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99" r:id="rId2"/>
    <p:sldMasterId id="2147483722" r:id="rId3"/>
    <p:sldMasterId id="2147483773" r:id="rId4"/>
  </p:sldMasterIdLst>
  <p:notesMasterIdLst>
    <p:notesMasterId r:id="rId28"/>
  </p:notesMasterIdLst>
  <p:sldIdLst>
    <p:sldId id="435" r:id="rId5"/>
    <p:sldId id="257" r:id="rId6"/>
    <p:sldId id="320" r:id="rId7"/>
    <p:sldId id="370" r:id="rId8"/>
    <p:sldId id="436" r:id="rId9"/>
    <p:sldId id="445" r:id="rId10"/>
    <p:sldId id="446" r:id="rId11"/>
    <p:sldId id="447" r:id="rId12"/>
    <p:sldId id="449" r:id="rId13"/>
    <p:sldId id="450" r:id="rId14"/>
    <p:sldId id="419" r:id="rId15"/>
    <p:sldId id="439" r:id="rId16"/>
    <p:sldId id="440" r:id="rId17"/>
    <p:sldId id="444" r:id="rId18"/>
    <p:sldId id="451" r:id="rId19"/>
    <p:sldId id="434" r:id="rId20"/>
    <p:sldId id="437" r:id="rId21"/>
    <p:sldId id="438" r:id="rId22"/>
    <p:sldId id="316" r:id="rId23"/>
    <p:sldId id="318" r:id="rId24"/>
    <p:sldId id="443" r:id="rId25"/>
    <p:sldId id="433" r:id="rId26"/>
    <p:sldId id="288" r:id="rId27"/>
  </p:sldIdLst>
  <p:sldSz cx="12192000" cy="6858000"/>
  <p:notesSz cx="6858000" cy="9144000"/>
  <p:embeddedFontLst>
    <p:embeddedFont>
      <p:font typeface="Verdana" panose="020B0604030504040204" pitchFamily="34" charset="0"/>
      <p:regular r:id="rId29"/>
      <p:bold r:id="rId30"/>
      <p:italic r:id="rId31"/>
      <p:boldItalic r:id="rId32"/>
    </p:embeddedFont>
    <p:embeddedFont>
      <p:font typeface="Sylfaen" panose="010A0502050306030303" pitchFamily="18" charset="0"/>
      <p:regular r:id="rId33"/>
    </p:embeddedFont>
    <p:embeddedFont>
      <p:font typeface="Calibri" panose="020F0502020204030204" pitchFamily="34" charset="0"/>
      <p:regular r:id="rId34"/>
      <p:bold r:id="rId35"/>
      <p:italic r:id="rId36"/>
      <p:boldItalic r:id="rId37"/>
    </p:embeddedFont>
    <p:embeddedFont>
      <p:font typeface="Garamond" panose="02020404030301010803" pitchFamily="18" charset="0"/>
      <p:regular r:id="rId38"/>
      <p:bold r:id="rId39"/>
      <p:italic r:id="rId40"/>
    </p:embeddedFont>
    <p:embeddedFont>
      <p:font typeface="Corbel" panose="020B0503020204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iB0d72VGt9HwDIIPrD/OoIN9Dl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51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651BD0-7E3C-496F-88F4-F77BC7F5CCB8}">
  <a:tblStyle styleId="{C4651BD0-7E3C-496F-88F4-F77BC7F5CCB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AF1"/>
          </a:solidFill>
        </a:fill>
      </a:tcStyle>
    </a:wholeTbl>
    <a:band1H>
      <a:tcTxStyle/>
      <a:tcStyle>
        <a:tcBdr/>
        <a:fill>
          <a:solidFill>
            <a:srgbClr val="CED2E2"/>
          </a:solidFill>
        </a:fill>
      </a:tcStyle>
    </a:band1H>
    <a:band2H>
      <a:tcTxStyle/>
      <a:tcStyle>
        <a:tcBdr/>
      </a:tcStyle>
    </a:band2H>
    <a:band1V>
      <a:tcTxStyle/>
      <a:tcStyle>
        <a:tcBdr/>
        <a:fill>
          <a:solidFill>
            <a:srgbClr val="CED2E2"/>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63"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6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font" Target="fonts/font16.fntdata"/><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64"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419"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99272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985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10</a:t>
            </a:fld>
            <a:endParaRPr/>
          </a:p>
        </p:txBody>
      </p:sp>
    </p:spTree>
    <p:extLst>
      <p:ext uri="{BB962C8B-B14F-4D97-AF65-F5344CB8AC3E}">
        <p14:creationId xmlns:p14="http://schemas.microsoft.com/office/powerpoint/2010/main" val="340192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11</a:t>
            </a:fld>
            <a:endParaRPr/>
          </a:p>
        </p:txBody>
      </p:sp>
    </p:spTree>
    <p:extLst>
      <p:ext uri="{BB962C8B-B14F-4D97-AF65-F5344CB8AC3E}">
        <p14:creationId xmlns:p14="http://schemas.microsoft.com/office/powerpoint/2010/main" val="2818268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12</a:t>
            </a:fld>
            <a:endParaRPr/>
          </a:p>
        </p:txBody>
      </p:sp>
    </p:spTree>
    <p:extLst>
      <p:ext uri="{BB962C8B-B14F-4D97-AF65-F5344CB8AC3E}">
        <p14:creationId xmlns:p14="http://schemas.microsoft.com/office/powerpoint/2010/main" val="2622632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13</a:t>
            </a:fld>
            <a:endParaRPr/>
          </a:p>
        </p:txBody>
      </p:sp>
    </p:spTree>
    <p:extLst>
      <p:ext uri="{BB962C8B-B14F-4D97-AF65-F5344CB8AC3E}">
        <p14:creationId xmlns:p14="http://schemas.microsoft.com/office/powerpoint/2010/main" val="602692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14</a:t>
            </a:fld>
            <a:endParaRPr/>
          </a:p>
        </p:txBody>
      </p:sp>
    </p:spTree>
    <p:extLst>
      <p:ext uri="{BB962C8B-B14F-4D97-AF65-F5344CB8AC3E}">
        <p14:creationId xmlns:p14="http://schemas.microsoft.com/office/powerpoint/2010/main" val="1824062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15</a:t>
            </a:fld>
            <a:endParaRPr/>
          </a:p>
        </p:txBody>
      </p:sp>
    </p:spTree>
    <p:extLst>
      <p:ext uri="{BB962C8B-B14F-4D97-AF65-F5344CB8AC3E}">
        <p14:creationId xmlns:p14="http://schemas.microsoft.com/office/powerpoint/2010/main" val="3226509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16</a:t>
            </a:fld>
            <a:endParaRPr/>
          </a:p>
        </p:txBody>
      </p:sp>
    </p:spTree>
    <p:extLst>
      <p:ext uri="{BB962C8B-B14F-4D97-AF65-F5344CB8AC3E}">
        <p14:creationId xmlns:p14="http://schemas.microsoft.com/office/powerpoint/2010/main" val="2974550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17</a:t>
            </a:fld>
            <a:endParaRPr/>
          </a:p>
        </p:txBody>
      </p:sp>
    </p:spTree>
    <p:extLst>
      <p:ext uri="{BB962C8B-B14F-4D97-AF65-F5344CB8AC3E}">
        <p14:creationId xmlns:p14="http://schemas.microsoft.com/office/powerpoint/2010/main" val="3699206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18</a:t>
            </a:fld>
            <a:endParaRPr/>
          </a:p>
        </p:txBody>
      </p:sp>
    </p:spTree>
    <p:extLst>
      <p:ext uri="{BB962C8B-B14F-4D97-AF65-F5344CB8AC3E}">
        <p14:creationId xmlns:p14="http://schemas.microsoft.com/office/powerpoint/2010/main" val="3145873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955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419"/>
              <a:t>2</a:t>
            </a:fld>
            <a:endParaRPr/>
          </a:p>
        </p:txBody>
      </p:sp>
    </p:spTree>
    <p:extLst>
      <p:ext uri="{BB962C8B-B14F-4D97-AF65-F5344CB8AC3E}">
        <p14:creationId xmlns:p14="http://schemas.microsoft.com/office/powerpoint/2010/main" val="3459522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023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19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204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8ddbd0cb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8ddbd0cb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832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3</a:t>
            </a:fld>
            <a:endParaRPr/>
          </a:p>
        </p:txBody>
      </p:sp>
    </p:spTree>
    <p:extLst>
      <p:ext uri="{BB962C8B-B14F-4D97-AF65-F5344CB8AC3E}">
        <p14:creationId xmlns:p14="http://schemas.microsoft.com/office/powerpoint/2010/main" val="3055010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4</a:t>
            </a:fld>
            <a:endParaRPr/>
          </a:p>
        </p:txBody>
      </p:sp>
    </p:spTree>
    <p:extLst>
      <p:ext uri="{BB962C8B-B14F-4D97-AF65-F5344CB8AC3E}">
        <p14:creationId xmlns:p14="http://schemas.microsoft.com/office/powerpoint/2010/main" val="8986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5</a:t>
            </a:fld>
            <a:endParaRPr/>
          </a:p>
        </p:txBody>
      </p:sp>
    </p:spTree>
    <p:extLst>
      <p:ext uri="{BB962C8B-B14F-4D97-AF65-F5344CB8AC3E}">
        <p14:creationId xmlns:p14="http://schemas.microsoft.com/office/powerpoint/2010/main" val="3418055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6</a:t>
            </a:fld>
            <a:endParaRPr/>
          </a:p>
        </p:txBody>
      </p:sp>
    </p:spTree>
    <p:extLst>
      <p:ext uri="{BB962C8B-B14F-4D97-AF65-F5344CB8AC3E}">
        <p14:creationId xmlns:p14="http://schemas.microsoft.com/office/powerpoint/2010/main" val="2465836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7</a:t>
            </a:fld>
            <a:endParaRPr/>
          </a:p>
        </p:txBody>
      </p:sp>
    </p:spTree>
    <p:extLst>
      <p:ext uri="{BB962C8B-B14F-4D97-AF65-F5344CB8AC3E}">
        <p14:creationId xmlns:p14="http://schemas.microsoft.com/office/powerpoint/2010/main" val="18982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8</a:t>
            </a:fld>
            <a:endParaRPr/>
          </a:p>
        </p:txBody>
      </p:sp>
    </p:spTree>
    <p:extLst>
      <p:ext uri="{BB962C8B-B14F-4D97-AF65-F5344CB8AC3E}">
        <p14:creationId xmlns:p14="http://schemas.microsoft.com/office/powerpoint/2010/main" val="370233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algn="r"/>
            <a:fld id="{00000000-1234-1234-1234-123412341234}" type="slidenum">
              <a:rPr lang="es-419"/>
              <a:pPr algn="r"/>
              <a:t>9</a:t>
            </a:fld>
            <a:endParaRPr/>
          </a:p>
        </p:txBody>
      </p:sp>
    </p:spTree>
    <p:extLst>
      <p:ext uri="{BB962C8B-B14F-4D97-AF65-F5344CB8AC3E}">
        <p14:creationId xmlns:p14="http://schemas.microsoft.com/office/powerpoint/2010/main" val="10181309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ducción larga">
  <p:cSld name="Introducción larga">
    <p:bg>
      <p:bgPr>
        <a:solidFill>
          <a:srgbClr val="F2F2F2"/>
        </a:solidFill>
        <a:effectLst/>
      </p:bgPr>
    </p:bg>
    <p:spTree>
      <p:nvGrpSpPr>
        <p:cNvPr id="1" name="Shape 111"/>
        <p:cNvGrpSpPr/>
        <p:nvPr/>
      </p:nvGrpSpPr>
      <p:grpSpPr>
        <a:xfrm>
          <a:off x="0" y="0"/>
          <a:ext cx="0" cy="0"/>
          <a:chOff x="0" y="0"/>
          <a:chExt cx="0" cy="0"/>
        </a:xfrm>
      </p:grpSpPr>
      <p:sp>
        <p:nvSpPr>
          <p:cNvPr id="112" name="Google Shape;112;p29"/>
          <p:cNvSpPr/>
          <p:nvPr/>
        </p:nvSpPr>
        <p:spPr>
          <a:xfrm>
            <a:off x="6133652" y="0"/>
            <a:ext cx="6058348" cy="6858000"/>
          </a:xfrm>
          <a:custGeom>
            <a:avLst/>
            <a:gdLst/>
            <a:ahLst/>
            <a:cxnLst/>
            <a:rect l="l" t="t" r="r" b="b"/>
            <a:pathLst>
              <a:path w="6058348" h="6858000" extrusionOk="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3" name="Google Shape;113;p29"/>
          <p:cNvSpPr txBox="1">
            <a:spLocks noGrp="1"/>
          </p:cNvSpPr>
          <p:nvPr>
            <p:ph type="body" idx="1"/>
          </p:nvPr>
        </p:nvSpPr>
        <p:spPr>
          <a:xfrm>
            <a:off x="432001" y="3674372"/>
            <a:ext cx="4444800" cy="2728844"/>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9"/>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b="0" i="0" u="none" strike="noStrike" cap="none">
                <a:solidFill>
                  <a:schemeClr val="lt1"/>
                </a:solidFill>
                <a:latin typeface="Calibri"/>
                <a:ea typeface="Calibri"/>
                <a:cs typeface="Calibri"/>
                <a:sym typeface="Calibri"/>
              </a:defRPr>
            </a:lvl1pPr>
            <a:lvl2pPr marL="0" marR="0" lvl="1" indent="0" algn="ctr">
              <a:spcBef>
                <a:spcPts val="0"/>
              </a:spcBef>
              <a:buNone/>
              <a:defRPr sz="1000" b="0" i="0" u="none" strike="noStrike" cap="none">
                <a:solidFill>
                  <a:schemeClr val="lt1"/>
                </a:solidFill>
                <a:latin typeface="Calibri"/>
                <a:ea typeface="Calibri"/>
                <a:cs typeface="Calibri"/>
                <a:sym typeface="Calibri"/>
              </a:defRPr>
            </a:lvl2pPr>
            <a:lvl3pPr marL="0" marR="0" lvl="2" indent="0" algn="ctr">
              <a:spcBef>
                <a:spcPts val="0"/>
              </a:spcBef>
              <a:buNone/>
              <a:defRPr sz="1000" b="0" i="0" u="none" strike="noStrike" cap="none">
                <a:solidFill>
                  <a:schemeClr val="lt1"/>
                </a:solidFill>
                <a:latin typeface="Calibri"/>
                <a:ea typeface="Calibri"/>
                <a:cs typeface="Calibri"/>
                <a:sym typeface="Calibri"/>
              </a:defRPr>
            </a:lvl3pPr>
            <a:lvl4pPr marL="0" marR="0" lvl="3" indent="0" algn="ctr">
              <a:spcBef>
                <a:spcPts val="0"/>
              </a:spcBef>
              <a:buNone/>
              <a:defRPr sz="1000" b="0" i="0" u="none" strike="noStrike" cap="none">
                <a:solidFill>
                  <a:schemeClr val="lt1"/>
                </a:solidFill>
                <a:latin typeface="Calibri"/>
                <a:ea typeface="Calibri"/>
                <a:cs typeface="Calibri"/>
                <a:sym typeface="Calibri"/>
              </a:defRPr>
            </a:lvl4pPr>
            <a:lvl5pPr marL="0" marR="0" lvl="4" indent="0" algn="ctr">
              <a:spcBef>
                <a:spcPts val="0"/>
              </a:spcBef>
              <a:buNone/>
              <a:defRPr sz="1000" b="0" i="0" u="none" strike="noStrike" cap="none">
                <a:solidFill>
                  <a:schemeClr val="lt1"/>
                </a:solidFill>
                <a:latin typeface="Calibri"/>
                <a:ea typeface="Calibri"/>
                <a:cs typeface="Calibri"/>
                <a:sym typeface="Calibri"/>
              </a:defRPr>
            </a:lvl5pPr>
            <a:lvl6pPr marL="0" marR="0" lvl="5" indent="0" algn="ctr">
              <a:spcBef>
                <a:spcPts val="0"/>
              </a:spcBef>
              <a:buNone/>
              <a:defRPr sz="1000" b="0" i="0" u="none" strike="noStrike" cap="none">
                <a:solidFill>
                  <a:schemeClr val="lt1"/>
                </a:solidFill>
                <a:latin typeface="Calibri"/>
                <a:ea typeface="Calibri"/>
                <a:cs typeface="Calibri"/>
                <a:sym typeface="Calibri"/>
              </a:defRPr>
            </a:lvl6pPr>
            <a:lvl7pPr marL="0" marR="0" lvl="6" indent="0" algn="ctr">
              <a:spcBef>
                <a:spcPts val="0"/>
              </a:spcBef>
              <a:buNone/>
              <a:defRPr sz="1000" b="0" i="0" u="none" strike="noStrike" cap="none">
                <a:solidFill>
                  <a:schemeClr val="lt1"/>
                </a:solidFill>
                <a:latin typeface="Calibri"/>
                <a:ea typeface="Calibri"/>
                <a:cs typeface="Calibri"/>
                <a:sym typeface="Calibri"/>
              </a:defRPr>
            </a:lvl7pPr>
            <a:lvl8pPr marL="0" marR="0" lvl="7" indent="0" algn="ctr">
              <a:spcBef>
                <a:spcPts val="0"/>
              </a:spcBef>
              <a:buNone/>
              <a:defRPr sz="1000" b="0" i="0" u="none" strike="noStrike" cap="none">
                <a:solidFill>
                  <a:schemeClr val="lt1"/>
                </a:solidFill>
                <a:latin typeface="Calibri"/>
                <a:ea typeface="Calibri"/>
                <a:cs typeface="Calibri"/>
                <a:sym typeface="Calibri"/>
              </a:defRPr>
            </a:lvl8pPr>
            <a:lvl9pPr marL="0" marR="0" lvl="8" indent="0" algn="ctr">
              <a:spcBef>
                <a:spcPts val="0"/>
              </a:spcBef>
              <a:buNone/>
              <a:defRPr sz="10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116" name="Google Shape;116;p29"/>
          <p:cNvSpPr>
            <a:spLocks noGrp="1"/>
          </p:cNvSpPr>
          <p:nvPr>
            <p:ph type="pic" idx="2"/>
          </p:nvPr>
        </p:nvSpPr>
        <p:spPr>
          <a:xfrm>
            <a:off x="4564609" y="196033"/>
            <a:ext cx="3475177" cy="3555252"/>
          </a:xfrm>
          <a:prstGeom prst="rect">
            <a:avLst/>
          </a:prstGeom>
          <a:solidFill>
            <a:srgbClr val="D8D8D8"/>
          </a:solidFill>
          <a:ln>
            <a:noFill/>
          </a:ln>
        </p:spPr>
      </p:sp>
      <p:sp>
        <p:nvSpPr>
          <p:cNvPr id="117" name="Google Shape;117;p29"/>
          <p:cNvSpPr txBox="1">
            <a:spLocks noGrp="1"/>
          </p:cNvSpPr>
          <p:nvPr>
            <p:ph type="ctrTitle"/>
          </p:nvPr>
        </p:nvSpPr>
        <p:spPr>
          <a:xfrm>
            <a:off x="7859469" y="2774487"/>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29"/>
          <p:cNvSpPr txBox="1">
            <a:spLocks noGrp="1"/>
          </p:cNvSpPr>
          <p:nvPr>
            <p:ph type="subTitle" idx="3"/>
          </p:nvPr>
        </p:nvSpPr>
        <p:spPr>
          <a:xfrm>
            <a:off x="7859469" y="3708115"/>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19" name="Google Shape;119;p29"/>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iembros del equipo 6">
  <p:cSld name="Miembros del equipo 6">
    <p:spTree>
      <p:nvGrpSpPr>
        <p:cNvPr id="1" name="Shape 349"/>
        <p:cNvGrpSpPr/>
        <p:nvPr/>
      </p:nvGrpSpPr>
      <p:grpSpPr>
        <a:xfrm>
          <a:off x="0" y="0"/>
          <a:ext cx="0" cy="0"/>
          <a:chOff x="0" y="0"/>
          <a:chExt cx="0" cy="0"/>
        </a:xfrm>
      </p:grpSpPr>
      <p:grpSp>
        <p:nvGrpSpPr>
          <p:cNvPr id="350" name="Google Shape;350;p43"/>
          <p:cNvGrpSpPr/>
          <p:nvPr/>
        </p:nvGrpSpPr>
        <p:grpSpPr>
          <a:xfrm flipH="1">
            <a:off x="3923644" y="-793432"/>
            <a:ext cx="9838107" cy="9120772"/>
            <a:chOff x="-1575368" y="-793432"/>
            <a:chExt cx="9838107" cy="9120772"/>
          </a:xfrm>
        </p:grpSpPr>
        <p:sp>
          <p:nvSpPr>
            <p:cNvPr id="351" name="Google Shape;351;p43"/>
            <p:cNvSpPr/>
            <p:nvPr/>
          </p:nvSpPr>
          <p:spPr>
            <a:xfrm rot="10800000">
              <a:off x="0" y="-1"/>
              <a:ext cx="8262739" cy="6858000"/>
            </a:xfrm>
            <a:custGeom>
              <a:avLst/>
              <a:gdLst/>
              <a:ahLst/>
              <a:cxnLst/>
              <a:rect l="l" t="t" r="r" b="b"/>
              <a:pathLst>
                <a:path w="8262739" h="6858000" extrusionOk="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43"/>
            <p:cNvSpPr/>
            <p:nvPr/>
          </p:nvSpPr>
          <p:spPr>
            <a:xfrm rot="900000">
              <a:off x="-731331" y="24786"/>
              <a:ext cx="7308033" cy="7484336"/>
            </a:xfrm>
            <a:custGeom>
              <a:avLst/>
              <a:gdLst/>
              <a:ahLst/>
              <a:cxnLst/>
              <a:rect l="l" t="t" r="r" b="b"/>
              <a:pathLst>
                <a:path w="7308033" h="7484336" extrusionOk="0">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3" name="Google Shape;353;p43"/>
          <p:cNvSpPr>
            <a:spLocks noGrp="1"/>
          </p:cNvSpPr>
          <p:nvPr>
            <p:ph type="pic" idx="2"/>
          </p:nvPr>
        </p:nvSpPr>
        <p:spPr>
          <a:xfrm>
            <a:off x="8812249" y="4023015"/>
            <a:ext cx="1217130" cy="1216800"/>
          </a:xfrm>
          <a:prstGeom prst="rect">
            <a:avLst/>
          </a:prstGeom>
          <a:solidFill>
            <a:srgbClr val="F2F2F2"/>
          </a:solidFill>
          <a:ln>
            <a:noFill/>
          </a:ln>
        </p:spPr>
      </p:sp>
      <p:sp>
        <p:nvSpPr>
          <p:cNvPr id="354" name="Google Shape;354;p43"/>
          <p:cNvSpPr>
            <a:spLocks noGrp="1"/>
          </p:cNvSpPr>
          <p:nvPr>
            <p:ph type="pic" idx="3"/>
          </p:nvPr>
        </p:nvSpPr>
        <p:spPr>
          <a:xfrm>
            <a:off x="4652453" y="4023015"/>
            <a:ext cx="1215022" cy="1216800"/>
          </a:xfrm>
          <a:prstGeom prst="rect">
            <a:avLst/>
          </a:prstGeom>
          <a:solidFill>
            <a:srgbClr val="F2F2F2"/>
          </a:solidFill>
          <a:ln>
            <a:noFill/>
          </a:ln>
        </p:spPr>
      </p:sp>
      <p:sp>
        <p:nvSpPr>
          <p:cNvPr id="355" name="Google Shape;355;p43"/>
          <p:cNvSpPr>
            <a:spLocks noGrp="1"/>
          </p:cNvSpPr>
          <p:nvPr>
            <p:ph type="pic" idx="4"/>
          </p:nvPr>
        </p:nvSpPr>
        <p:spPr>
          <a:xfrm>
            <a:off x="492755" y="4023015"/>
            <a:ext cx="1197469" cy="1216800"/>
          </a:xfrm>
          <a:prstGeom prst="rect">
            <a:avLst/>
          </a:prstGeom>
          <a:solidFill>
            <a:srgbClr val="F2F2F2"/>
          </a:solidFill>
          <a:ln>
            <a:noFill/>
          </a:ln>
        </p:spPr>
      </p:sp>
      <p:sp>
        <p:nvSpPr>
          <p:cNvPr id="356" name="Google Shape;356;p43"/>
          <p:cNvSpPr>
            <a:spLocks noGrp="1"/>
          </p:cNvSpPr>
          <p:nvPr>
            <p:ph type="pic" idx="5"/>
          </p:nvPr>
        </p:nvSpPr>
        <p:spPr>
          <a:xfrm>
            <a:off x="8812249" y="2256300"/>
            <a:ext cx="1189394" cy="1216800"/>
          </a:xfrm>
          <a:prstGeom prst="rect">
            <a:avLst/>
          </a:prstGeom>
          <a:solidFill>
            <a:srgbClr val="F2F2F2"/>
          </a:solidFill>
          <a:ln>
            <a:noFill/>
          </a:ln>
        </p:spPr>
      </p:sp>
      <p:sp>
        <p:nvSpPr>
          <p:cNvPr id="357" name="Google Shape;357;p43"/>
          <p:cNvSpPr>
            <a:spLocks noGrp="1"/>
          </p:cNvSpPr>
          <p:nvPr>
            <p:ph type="pic" idx="6"/>
          </p:nvPr>
        </p:nvSpPr>
        <p:spPr>
          <a:xfrm>
            <a:off x="4652453" y="2256300"/>
            <a:ext cx="1217130" cy="1216800"/>
          </a:xfrm>
          <a:prstGeom prst="rect">
            <a:avLst/>
          </a:prstGeom>
          <a:solidFill>
            <a:srgbClr val="F2F2F2"/>
          </a:solidFill>
          <a:ln>
            <a:noFill/>
          </a:ln>
        </p:spPr>
      </p:sp>
      <p:sp>
        <p:nvSpPr>
          <p:cNvPr id="358" name="Google Shape;358;p43"/>
          <p:cNvSpPr>
            <a:spLocks noGrp="1"/>
          </p:cNvSpPr>
          <p:nvPr>
            <p:ph type="pic" idx="7"/>
          </p:nvPr>
        </p:nvSpPr>
        <p:spPr>
          <a:xfrm>
            <a:off x="492656" y="2256300"/>
            <a:ext cx="1217130" cy="1216800"/>
          </a:xfrm>
          <a:prstGeom prst="rect">
            <a:avLst/>
          </a:prstGeom>
          <a:solidFill>
            <a:srgbClr val="F2F2F2"/>
          </a:solidFill>
          <a:ln>
            <a:noFill/>
          </a:ln>
        </p:spPr>
      </p:sp>
      <p:sp>
        <p:nvSpPr>
          <p:cNvPr id="359" name="Google Shape;359;p43"/>
          <p:cNvSpPr txBox="1">
            <a:spLocks noGrp="1"/>
          </p:cNvSpPr>
          <p:nvPr>
            <p:ph type="body" idx="1"/>
          </p:nvPr>
        </p:nvSpPr>
        <p:spPr>
          <a:xfrm>
            <a:off x="1867409"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0" name="Google Shape;360;p43"/>
          <p:cNvSpPr txBox="1">
            <a:spLocks noGrp="1"/>
          </p:cNvSpPr>
          <p:nvPr>
            <p:ph type="body" idx="8"/>
          </p:nvPr>
        </p:nvSpPr>
        <p:spPr>
          <a:xfrm>
            <a:off x="1883223"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1" name="Google Shape;361;p43"/>
          <p:cNvSpPr txBox="1">
            <a:spLocks noGrp="1"/>
          </p:cNvSpPr>
          <p:nvPr>
            <p:ph type="body" idx="9"/>
          </p:nvPr>
        </p:nvSpPr>
        <p:spPr>
          <a:xfrm>
            <a:off x="6027207"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2" name="Google Shape;362;p43"/>
          <p:cNvSpPr txBox="1">
            <a:spLocks noGrp="1"/>
          </p:cNvSpPr>
          <p:nvPr>
            <p:ph type="body" idx="13"/>
          </p:nvPr>
        </p:nvSpPr>
        <p:spPr>
          <a:xfrm>
            <a:off x="6027207"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3" name="Google Shape;363;p43"/>
          <p:cNvSpPr txBox="1">
            <a:spLocks noGrp="1"/>
          </p:cNvSpPr>
          <p:nvPr>
            <p:ph type="body" idx="14"/>
          </p:nvPr>
        </p:nvSpPr>
        <p:spPr>
          <a:xfrm>
            <a:off x="10187004"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4" name="Google Shape;364;p43"/>
          <p:cNvSpPr txBox="1">
            <a:spLocks noGrp="1"/>
          </p:cNvSpPr>
          <p:nvPr>
            <p:ph type="body" idx="15"/>
          </p:nvPr>
        </p:nvSpPr>
        <p:spPr>
          <a:xfrm>
            <a:off x="10187004"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5" name="Google Shape;365;p43"/>
          <p:cNvSpPr txBox="1">
            <a:spLocks noGrp="1"/>
          </p:cNvSpPr>
          <p:nvPr>
            <p:ph type="body" idx="16"/>
          </p:nvPr>
        </p:nvSpPr>
        <p:spPr>
          <a:xfrm>
            <a:off x="1867409"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6" name="Google Shape;366;p43"/>
          <p:cNvSpPr txBox="1">
            <a:spLocks noGrp="1"/>
          </p:cNvSpPr>
          <p:nvPr>
            <p:ph type="body" idx="17"/>
          </p:nvPr>
        </p:nvSpPr>
        <p:spPr>
          <a:xfrm>
            <a:off x="1883223"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7" name="Google Shape;367;p43"/>
          <p:cNvSpPr txBox="1">
            <a:spLocks noGrp="1"/>
          </p:cNvSpPr>
          <p:nvPr>
            <p:ph type="body" idx="18"/>
          </p:nvPr>
        </p:nvSpPr>
        <p:spPr>
          <a:xfrm>
            <a:off x="6027207"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8" name="Google Shape;368;p43"/>
          <p:cNvSpPr txBox="1">
            <a:spLocks noGrp="1"/>
          </p:cNvSpPr>
          <p:nvPr>
            <p:ph type="body" idx="19"/>
          </p:nvPr>
        </p:nvSpPr>
        <p:spPr>
          <a:xfrm>
            <a:off x="6027207"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9" name="Google Shape;369;p43"/>
          <p:cNvSpPr txBox="1">
            <a:spLocks noGrp="1"/>
          </p:cNvSpPr>
          <p:nvPr>
            <p:ph type="body" idx="20"/>
          </p:nvPr>
        </p:nvSpPr>
        <p:spPr>
          <a:xfrm>
            <a:off x="10187004"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3F3F3F"/>
              </a:buClr>
              <a:buSzPts val="2400"/>
              <a:buFont typeface="Arial"/>
              <a:buNone/>
              <a:defRPr sz="24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0" name="Google Shape;370;p43"/>
          <p:cNvSpPr txBox="1">
            <a:spLocks noGrp="1"/>
          </p:cNvSpPr>
          <p:nvPr>
            <p:ph type="body" idx="21"/>
          </p:nvPr>
        </p:nvSpPr>
        <p:spPr>
          <a:xfrm>
            <a:off x="10187004"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1" name="Google Shape;371;p43"/>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2" name="Google Shape;372;p43"/>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43"/>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74" name="Google Shape;374;p43"/>
          <p:cNvSpPr txBox="1">
            <a:spLocks noGrp="1"/>
          </p:cNvSpPr>
          <p:nvPr>
            <p:ph type="body" idx="22"/>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75" name="Google Shape;375;p43"/>
          <p:cNvPicPr preferRelativeResize="0"/>
          <p:nvPr/>
        </p:nvPicPr>
        <p:blipFill rotWithShape="1">
          <a:blip r:embed="rId2">
            <a:alphaModFix/>
          </a:blip>
          <a:srcRect/>
          <a:stretch/>
        </p:blipFill>
        <p:spPr>
          <a:xfrm>
            <a:off x="10755241" y="6359430"/>
            <a:ext cx="881183" cy="33998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Encabezado de sección con imagen">
  <p:cSld name="2_Encabezado de sección con imagen">
    <p:bg>
      <p:bgPr>
        <a:gradFill>
          <a:gsLst>
            <a:gs pos="0">
              <a:srgbClr val="143F6A"/>
            </a:gs>
            <a:gs pos="100000">
              <a:srgbClr val="1E5F9F"/>
            </a:gs>
          </a:gsLst>
          <a:path path="circle">
            <a:fillToRect t="100000" r="100000"/>
          </a:path>
          <a:tileRect l="-100000" b="-100000"/>
        </a:gradFill>
        <a:effectLst/>
      </p:bgPr>
    </p:bg>
    <p:spTree>
      <p:nvGrpSpPr>
        <p:cNvPr id="1" name="Shape 376"/>
        <p:cNvGrpSpPr/>
        <p:nvPr/>
      </p:nvGrpSpPr>
      <p:grpSpPr>
        <a:xfrm>
          <a:off x="0" y="0"/>
          <a:ext cx="0" cy="0"/>
          <a:chOff x="0" y="0"/>
          <a:chExt cx="0" cy="0"/>
        </a:xfrm>
      </p:grpSpPr>
      <p:sp>
        <p:nvSpPr>
          <p:cNvPr id="377" name="Google Shape;377;p44"/>
          <p:cNvSpPr/>
          <p:nvPr/>
        </p:nvSpPr>
        <p:spPr>
          <a:xfrm rot="900000">
            <a:off x="5051675" y="-519718"/>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378;p44"/>
          <p:cNvSpPr/>
          <p:nvPr/>
        </p:nvSpPr>
        <p:spPr>
          <a:xfrm rot="10800000">
            <a:off x="6162572" y="283536"/>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143F6A"/>
              </a:gs>
              <a:gs pos="100000">
                <a:srgbClr val="3B4658"/>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p44"/>
          <p:cNvSpPr txBox="1">
            <a:spLocks noGrp="1"/>
          </p:cNvSpPr>
          <p:nvPr>
            <p:ph type="title"/>
          </p:nvPr>
        </p:nvSpPr>
        <p:spPr>
          <a:xfrm>
            <a:off x="6842710" y="1641059"/>
            <a:ext cx="4793714" cy="2078699"/>
          </a:xfrm>
          <a:prstGeom prst="rect">
            <a:avLst/>
          </a:prstGeom>
          <a:noFill/>
          <a:ln>
            <a:noFill/>
          </a:ln>
        </p:spPr>
        <p:txBody>
          <a:bodyPr spcFirstLastPara="1" wrap="square" lIns="0" tIns="0" rIns="0" bIns="0" anchor="b" anchorCtr="0">
            <a:noAutofit/>
          </a:bodyPr>
          <a:lstStyle>
            <a:lvl1pPr lvl="0" algn="r">
              <a:lnSpc>
                <a:spcPct val="83333"/>
              </a:lnSpc>
              <a:spcBef>
                <a:spcPts val="0"/>
              </a:spcBef>
              <a:spcAft>
                <a:spcPts val="0"/>
              </a:spcAft>
              <a:buClr>
                <a:schemeClr val="lt1"/>
              </a:buClr>
              <a:buSzPts val="6000"/>
              <a:buFont typeface="Corbel"/>
              <a:buNone/>
              <a:defRPr sz="60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44"/>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1" name="Google Shape;381;p44"/>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82" name="Google Shape;382;p44"/>
          <p:cNvSpPr txBox="1">
            <a:spLocks noGrp="1"/>
          </p:cNvSpPr>
          <p:nvPr>
            <p:ph type="subTitle" idx="1"/>
          </p:nvPr>
        </p:nvSpPr>
        <p:spPr>
          <a:xfrm>
            <a:off x="6842709" y="3884812"/>
            <a:ext cx="4303959" cy="271807"/>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83" name="Google Shape;383;p44"/>
          <p:cNvSpPr txBox="1">
            <a:spLocks noGrp="1"/>
          </p:cNvSpPr>
          <p:nvPr>
            <p:ph type="body" idx="2"/>
          </p:nvPr>
        </p:nvSpPr>
        <p:spPr>
          <a:xfrm>
            <a:off x="6842709" y="4290982"/>
            <a:ext cx="4303959"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4" name="Google Shape;384;p44"/>
          <p:cNvSpPr txBox="1">
            <a:spLocks noGrp="1"/>
          </p:cNvSpPr>
          <p:nvPr>
            <p:ph type="body" idx="3"/>
          </p:nvPr>
        </p:nvSpPr>
        <p:spPr>
          <a:xfrm>
            <a:off x="6842709" y="4677345"/>
            <a:ext cx="4303959"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5" name="Google Shape;385;p44"/>
          <p:cNvSpPr txBox="1">
            <a:spLocks noGrp="1"/>
          </p:cNvSpPr>
          <p:nvPr>
            <p:ph type="body" idx="4"/>
          </p:nvPr>
        </p:nvSpPr>
        <p:spPr>
          <a:xfrm>
            <a:off x="6842852" y="5063709"/>
            <a:ext cx="4305582" cy="252413"/>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86" name="Google Shape;386;p44"/>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iapositiva de título">
  <p:cSld name="Diapositiva de título">
    <p:bg>
      <p:bgPr>
        <a:gradFill>
          <a:gsLst>
            <a:gs pos="0">
              <a:srgbClr val="143F6A"/>
            </a:gs>
            <a:gs pos="76000">
              <a:srgbClr val="1E5F9F"/>
            </a:gs>
            <a:gs pos="100000">
              <a:srgbClr val="1E5F9F"/>
            </a:gs>
          </a:gsLst>
          <a:path path="circle">
            <a:fillToRect l="100000" b="100000"/>
          </a:path>
          <a:tileRect t="-100000" r="-100000"/>
        </a:gradFill>
        <a:effectLst/>
      </p:bgPr>
    </p:bg>
    <p:spTree>
      <p:nvGrpSpPr>
        <p:cNvPr id="1" name="Shape 387"/>
        <p:cNvGrpSpPr/>
        <p:nvPr/>
      </p:nvGrpSpPr>
      <p:grpSpPr>
        <a:xfrm>
          <a:off x="0" y="0"/>
          <a:ext cx="0" cy="0"/>
          <a:chOff x="0" y="0"/>
          <a:chExt cx="0" cy="0"/>
        </a:xfrm>
      </p:grpSpPr>
      <p:sp>
        <p:nvSpPr>
          <p:cNvPr id="388" name="Google Shape;388;p45"/>
          <p:cNvSpPr/>
          <p:nvPr/>
        </p:nvSpPr>
        <p:spPr>
          <a:xfrm rot="900000">
            <a:off x="5042826"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45"/>
          <p:cNvSpPr txBox="1">
            <a:spLocks noGrp="1"/>
          </p:cNvSpPr>
          <p:nvPr>
            <p:ph type="ctrTitle"/>
          </p:nvPr>
        </p:nvSpPr>
        <p:spPr>
          <a:xfrm>
            <a:off x="7171062" y="3133725"/>
            <a:ext cx="4099187" cy="2078700"/>
          </a:xfrm>
          <a:prstGeom prst="rect">
            <a:avLst/>
          </a:prstGeom>
          <a:noFill/>
          <a:ln>
            <a:noFill/>
          </a:ln>
        </p:spPr>
        <p:txBody>
          <a:bodyPr spcFirstLastPara="1" wrap="square" lIns="0" tIns="0" rIns="0" bIns="0" anchor="b" anchorCtr="0">
            <a:noAutofit/>
          </a:bodyPr>
          <a:lstStyle>
            <a:lvl1pPr lvl="0" algn="r">
              <a:lnSpc>
                <a:spcPct val="113636"/>
              </a:lnSpc>
              <a:spcBef>
                <a:spcPts val="0"/>
              </a:spcBef>
              <a:spcAft>
                <a:spcPts val="0"/>
              </a:spcAft>
              <a:buClr>
                <a:schemeClr val="lt1"/>
              </a:buClr>
              <a:buSzPts val="4400"/>
              <a:buFont typeface="Corbe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0" name="Google Shape;390;p45"/>
          <p:cNvSpPr txBox="1">
            <a:spLocks noGrp="1"/>
          </p:cNvSpPr>
          <p:nvPr>
            <p:ph type="subTitle" idx="1"/>
          </p:nvPr>
        </p:nvSpPr>
        <p:spPr>
          <a:xfrm>
            <a:off x="7171062" y="5428423"/>
            <a:ext cx="4099187" cy="104893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000"/>
              <a:buNone/>
              <a:defRPr sz="2000" b="1" cap="none">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Diapositiva de título con imagen">
  <p:cSld name="Diapositiva de título con imagen">
    <p:bg>
      <p:bgPr>
        <a:gradFill>
          <a:gsLst>
            <a:gs pos="0">
              <a:srgbClr val="143F6A"/>
            </a:gs>
            <a:gs pos="76000">
              <a:srgbClr val="1E5F9F"/>
            </a:gs>
            <a:gs pos="100000">
              <a:srgbClr val="1E5F9F"/>
            </a:gs>
          </a:gsLst>
          <a:path path="circle">
            <a:fillToRect l="100000" b="100000"/>
          </a:path>
          <a:tileRect t="-100000" r="-100000"/>
        </a:gradFill>
        <a:effectLst/>
      </p:bgPr>
    </p:bg>
    <p:spTree>
      <p:nvGrpSpPr>
        <p:cNvPr id="1" name="Shape 391"/>
        <p:cNvGrpSpPr/>
        <p:nvPr/>
      </p:nvGrpSpPr>
      <p:grpSpPr>
        <a:xfrm>
          <a:off x="0" y="0"/>
          <a:ext cx="0" cy="0"/>
          <a:chOff x="0" y="0"/>
          <a:chExt cx="0" cy="0"/>
        </a:xfrm>
      </p:grpSpPr>
      <p:sp>
        <p:nvSpPr>
          <p:cNvPr id="392" name="Google Shape;392;p46"/>
          <p:cNvSpPr/>
          <p:nvPr/>
        </p:nvSpPr>
        <p:spPr>
          <a:xfrm rot="10800000">
            <a:off x="242195" y="54131"/>
            <a:ext cx="6839968" cy="6749738"/>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F4F7FB"/>
              </a:gs>
              <a:gs pos="100000">
                <a:srgbClr val="297FD5">
                  <a:alpha val="70980"/>
                </a:srgbClr>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46"/>
          <p:cNvSpPr txBox="1">
            <a:spLocks noGrp="1"/>
          </p:cNvSpPr>
          <p:nvPr>
            <p:ph type="ctrTitle"/>
          </p:nvPr>
        </p:nvSpPr>
        <p:spPr>
          <a:xfrm>
            <a:off x="7171062" y="3133725"/>
            <a:ext cx="4099187" cy="2078700"/>
          </a:xfrm>
          <a:prstGeom prst="rect">
            <a:avLst/>
          </a:prstGeom>
          <a:noFill/>
          <a:ln>
            <a:noFill/>
          </a:ln>
        </p:spPr>
        <p:txBody>
          <a:bodyPr spcFirstLastPara="1" wrap="square" lIns="0" tIns="0" rIns="0" bIns="0" anchor="b" anchorCtr="0">
            <a:noAutofit/>
          </a:bodyPr>
          <a:lstStyle>
            <a:lvl1pPr lvl="0" algn="r">
              <a:lnSpc>
                <a:spcPct val="113636"/>
              </a:lnSpc>
              <a:spcBef>
                <a:spcPts val="0"/>
              </a:spcBef>
              <a:spcAft>
                <a:spcPts val="0"/>
              </a:spcAft>
              <a:buClr>
                <a:schemeClr val="lt1"/>
              </a:buClr>
              <a:buSzPts val="4400"/>
              <a:buFont typeface="Corbe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4" name="Google Shape;394;p46"/>
          <p:cNvSpPr txBox="1">
            <a:spLocks noGrp="1"/>
          </p:cNvSpPr>
          <p:nvPr>
            <p:ph type="subTitle" idx="1"/>
          </p:nvPr>
        </p:nvSpPr>
        <p:spPr>
          <a:xfrm>
            <a:off x="7171062" y="5428423"/>
            <a:ext cx="4099187" cy="104893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000"/>
              <a:buNone/>
              <a:defRPr sz="2000" b="1" cap="none">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95" name="Google Shape;395;p46"/>
          <p:cNvSpPr>
            <a:spLocks noGrp="1"/>
          </p:cNvSpPr>
          <p:nvPr>
            <p:ph type="pic" idx="2"/>
          </p:nvPr>
        </p:nvSpPr>
        <p:spPr>
          <a:xfrm>
            <a:off x="1142512" y="842713"/>
            <a:ext cx="5039333" cy="5172574"/>
          </a:xfrm>
          <a:prstGeom prst="rect">
            <a:avLst/>
          </a:prstGeom>
          <a:solidFill>
            <a:srgbClr val="3F3F3F"/>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con imagen">
  <p:cSld name="Encabezado de sección con imagen">
    <p:bg>
      <p:bgPr>
        <a:gradFill>
          <a:gsLst>
            <a:gs pos="0">
              <a:srgbClr val="143F6A"/>
            </a:gs>
            <a:gs pos="100000">
              <a:srgbClr val="1E5F9F"/>
            </a:gs>
          </a:gsLst>
          <a:path path="circle">
            <a:fillToRect t="100000" r="100000"/>
          </a:path>
          <a:tileRect l="-100000" b="-100000"/>
        </a:gradFill>
        <a:effectLst/>
      </p:bgPr>
    </p:bg>
    <p:spTree>
      <p:nvGrpSpPr>
        <p:cNvPr id="1" name="Shape 396"/>
        <p:cNvGrpSpPr/>
        <p:nvPr/>
      </p:nvGrpSpPr>
      <p:grpSpPr>
        <a:xfrm>
          <a:off x="0" y="0"/>
          <a:ext cx="0" cy="0"/>
          <a:chOff x="0" y="0"/>
          <a:chExt cx="0" cy="0"/>
        </a:xfrm>
      </p:grpSpPr>
      <p:sp>
        <p:nvSpPr>
          <p:cNvPr id="397" name="Google Shape;397;p47"/>
          <p:cNvSpPr/>
          <p:nvPr/>
        </p:nvSpPr>
        <p:spPr>
          <a:xfrm rot="900000">
            <a:off x="5042826"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43F6A"/>
              </a:gs>
              <a:gs pos="100000">
                <a:schemeClr val="accent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47"/>
          <p:cNvSpPr txBox="1">
            <a:spLocks noGrp="1"/>
          </p:cNvSpPr>
          <p:nvPr>
            <p:ph type="title"/>
          </p:nvPr>
        </p:nvSpPr>
        <p:spPr>
          <a:xfrm>
            <a:off x="504000" y="2781300"/>
            <a:ext cx="4793714" cy="2078699"/>
          </a:xfrm>
          <a:prstGeom prst="rect">
            <a:avLst/>
          </a:prstGeom>
          <a:noFill/>
          <a:ln>
            <a:noFill/>
          </a:ln>
        </p:spPr>
        <p:txBody>
          <a:bodyPr spcFirstLastPara="1" wrap="square" lIns="0" tIns="0" rIns="0" bIns="0" anchor="b" anchorCtr="0">
            <a:noAutofit/>
          </a:bodyPr>
          <a:lstStyle>
            <a:lvl1pPr lvl="0" algn="l">
              <a:lnSpc>
                <a:spcPct val="113636"/>
              </a:lnSpc>
              <a:spcBef>
                <a:spcPts val="0"/>
              </a:spcBef>
              <a:spcAft>
                <a:spcPts val="0"/>
              </a:spcAft>
              <a:buClr>
                <a:schemeClr val="lt1"/>
              </a:buClr>
              <a:buSzPts val="4400"/>
              <a:buFont typeface="Corbel"/>
              <a:buNone/>
              <a:defRPr sz="4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9" name="Google Shape;399;p47"/>
          <p:cNvSpPr txBox="1">
            <a:spLocks noGrp="1"/>
          </p:cNvSpPr>
          <p:nvPr>
            <p:ph type="body" idx="1"/>
          </p:nvPr>
        </p:nvSpPr>
        <p:spPr>
          <a:xfrm>
            <a:off x="504000" y="5076000"/>
            <a:ext cx="4793714" cy="104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000"/>
              <a:buFont typeface="Arial"/>
              <a:buNone/>
              <a:defRPr sz="2000" b="1" cap="none">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0" name="Google Shape;400;p47"/>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47"/>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
        <p:nvSpPr>
          <p:cNvPr id="402" name="Google Shape;402;p47"/>
          <p:cNvSpPr/>
          <p:nvPr/>
        </p:nvSpPr>
        <p:spPr>
          <a:xfrm rot="10800000">
            <a:off x="6350256" y="585722"/>
            <a:ext cx="5652866" cy="5578295"/>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F4F7FB"/>
              </a:gs>
              <a:gs pos="100000">
                <a:srgbClr val="297FD5">
                  <a:alpha val="70980"/>
                </a:srgbClr>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47"/>
          <p:cNvSpPr>
            <a:spLocks noGrp="1"/>
          </p:cNvSpPr>
          <p:nvPr>
            <p:ph type="pic" idx="2"/>
          </p:nvPr>
        </p:nvSpPr>
        <p:spPr>
          <a:xfrm>
            <a:off x="7031223" y="1172675"/>
            <a:ext cx="4290933" cy="4404388"/>
          </a:xfrm>
          <a:prstGeom prst="rect">
            <a:avLst/>
          </a:prstGeom>
          <a:solidFill>
            <a:srgbClr val="3F3F3F"/>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1_Encabezado de sección con imagen">
  <p:cSld name="1_Encabezado de sección con imagen">
    <p:bg>
      <p:bgPr>
        <a:gradFill>
          <a:gsLst>
            <a:gs pos="0">
              <a:srgbClr val="143F6A"/>
            </a:gs>
            <a:gs pos="100000">
              <a:srgbClr val="1E5F9F"/>
            </a:gs>
          </a:gsLst>
          <a:path path="circle">
            <a:fillToRect t="100000" r="100000"/>
          </a:path>
          <a:tileRect l="-100000" b="-100000"/>
        </a:gradFill>
        <a:effectLst/>
      </p:bgPr>
    </p:bg>
    <p:spTree>
      <p:nvGrpSpPr>
        <p:cNvPr id="1" name="Shape 404"/>
        <p:cNvGrpSpPr/>
        <p:nvPr/>
      </p:nvGrpSpPr>
      <p:grpSpPr>
        <a:xfrm>
          <a:off x="0" y="0"/>
          <a:ext cx="0" cy="0"/>
          <a:chOff x="0" y="0"/>
          <a:chExt cx="0" cy="0"/>
        </a:xfrm>
      </p:grpSpPr>
      <p:sp>
        <p:nvSpPr>
          <p:cNvPr id="405" name="Google Shape;405;p48"/>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48"/>
          <p:cNvSpPr/>
          <p:nvPr/>
        </p:nvSpPr>
        <p:spPr>
          <a:xfrm rot="10800000">
            <a:off x="2255" y="454055"/>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143F6A"/>
              </a:gs>
              <a:gs pos="100000">
                <a:srgbClr val="3B4658"/>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48"/>
          <p:cNvSpPr txBox="1">
            <a:spLocks noGrp="1"/>
          </p:cNvSpPr>
          <p:nvPr>
            <p:ph type="title"/>
          </p:nvPr>
        </p:nvSpPr>
        <p:spPr>
          <a:xfrm>
            <a:off x="504000" y="1673488"/>
            <a:ext cx="4793714" cy="2078699"/>
          </a:xfrm>
          <a:prstGeom prst="rect">
            <a:avLst/>
          </a:prstGeom>
          <a:noFill/>
          <a:ln>
            <a:noFill/>
          </a:ln>
        </p:spPr>
        <p:txBody>
          <a:bodyPr spcFirstLastPara="1" wrap="square" lIns="0" tIns="0" rIns="0" bIns="0" anchor="b" anchorCtr="0">
            <a:noAutofit/>
          </a:bodyPr>
          <a:lstStyle>
            <a:lvl1pPr lvl="0" algn="l">
              <a:lnSpc>
                <a:spcPct val="113636"/>
              </a:lnSpc>
              <a:spcBef>
                <a:spcPts val="0"/>
              </a:spcBef>
              <a:spcAft>
                <a:spcPts val="0"/>
              </a:spcAft>
              <a:buClr>
                <a:schemeClr val="lt1"/>
              </a:buClr>
              <a:buSzPts val="4400"/>
              <a:buFont typeface="Corbel"/>
              <a:buNone/>
              <a:defRPr sz="4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8" name="Google Shape;408;p48"/>
          <p:cNvSpPr txBox="1">
            <a:spLocks noGrp="1"/>
          </p:cNvSpPr>
          <p:nvPr>
            <p:ph type="body" idx="1"/>
          </p:nvPr>
        </p:nvSpPr>
        <p:spPr>
          <a:xfrm>
            <a:off x="504000" y="3968188"/>
            <a:ext cx="4793714" cy="104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000"/>
              <a:buFont typeface="Arial"/>
              <a:buNone/>
              <a:defRPr sz="2000" b="1" cap="none">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9" name="Google Shape;409;p48"/>
          <p:cNvSpPr txBox="1">
            <a:spLocks noGrp="1"/>
          </p:cNvSpPr>
          <p:nvPr>
            <p:ph type="ftr" idx="11"/>
          </p:nvPr>
        </p:nvSpPr>
        <p:spPr>
          <a:xfrm>
            <a:off x="504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0" name="Google Shape;410;p48"/>
          <p:cNvSpPr>
            <a:spLocks noGrp="1"/>
          </p:cNvSpPr>
          <p:nvPr>
            <p:ph type="sldNum" idx="12"/>
          </p:nvPr>
        </p:nvSpPr>
        <p:spPr>
          <a:xfrm>
            <a:off x="11728948" y="6385422"/>
            <a:ext cx="288000" cy="288000"/>
          </a:xfrm>
          <a:prstGeom prst="ellipse">
            <a:avLst/>
          </a:prstGeom>
          <a:solidFill>
            <a:srgbClr val="F2F2F2"/>
          </a:solidFill>
          <a:ln>
            <a:noFill/>
          </a:ln>
        </p:spPr>
        <p:txBody>
          <a:bodyPr spcFirstLastPara="1" wrap="square" lIns="0" tIns="0" rIns="0" bIns="0" anchor="ctr" anchorCtr="0">
            <a:noAutofit/>
          </a:bodyPr>
          <a:lstStyle>
            <a:lvl1pPr marL="0" marR="0" lvl="0" indent="0" algn="ctr">
              <a:spcBef>
                <a:spcPts val="0"/>
              </a:spcBef>
              <a:buNone/>
              <a:defRPr sz="1000">
                <a:solidFill>
                  <a:schemeClr val="dk1"/>
                </a:solidFill>
                <a:latin typeface="Calibri"/>
                <a:ea typeface="Calibri"/>
                <a:cs typeface="Calibri"/>
                <a:sym typeface="Calibri"/>
              </a:defRPr>
            </a:lvl1pPr>
            <a:lvl2pPr marL="0" marR="0" lvl="1" indent="0" algn="ctr">
              <a:spcBef>
                <a:spcPts val="0"/>
              </a:spcBef>
              <a:buNone/>
              <a:defRPr sz="1000">
                <a:solidFill>
                  <a:schemeClr val="dk1"/>
                </a:solidFill>
                <a:latin typeface="Calibri"/>
                <a:ea typeface="Calibri"/>
                <a:cs typeface="Calibri"/>
                <a:sym typeface="Calibri"/>
              </a:defRPr>
            </a:lvl2pPr>
            <a:lvl3pPr marL="0" marR="0" lvl="2" indent="0" algn="ctr">
              <a:spcBef>
                <a:spcPts val="0"/>
              </a:spcBef>
              <a:buNone/>
              <a:defRPr sz="1000">
                <a:solidFill>
                  <a:schemeClr val="dk1"/>
                </a:solidFill>
                <a:latin typeface="Calibri"/>
                <a:ea typeface="Calibri"/>
                <a:cs typeface="Calibri"/>
                <a:sym typeface="Calibri"/>
              </a:defRPr>
            </a:lvl3pPr>
            <a:lvl4pPr marL="0" marR="0" lvl="3" indent="0" algn="ctr">
              <a:spcBef>
                <a:spcPts val="0"/>
              </a:spcBef>
              <a:buNone/>
              <a:defRPr sz="1000">
                <a:solidFill>
                  <a:schemeClr val="dk1"/>
                </a:solidFill>
                <a:latin typeface="Calibri"/>
                <a:ea typeface="Calibri"/>
                <a:cs typeface="Calibri"/>
                <a:sym typeface="Calibri"/>
              </a:defRPr>
            </a:lvl4pPr>
            <a:lvl5pPr marL="0" marR="0" lvl="4" indent="0" algn="ctr">
              <a:spcBef>
                <a:spcPts val="0"/>
              </a:spcBef>
              <a:buNone/>
              <a:defRPr sz="1000">
                <a:solidFill>
                  <a:schemeClr val="dk1"/>
                </a:solidFill>
                <a:latin typeface="Calibri"/>
                <a:ea typeface="Calibri"/>
                <a:cs typeface="Calibri"/>
                <a:sym typeface="Calibri"/>
              </a:defRPr>
            </a:lvl5pPr>
            <a:lvl6pPr marL="0" marR="0" lvl="5" indent="0" algn="ctr">
              <a:spcBef>
                <a:spcPts val="0"/>
              </a:spcBef>
              <a:buNone/>
              <a:defRPr sz="1000">
                <a:solidFill>
                  <a:schemeClr val="dk1"/>
                </a:solidFill>
                <a:latin typeface="Calibri"/>
                <a:ea typeface="Calibri"/>
                <a:cs typeface="Calibri"/>
                <a:sym typeface="Calibri"/>
              </a:defRPr>
            </a:lvl6pPr>
            <a:lvl7pPr marL="0" marR="0" lvl="6" indent="0" algn="ctr">
              <a:spcBef>
                <a:spcPts val="0"/>
              </a:spcBef>
              <a:buNone/>
              <a:defRPr sz="1000">
                <a:solidFill>
                  <a:schemeClr val="dk1"/>
                </a:solidFill>
                <a:latin typeface="Calibri"/>
                <a:ea typeface="Calibri"/>
                <a:cs typeface="Calibri"/>
                <a:sym typeface="Calibri"/>
              </a:defRPr>
            </a:lvl7pPr>
            <a:lvl8pPr marL="0" marR="0" lvl="7" indent="0" algn="ctr">
              <a:spcBef>
                <a:spcPts val="0"/>
              </a:spcBef>
              <a:buNone/>
              <a:defRPr sz="1000">
                <a:solidFill>
                  <a:schemeClr val="dk1"/>
                </a:solidFill>
                <a:latin typeface="Calibri"/>
                <a:ea typeface="Calibri"/>
                <a:cs typeface="Calibri"/>
                <a:sym typeface="Calibri"/>
              </a:defRPr>
            </a:lvl8pPr>
            <a:lvl9pPr marL="0" marR="0" lvl="8" indent="0" algn="ctr">
              <a:spcBef>
                <a:spcPts val="0"/>
              </a:spcBef>
              <a:buNone/>
              <a:defRPr sz="1000">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pic>
        <p:nvPicPr>
          <p:cNvPr id="411" name="Google Shape;411;p48"/>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contenido">
  <p:cSld name="Título y contenido">
    <p:spTree>
      <p:nvGrpSpPr>
        <p:cNvPr id="1" name="Shape 412"/>
        <p:cNvGrpSpPr/>
        <p:nvPr/>
      </p:nvGrpSpPr>
      <p:grpSpPr>
        <a:xfrm>
          <a:off x="0" y="0"/>
          <a:ext cx="0" cy="0"/>
          <a:chOff x="0" y="0"/>
          <a:chExt cx="0" cy="0"/>
        </a:xfrm>
      </p:grpSpPr>
      <p:sp>
        <p:nvSpPr>
          <p:cNvPr id="413" name="Google Shape;413;p49"/>
          <p:cNvSpPr txBox="1">
            <a:spLocks noGrp="1"/>
          </p:cNvSpPr>
          <p:nvPr>
            <p:ph type="body" idx="1"/>
          </p:nvPr>
        </p:nvSpPr>
        <p:spPr>
          <a:xfrm>
            <a:off x="432000" y="1152000"/>
            <a:ext cx="11329200" cy="503925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4" name="Google Shape;414;p49"/>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5" name="Google Shape;415;p4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6" name="Google Shape;416;p49"/>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417"/>
        <p:cNvGrpSpPr/>
        <p:nvPr/>
      </p:nvGrpSpPr>
      <p:grpSpPr>
        <a:xfrm>
          <a:off x="0" y="0"/>
          <a:ext cx="0" cy="0"/>
          <a:chOff x="0" y="0"/>
          <a:chExt cx="0" cy="0"/>
        </a:xfrm>
      </p:grpSpPr>
      <p:sp>
        <p:nvSpPr>
          <p:cNvPr id="418" name="Google Shape;418;p50"/>
          <p:cNvSpPr txBox="1">
            <a:spLocks noGrp="1"/>
          </p:cNvSpPr>
          <p:nvPr>
            <p:ph type="body" idx="1"/>
          </p:nvPr>
        </p:nvSpPr>
        <p:spPr>
          <a:xfrm>
            <a:off x="432000" y="1152000"/>
            <a:ext cx="5508000" cy="5040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9" name="Google Shape;419;p50"/>
          <p:cNvSpPr txBox="1">
            <a:spLocks noGrp="1"/>
          </p:cNvSpPr>
          <p:nvPr>
            <p:ph type="body" idx="2"/>
          </p:nvPr>
        </p:nvSpPr>
        <p:spPr>
          <a:xfrm>
            <a:off x="6253200" y="1152525"/>
            <a:ext cx="5508000" cy="503872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0" name="Google Shape;420;p50"/>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1" name="Google Shape;421;p50"/>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2" name="Google Shape;422;p50"/>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423"/>
        <p:cNvGrpSpPr/>
        <p:nvPr/>
      </p:nvGrpSpPr>
      <p:grpSpPr>
        <a:xfrm>
          <a:off x="0" y="0"/>
          <a:ext cx="0" cy="0"/>
          <a:chOff x="0" y="0"/>
          <a:chExt cx="0" cy="0"/>
        </a:xfrm>
      </p:grpSpPr>
      <p:sp>
        <p:nvSpPr>
          <p:cNvPr id="424" name="Google Shape;424;p51"/>
          <p:cNvSpPr txBox="1">
            <a:spLocks noGrp="1"/>
          </p:cNvSpPr>
          <p:nvPr>
            <p:ph type="body" idx="1"/>
          </p:nvPr>
        </p:nvSpPr>
        <p:spPr>
          <a:xfrm>
            <a:off x="432000" y="1152000"/>
            <a:ext cx="5508000"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1E5F9F"/>
              </a:buClr>
              <a:buSzPts val="2400"/>
              <a:buNone/>
              <a:defRPr sz="2400" b="1">
                <a:solidFill>
                  <a:srgbClr val="1E5F9F"/>
                </a:solidFil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5" name="Google Shape;425;p51"/>
          <p:cNvSpPr txBox="1">
            <a:spLocks noGrp="1"/>
          </p:cNvSpPr>
          <p:nvPr>
            <p:ph type="body" idx="2"/>
          </p:nvPr>
        </p:nvSpPr>
        <p:spPr>
          <a:xfrm>
            <a:off x="432000" y="1584000"/>
            <a:ext cx="5508000" cy="460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6" name="Google Shape;426;p51"/>
          <p:cNvSpPr txBox="1">
            <a:spLocks noGrp="1"/>
          </p:cNvSpPr>
          <p:nvPr>
            <p:ph type="body" idx="3"/>
          </p:nvPr>
        </p:nvSpPr>
        <p:spPr>
          <a:xfrm>
            <a:off x="6253200" y="1584325"/>
            <a:ext cx="5508000" cy="460692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7" name="Google Shape;427;p51"/>
          <p:cNvSpPr txBox="1">
            <a:spLocks noGrp="1"/>
          </p:cNvSpPr>
          <p:nvPr>
            <p:ph type="body" idx="4"/>
          </p:nvPr>
        </p:nvSpPr>
        <p:spPr>
          <a:xfrm>
            <a:off x="6253200" y="1152525"/>
            <a:ext cx="5508000" cy="3587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1E5F9F"/>
              </a:buClr>
              <a:buSzPts val="2400"/>
              <a:buNone/>
              <a:defRPr sz="2400" b="1">
                <a:solidFill>
                  <a:srgbClr val="1E5F9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8" name="Google Shape;428;p51"/>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9" name="Google Shape;429;p51"/>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0" name="Google Shape;430;p51"/>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431"/>
        <p:cNvGrpSpPr/>
        <p:nvPr/>
      </p:nvGrpSpPr>
      <p:grpSpPr>
        <a:xfrm>
          <a:off x="0" y="0"/>
          <a:ext cx="0" cy="0"/>
          <a:chOff x="0" y="0"/>
          <a:chExt cx="0" cy="0"/>
        </a:xfrm>
      </p:grpSpPr>
      <p:sp>
        <p:nvSpPr>
          <p:cNvPr id="432" name="Google Shape;432;p52"/>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3" name="Google Shape;433;p52"/>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52"/>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iñetas como iconos de 3X Opción 1">
  <p:cSld name="Viñetas como iconos de 3X Opción 1">
    <p:spTree>
      <p:nvGrpSpPr>
        <p:cNvPr id="1" name="Shape 200"/>
        <p:cNvGrpSpPr/>
        <p:nvPr/>
      </p:nvGrpSpPr>
      <p:grpSpPr>
        <a:xfrm>
          <a:off x="0" y="0"/>
          <a:ext cx="0" cy="0"/>
          <a:chOff x="0" y="0"/>
          <a:chExt cx="0" cy="0"/>
        </a:xfrm>
      </p:grpSpPr>
      <p:sp>
        <p:nvSpPr>
          <p:cNvPr id="201" name="Google Shape;201;p35"/>
          <p:cNvSpPr/>
          <p:nvPr/>
        </p:nvSpPr>
        <p:spPr>
          <a:xfrm>
            <a:off x="2522438" y="2219689"/>
            <a:ext cx="1869427" cy="1844766"/>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5"/>
          <p:cNvSpPr/>
          <p:nvPr/>
        </p:nvSpPr>
        <p:spPr>
          <a:xfrm>
            <a:off x="4866707" y="1914380"/>
            <a:ext cx="2458587" cy="2455384"/>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35"/>
          <p:cNvSpPr/>
          <p:nvPr/>
        </p:nvSpPr>
        <p:spPr>
          <a:xfrm>
            <a:off x="7827046" y="2219689"/>
            <a:ext cx="1815606" cy="1844766"/>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35"/>
          <p:cNvSpPr>
            <a:spLocks noGrp="1"/>
          </p:cNvSpPr>
          <p:nvPr>
            <p:ph type="pic" idx="2"/>
          </p:nvPr>
        </p:nvSpPr>
        <p:spPr>
          <a:xfrm>
            <a:off x="3146255" y="2831176"/>
            <a:ext cx="621792" cy="621792"/>
          </a:xfrm>
          <a:prstGeom prst="rect">
            <a:avLst/>
          </a:prstGeom>
          <a:noFill/>
          <a:ln>
            <a:noFill/>
          </a:ln>
        </p:spPr>
      </p:sp>
      <p:sp>
        <p:nvSpPr>
          <p:cNvPr id="205" name="Google Shape;205;p35"/>
          <p:cNvSpPr txBox="1">
            <a:spLocks noGrp="1"/>
          </p:cNvSpPr>
          <p:nvPr>
            <p:ph type="body" idx="1"/>
          </p:nvPr>
        </p:nvSpPr>
        <p:spPr>
          <a:xfrm>
            <a:off x="2647151" y="421788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35"/>
          <p:cNvSpPr txBox="1">
            <a:spLocks noGrp="1"/>
          </p:cNvSpPr>
          <p:nvPr>
            <p:ph type="body" idx="3"/>
          </p:nvPr>
        </p:nvSpPr>
        <p:spPr>
          <a:xfrm>
            <a:off x="2647151" y="471844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35"/>
          <p:cNvSpPr>
            <a:spLocks noGrp="1"/>
          </p:cNvSpPr>
          <p:nvPr>
            <p:ph type="pic" idx="4"/>
          </p:nvPr>
        </p:nvSpPr>
        <p:spPr>
          <a:xfrm>
            <a:off x="5785104" y="2831176"/>
            <a:ext cx="621792" cy="621792"/>
          </a:xfrm>
          <a:prstGeom prst="rect">
            <a:avLst/>
          </a:prstGeom>
          <a:noFill/>
          <a:ln>
            <a:noFill/>
          </a:ln>
        </p:spPr>
      </p:sp>
      <p:sp>
        <p:nvSpPr>
          <p:cNvPr id="208" name="Google Shape;208;p35"/>
          <p:cNvSpPr txBox="1">
            <a:spLocks noGrp="1"/>
          </p:cNvSpPr>
          <p:nvPr>
            <p:ph type="body" idx="5"/>
          </p:nvPr>
        </p:nvSpPr>
        <p:spPr>
          <a:xfrm>
            <a:off x="5286000" y="4490958"/>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 name="Google Shape;209;p35"/>
          <p:cNvSpPr txBox="1">
            <a:spLocks noGrp="1"/>
          </p:cNvSpPr>
          <p:nvPr>
            <p:ph type="body" idx="6"/>
          </p:nvPr>
        </p:nvSpPr>
        <p:spPr>
          <a:xfrm>
            <a:off x="5286000" y="4991513"/>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35"/>
          <p:cNvSpPr>
            <a:spLocks noGrp="1"/>
          </p:cNvSpPr>
          <p:nvPr>
            <p:ph type="pic" idx="7"/>
          </p:nvPr>
        </p:nvSpPr>
        <p:spPr>
          <a:xfrm>
            <a:off x="8423953" y="2831176"/>
            <a:ext cx="621792" cy="621792"/>
          </a:xfrm>
          <a:prstGeom prst="rect">
            <a:avLst/>
          </a:prstGeom>
          <a:noFill/>
          <a:ln>
            <a:noFill/>
          </a:ln>
        </p:spPr>
      </p:sp>
      <p:sp>
        <p:nvSpPr>
          <p:cNvPr id="211" name="Google Shape;211;p35"/>
          <p:cNvSpPr txBox="1">
            <a:spLocks noGrp="1"/>
          </p:cNvSpPr>
          <p:nvPr>
            <p:ph type="body" idx="8"/>
          </p:nvPr>
        </p:nvSpPr>
        <p:spPr>
          <a:xfrm>
            <a:off x="7924849" y="4217885"/>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35"/>
          <p:cNvSpPr txBox="1">
            <a:spLocks noGrp="1"/>
          </p:cNvSpPr>
          <p:nvPr>
            <p:ph type="body" idx="9"/>
          </p:nvPr>
        </p:nvSpPr>
        <p:spPr>
          <a:xfrm>
            <a:off x="7924849" y="4718440"/>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3" name="Google Shape;213;p35"/>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4" name="Google Shape;214;p35"/>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35"/>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16" name="Google Shape;216;p35"/>
          <p:cNvSpPr txBox="1">
            <a:spLocks noGrp="1"/>
          </p:cNvSpPr>
          <p:nvPr>
            <p:ph type="body" idx="13"/>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435"/>
        <p:cNvGrpSpPr/>
        <p:nvPr/>
      </p:nvGrpSpPr>
      <p:grpSpPr>
        <a:xfrm>
          <a:off x="0" y="0"/>
          <a:ext cx="0" cy="0"/>
          <a:chOff x="0" y="0"/>
          <a:chExt cx="0" cy="0"/>
        </a:xfrm>
      </p:grpSpPr>
      <p:sp>
        <p:nvSpPr>
          <p:cNvPr id="436" name="Google Shape;436;p53"/>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53"/>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8" name="Google Shape;438;p53"/>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n con leyenda">
  <p:cSld name="Imagen con leyenda">
    <p:spTree>
      <p:nvGrpSpPr>
        <p:cNvPr id="1" name="Shape 439"/>
        <p:cNvGrpSpPr/>
        <p:nvPr/>
      </p:nvGrpSpPr>
      <p:grpSpPr>
        <a:xfrm>
          <a:off x="0" y="0"/>
          <a:ext cx="0" cy="0"/>
          <a:chOff x="0" y="0"/>
          <a:chExt cx="0" cy="0"/>
        </a:xfrm>
      </p:grpSpPr>
      <p:sp>
        <p:nvSpPr>
          <p:cNvPr id="440" name="Google Shape;440;p54"/>
          <p:cNvSpPr/>
          <p:nvPr/>
        </p:nvSpPr>
        <p:spPr>
          <a:xfrm rot="10800000">
            <a:off x="2289031" y="4124464"/>
            <a:ext cx="6004835" cy="2733536"/>
          </a:xfrm>
          <a:custGeom>
            <a:avLst/>
            <a:gdLst/>
            <a:ahLst/>
            <a:cxnLst/>
            <a:rect l="l" t="t" r="r" b="b"/>
            <a:pathLst>
              <a:path w="6004835" h="2733536" extrusionOk="0">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54"/>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54" descr="Marcador de posición de imagen"/>
          <p:cNvSpPr>
            <a:spLocks noGrp="1"/>
          </p:cNvSpPr>
          <p:nvPr>
            <p:ph type="pic" idx="2"/>
          </p:nvPr>
        </p:nvSpPr>
        <p:spPr>
          <a:xfrm>
            <a:off x="5181291" y="359999"/>
            <a:ext cx="6579708" cy="5764938"/>
          </a:xfrm>
          <a:prstGeom prst="rect">
            <a:avLst/>
          </a:prstGeom>
          <a:solidFill>
            <a:srgbClr val="F2F2F2"/>
          </a:solidFill>
          <a:ln>
            <a:noFill/>
          </a:ln>
        </p:spPr>
      </p:sp>
      <p:sp>
        <p:nvSpPr>
          <p:cNvPr id="443" name="Google Shape;443;p54"/>
          <p:cNvSpPr txBox="1">
            <a:spLocks noGrp="1"/>
          </p:cNvSpPr>
          <p:nvPr>
            <p:ph type="title"/>
          </p:nvPr>
        </p:nvSpPr>
        <p:spPr>
          <a:xfrm>
            <a:off x="360000" y="359998"/>
            <a:ext cx="4186799" cy="340022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262626"/>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4" name="Google Shape;444;p54"/>
          <p:cNvSpPr txBox="1">
            <a:spLocks noGrp="1"/>
          </p:cNvSpPr>
          <p:nvPr>
            <p:ph type="body" idx="1"/>
          </p:nvPr>
        </p:nvSpPr>
        <p:spPr>
          <a:xfrm>
            <a:off x="359999" y="3960000"/>
            <a:ext cx="4186799" cy="216493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5" name="Google Shape;445;p54"/>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6" name="Google Shape;446;p54"/>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2533" y="2843284"/>
            <a:ext cx="6506800" cy="207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339100" y="4914900"/>
            <a:ext cx="5513600" cy="47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67">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12" name="Google Shape;12;p2"/>
          <p:cNvGrpSpPr/>
          <p:nvPr/>
        </p:nvGrpSpPr>
        <p:grpSpPr>
          <a:xfrm flipH="1">
            <a:off x="10991679" y="613135"/>
            <a:ext cx="653863" cy="1163203"/>
            <a:chOff x="5352700" y="1148475"/>
            <a:chExt cx="65150" cy="115900"/>
          </a:xfrm>
        </p:grpSpPr>
        <p:sp>
          <p:nvSpPr>
            <p:cNvPr id="13" name="Google Shape;13;p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 name="Google Shape;14;p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 name="Google Shape;15;p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 name="Google Shape;16;p2"/>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17" name="Google Shape;17;p2"/>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18" name="Google Shape;18;p2"/>
          <p:cNvGrpSpPr/>
          <p:nvPr/>
        </p:nvGrpSpPr>
        <p:grpSpPr>
          <a:xfrm>
            <a:off x="556837" y="613135"/>
            <a:ext cx="653863" cy="1163203"/>
            <a:chOff x="5352700" y="1148475"/>
            <a:chExt cx="65150" cy="115900"/>
          </a:xfrm>
        </p:grpSpPr>
        <p:sp>
          <p:nvSpPr>
            <p:cNvPr id="19" name="Google Shape;19;p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 name="Google Shape;20;p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 name="Google Shape;21;p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 name="Google Shape;22;p2"/>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Tree>
    <p:extLst>
      <p:ext uri="{BB962C8B-B14F-4D97-AF65-F5344CB8AC3E}">
        <p14:creationId xmlns:p14="http://schemas.microsoft.com/office/powerpoint/2010/main" val="4012405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2"/>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rot="5400000">
            <a:off x="5636576" y="2349746"/>
            <a:ext cx="919189" cy="3351881"/>
            <a:chOff x="3494325" y="2146050"/>
            <a:chExt cx="242300" cy="883500"/>
          </a:xfrm>
        </p:grpSpPr>
        <p:sp>
          <p:nvSpPr>
            <p:cNvPr id="25" name="Google Shape;25;p3"/>
            <p:cNvSpPr/>
            <p:nvPr/>
          </p:nvSpPr>
          <p:spPr>
            <a:xfrm>
              <a:off x="3599425" y="2354850"/>
              <a:ext cx="31175" cy="651625"/>
            </a:xfrm>
            <a:custGeom>
              <a:avLst/>
              <a:gdLst/>
              <a:ahLst/>
              <a:cxnLst/>
              <a:rect l="l" t="t" r="r" b="b"/>
              <a:pathLst>
                <a:path w="1247" h="26065" extrusionOk="0">
                  <a:moveTo>
                    <a:pt x="566" y="14889"/>
                  </a:moveTo>
                  <a:cubicBezTo>
                    <a:pt x="571" y="14893"/>
                    <a:pt x="576" y="14897"/>
                    <a:pt x="581" y="14902"/>
                  </a:cubicBezTo>
                  <a:lnTo>
                    <a:pt x="581" y="14183"/>
                  </a:lnTo>
                  <a:cubicBezTo>
                    <a:pt x="576" y="14183"/>
                    <a:pt x="571" y="14183"/>
                    <a:pt x="566" y="14182"/>
                  </a:cubicBezTo>
                  <a:close/>
                  <a:moveTo>
                    <a:pt x="625" y="20499"/>
                  </a:moveTo>
                  <a:cubicBezTo>
                    <a:pt x="730" y="19991"/>
                    <a:pt x="700" y="16272"/>
                    <a:pt x="600" y="15820"/>
                  </a:cubicBezTo>
                  <a:cubicBezTo>
                    <a:pt x="589" y="16666"/>
                    <a:pt x="582" y="17429"/>
                    <a:pt x="566" y="18192"/>
                  </a:cubicBezTo>
                  <a:cubicBezTo>
                    <a:pt x="549" y="18961"/>
                    <a:pt x="508" y="19730"/>
                    <a:pt x="625" y="20499"/>
                  </a:cubicBezTo>
                  <a:close/>
                  <a:moveTo>
                    <a:pt x="663" y="13153"/>
                  </a:moveTo>
                  <a:cubicBezTo>
                    <a:pt x="672" y="12963"/>
                    <a:pt x="684" y="12774"/>
                    <a:pt x="687" y="12585"/>
                  </a:cubicBezTo>
                  <a:cubicBezTo>
                    <a:pt x="719" y="10588"/>
                    <a:pt x="776" y="8591"/>
                    <a:pt x="708" y="6594"/>
                  </a:cubicBezTo>
                  <a:cubicBezTo>
                    <a:pt x="676" y="5646"/>
                    <a:pt x="773" y="4703"/>
                    <a:pt x="762" y="3755"/>
                  </a:cubicBezTo>
                  <a:cubicBezTo>
                    <a:pt x="749" y="2680"/>
                    <a:pt x="764" y="1603"/>
                    <a:pt x="768" y="526"/>
                  </a:cubicBezTo>
                  <a:cubicBezTo>
                    <a:pt x="768" y="461"/>
                    <a:pt x="766" y="396"/>
                    <a:pt x="768" y="332"/>
                  </a:cubicBezTo>
                  <a:cubicBezTo>
                    <a:pt x="774" y="49"/>
                    <a:pt x="803" y="23"/>
                    <a:pt x="1126" y="16"/>
                  </a:cubicBezTo>
                  <a:cubicBezTo>
                    <a:pt x="1246" y="135"/>
                    <a:pt x="1239" y="291"/>
                    <a:pt x="1238" y="445"/>
                  </a:cubicBezTo>
                  <a:cubicBezTo>
                    <a:pt x="1234" y="952"/>
                    <a:pt x="1231" y="1457"/>
                    <a:pt x="1224" y="1963"/>
                  </a:cubicBezTo>
                  <a:cubicBezTo>
                    <a:pt x="1192" y="4531"/>
                    <a:pt x="1159" y="7098"/>
                    <a:pt x="1125" y="9666"/>
                  </a:cubicBezTo>
                  <a:cubicBezTo>
                    <a:pt x="1090" y="12312"/>
                    <a:pt x="1055" y="14958"/>
                    <a:pt x="1018" y="17604"/>
                  </a:cubicBezTo>
                  <a:cubicBezTo>
                    <a:pt x="994" y="19367"/>
                    <a:pt x="964" y="21131"/>
                    <a:pt x="939" y="22894"/>
                  </a:cubicBezTo>
                  <a:cubicBezTo>
                    <a:pt x="928" y="23725"/>
                    <a:pt x="921" y="24554"/>
                    <a:pt x="914" y="25385"/>
                  </a:cubicBezTo>
                  <a:cubicBezTo>
                    <a:pt x="912" y="25550"/>
                    <a:pt x="926" y="25720"/>
                    <a:pt x="790" y="25884"/>
                  </a:cubicBezTo>
                  <a:cubicBezTo>
                    <a:pt x="735" y="25731"/>
                    <a:pt x="755" y="25593"/>
                    <a:pt x="755" y="25460"/>
                  </a:cubicBezTo>
                  <a:cubicBezTo>
                    <a:pt x="753" y="24345"/>
                    <a:pt x="754" y="23229"/>
                    <a:pt x="755" y="22114"/>
                  </a:cubicBezTo>
                  <a:lnTo>
                    <a:pt x="755" y="21532"/>
                  </a:lnTo>
                  <a:cubicBezTo>
                    <a:pt x="629" y="21529"/>
                    <a:pt x="639" y="21605"/>
                    <a:pt x="638" y="21661"/>
                  </a:cubicBezTo>
                  <a:cubicBezTo>
                    <a:pt x="632" y="22219"/>
                    <a:pt x="626" y="22776"/>
                    <a:pt x="624" y="23334"/>
                  </a:cubicBezTo>
                  <a:cubicBezTo>
                    <a:pt x="620" y="23957"/>
                    <a:pt x="623" y="24580"/>
                    <a:pt x="615" y="25202"/>
                  </a:cubicBezTo>
                  <a:cubicBezTo>
                    <a:pt x="612" y="25472"/>
                    <a:pt x="603" y="25743"/>
                    <a:pt x="515" y="26065"/>
                  </a:cubicBezTo>
                  <a:cubicBezTo>
                    <a:pt x="388" y="25819"/>
                    <a:pt x="351" y="25616"/>
                    <a:pt x="348" y="25401"/>
                  </a:cubicBezTo>
                  <a:cubicBezTo>
                    <a:pt x="335" y="24493"/>
                    <a:pt x="315" y="23585"/>
                    <a:pt x="303" y="22678"/>
                  </a:cubicBezTo>
                  <a:cubicBezTo>
                    <a:pt x="290" y="21679"/>
                    <a:pt x="285" y="20680"/>
                    <a:pt x="270" y="19681"/>
                  </a:cubicBezTo>
                  <a:cubicBezTo>
                    <a:pt x="265" y="19319"/>
                    <a:pt x="240" y="18957"/>
                    <a:pt x="226" y="18593"/>
                  </a:cubicBezTo>
                  <a:cubicBezTo>
                    <a:pt x="217" y="18309"/>
                    <a:pt x="210" y="18023"/>
                    <a:pt x="208" y="17738"/>
                  </a:cubicBezTo>
                  <a:cubicBezTo>
                    <a:pt x="199" y="16234"/>
                    <a:pt x="197" y="14729"/>
                    <a:pt x="184" y="13225"/>
                  </a:cubicBezTo>
                  <a:cubicBezTo>
                    <a:pt x="173" y="12019"/>
                    <a:pt x="151" y="10813"/>
                    <a:pt x="135" y="9607"/>
                  </a:cubicBezTo>
                  <a:cubicBezTo>
                    <a:pt x="94" y="6714"/>
                    <a:pt x="53" y="3822"/>
                    <a:pt x="12" y="931"/>
                  </a:cubicBezTo>
                  <a:cubicBezTo>
                    <a:pt x="9" y="775"/>
                    <a:pt x="0" y="619"/>
                    <a:pt x="9" y="464"/>
                  </a:cubicBezTo>
                  <a:cubicBezTo>
                    <a:pt x="16" y="325"/>
                    <a:pt x="44" y="186"/>
                    <a:pt x="65" y="30"/>
                  </a:cubicBezTo>
                  <a:cubicBezTo>
                    <a:pt x="161" y="22"/>
                    <a:pt x="237" y="1"/>
                    <a:pt x="308" y="13"/>
                  </a:cubicBezTo>
                  <a:cubicBezTo>
                    <a:pt x="403" y="30"/>
                    <a:pt x="467" y="99"/>
                    <a:pt x="474" y="202"/>
                  </a:cubicBezTo>
                  <a:cubicBezTo>
                    <a:pt x="480" y="292"/>
                    <a:pt x="479" y="383"/>
                    <a:pt x="478" y="474"/>
                  </a:cubicBezTo>
                  <a:cubicBezTo>
                    <a:pt x="465" y="2186"/>
                    <a:pt x="501" y="3898"/>
                    <a:pt x="538" y="5609"/>
                  </a:cubicBezTo>
                  <a:cubicBezTo>
                    <a:pt x="563" y="6737"/>
                    <a:pt x="529" y="7866"/>
                    <a:pt x="536" y="8994"/>
                  </a:cubicBezTo>
                  <a:cubicBezTo>
                    <a:pt x="544" y="10200"/>
                    <a:pt x="568" y="11406"/>
                    <a:pt x="588" y="12612"/>
                  </a:cubicBezTo>
                  <a:cubicBezTo>
                    <a:pt x="591" y="12792"/>
                    <a:pt x="611" y="12972"/>
                    <a:pt x="625" y="13153"/>
                  </a:cubicBezTo>
                  <a:cubicBezTo>
                    <a:pt x="638" y="13153"/>
                    <a:pt x="651" y="13153"/>
                    <a:pt x="663" y="13153"/>
                  </a:cubicBezTo>
                  <a:close/>
                </a:path>
              </a:pathLst>
            </a:custGeom>
            <a:solidFill>
              <a:srgbClr val="EDEDE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6" name="Google Shape;26;p3"/>
            <p:cNvSpPr/>
            <p:nvPr/>
          </p:nvSpPr>
          <p:spPr>
            <a:xfrm>
              <a:off x="3586675" y="2160700"/>
              <a:ext cx="56700" cy="80500"/>
            </a:xfrm>
            <a:custGeom>
              <a:avLst/>
              <a:gdLst/>
              <a:ahLst/>
              <a:cxnLst/>
              <a:rect l="l" t="t" r="r" b="b"/>
              <a:pathLst>
                <a:path w="2268" h="3220" extrusionOk="0">
                  <a:moveTo>
                    <a:pt x="1210" y="2668"/>
                  </a:moveTo>
                  <a:cubicBezTo>
                    <a:pt x="1214" y="2705"/>
                    <a:pt x="1230" y="2745"/>
                    <a:pt x="1219" y="2777"/>
                  </a:cubicBezTo>
                  <a:cubicBezTo>
                    <a:pt x="1193" y="2862"/>
                    <a:pt x="1201" y="2915"/>
                    <a:pt x="1295" y="2954"/>
                  </a:cubicBezTo>
                  <a:cubicBezTo>
                    <a:pt x="1380" y="2989"/>
                    <a:pt x="1376" y="3069"/>
                    <a:pt x="1341" y="3152"/>
                  </a:cubicBezTo>
                  <a:cubicBezTo>
                    <a:pt x="1212" y="3219"/>
                    <a:pt x="1078" y="3205"/>
                    <a:pt x="943" y="3169"/>
                  </a:cubicBezTo>
                  <a:cubicBezTo>
                    <a:pt x="897" y="3001"/>
                    <a:pt x="897" y="3001"/>
                    <a:pt x="1090" y="2882"/>
                  </a:cubicBezTo>
                  <a:cubicBezTo>
                    <a:pt x="1054" y="2821"/>
                    <a:pt x="1018" y="2760"/>
                    <a:pt x="981" y="2699"/>
                  </a:cubicBezTo>
                  <a:lnTo>
                    <a:pt x="969" y="2710"/>
                  </a:lnTo>
                  <a:cubicBezTo>
                    <a:pt x="1036" y="2677"/>
                    <a:pt x="1068" y="2622"/>
                    <a:pt x="1046" y="2553"/>
                  </a:cubicBezTo>
                  <a:cubicBezTo>
                    <a:pt x="1021" y="2480"/>
                    <a:pt x="996" y="2399"/>
                    <a:pt x="945" y="2346"/>
                  </a:cubicBezTo>
                  <a:cubicBezTo>
                    <a:pt x="768" y="2161"/>
                    <a:pt x="682" y="1928"/>
                    <a:pt x="609" y="1698"/>
                  </a:cubicBezTo>
                  <a:cubicBezTo>
                    <a:pt x="502" y="1361"/>
                    <a:pt x="348" y="1052"/>
                    <a:pt x="148" y="763"/>
                  </a:cubicBezTo>
                  <a:cubicBezTo>
                    <a:pt x="98" y="690"/>
                    <a:pt x="57" y="611"/>
                    <a:pt x="0" y="514"/>
                  </a:cubicBezTo>
                  <a:cubicBezTo>
                    <a:pt x="171" y="367"/>
                    <a:pt x="393" y="370"/>
                    <a:pt x="567" y="268"/>
                  </a:cubicBezTo>
                  <a:cubicBezTo>
                    <a:pt x="744" y="164"/>
                    <a:pt x="938" y="88"/>
                    <a:pt x="1123" y="0"/>
                  </a:cubicBezTo>
                  <a:cubicBezTo>
                    <a:pt x="1503" y="166"/>
                    <a:pt x="1878" y="330"/>
                    <a:pt x="2268" y="501"/>
                  </a:cubicBezTo>
                  <a:cubicBezTo>
                    <a:pt x="2198" y="682"/>
                    <a:pt x="2073" y="831"/>
                    <a:pt x="1980" y="999"/>
                  </a:cubicBezTo>
                  <a:cubicBezTo>
                    <a:pt x="1899" y="1145"/>
                    <a:pt x="1815" y="1292"/>
                    <a:pt x="1756" y="1448"/>
                  </a:cubicBezTo>
                  <a:cubicBezTo>
                    <a:pt x="1636" y="1774"/>
                    <a:pt x="1532" y="2105"/>
                    <a:pt x="1305" y="2383"/>
                  </a:cubicBezTo>
                  <a:cubicBezTo>
                    <a:pt x="1245" y="2456"/>
                    <a:pt x="1240" y="2572"/>
                    <a:pt x="1210" y="2668"/>
                  </a:cubicBezTo>
                  <a:cubicBezTo>
                    <a:pt x="1211" y="2668"/>
                    <a:pt x="1210" y="2668"/>
                    <a:pt x="1210" y="2668"/>
                  </a:cubicBezTo>
                  <a:close/>
                </a:path>
              </a:pathLst>
            </a:custGeom>
            <a:solidFill>
              <a:srgbClr val="D3BF9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 name="Google Shape;27;p3"/>
            <p:cNvSpPr/>
            <p:nvPr/>
          </p:nvSpPr>
          <p:spPr>
            <a:xfrm>
              <a:off x="3499425" y="2338900"/>
              <a:ext cx="231050" cy="32450"/>
            </a:xfrm>
            <a:custGeom>
              <a:avLst/>
              <a:gdLst/>
              <a:ahLst/>
              <a:cxnLst/>
              <a:rect l="l" t="t" r="r" b="b"/>
              <a:pathLst>
                <a:path w="9242" h="1298" extrusionOk="0">
                  <a:moveTo>
                    <a:pt x="9212" y="1262"/>
                  </a:moveTo>
                  <a:cubicBezTo>
                    <a:pt x="9048" y="1298"/>
                    <a:pt x="8932" y="1253"/>
                    <a:pt x="8856" y="1134"/>
                  </a:cubicBezTo>
                  <a:cubicBezTo>
                    <a:pt x="8782" y="1017"/>
                    <a:pt x="8669" y="974"/>
                    <a:pt x="8551" y="917"/>
                  </a:cubicBezTo>
                  <a:cubicBezTo>
                    <a:pt x="8355" y="823"/>
                    <a:pt x="8145" y="749"/>
                    <a:pt x="7985" y="586"/>
                  </a:cubicBezTo>
                  <a:cubicBezTo>
                    <a:pt x="7815" y="413"/>
                    <a:pt x="7593" y="385"/>
                    <a:pt x="7371" y="421"/>
                  </a:cubicBezTo>
                  <a:cubicBezTo>
                    <a:pt x="7047" y="475"/>
                    <a:pt x="6729" y="476"/>
                    <a:pt x="6406" y="413"/>
                  </a:cubicBezTo>
                  <a:cubicBezTo>
                    <a:pt x="6269" y="386"/>
                    <a:pt x="6118" y="391"/>
                    <a:pt x="5980" y="413"/>
                  </a:cubicBezTo>
                  <a:cubicBezTo>
                    <a:pt x="5452" y="496"/>
                    <a:pt x="4921" y="456"/>
                    <a:pt x="4392" y="462"/>
                  </a:cubicBezTo>
                  <a:cubicBezTo>
                    <a:pt x="4198" y="465"/>
                    <a:pt x="4003" y="467"/>
                    <a:pt x="3809" y="460"/>
                  </a:cubicBezTo>
                  <a:cubicBezTo>
                    <a:pt x="3655" y="454"/>
                    <a:pt x="3500" y="429"/>
                    <a:pt x="3345" y="424"/>
                  </a:cubicBezTo>
                  <a:cubicBezTo>
                    <a:pt x="3152" y="417"/>
                    <a:pt x="2955" y="399"/>
                    <a:pt x="2766" y="427"/>
                  </a:cubicBezTo>
                  <a:cubicBezTo>
                    <a:pt x="2506" y="467"/>
                    <a:pt x="2251" y="482"/>
                    <a:pt x="1994" y="434"/>
                  </a:cubicBezTo>
                  <a:cubicBezTo>
                    <a:pt x="1698" y="379"/>
                    <a:pt x="1438" y="424"/>
                    <a:pt x="1198" y="631"/>
                  </a:cubicBezTo>
                  <a:cubicBezTo>
                    <a:pt x="1054" y="755"/>
                    <a:pt x="875" y="847"/>
                    <a:pt x="699" y="920"/>
                  </a:cubicBezTo>
                  <a:cubicBezTo>
                    <a:pt x="573" y="971"/>
                    <a:pt x="469" y="1023"/>
                    <a:pt x="396" y="1138"/>
                  </a:cubicBezTo>
                  <a:cubicBezTo>
                    <a:pt x="317" y="1260"/>
                    <a:pt x="198" y="1292"/>
                    <a:pt x="37" y="1271"/>
                  </a:cubicBezTo>
                  <a:cubicBezTo>
                    <a:pt x="0" y="1130"/>
                    <a:pt x="55" y="1018"/>
                    <a:pt x="167" y="944"/>
                  </a:cubicBezTo>
                  <a:cubicBezTo>
                    <a:pt x="394" y="795"/>
                    <a:pt x="622" y="647"/>
                    <a:pt x="864" y="525"/>
                  </a:cubicBezTo>
                  <a:cubicBezTo>
                    <a:pt x="1156" y="380"/>
                    <a:pt x="1476" y="318"/>
                    <a:pt x="1796" y="269"/>
                  </a:cubicBezTo>
                  <a:cubicBezTo>
                    <a:pt x="1886" y="256"/>
                    <a:pt x="1978" y="248"/>
                    <a:pt x="2064" y="221"/>
                  </a:cubicBezTo>
                  <a:cubicBezTo>
                    <a:pt x="2770" y="0"/>
                    <a:pt x="3488" y="6"/>
                    <a:pt x="4214" y="77"/>
                  </a:cubicBezTo>
                  <a:cubicBezTo>
                    <a:pt x="4484" y="104"/>
                    <a:pt x="4760" y="104"/>
                    <a:pt x="5030" y="77"/>
                  </a:cubicBezTo>
                  <a:cubicBezTo>
                    <a:pt x="5508" y="29"/>
                    <a:pt x="5981" y="34"/>
                    <a:pt x="6461" y="76"/>
                  </a:cubicBezTo>
                  <a:cubicBezTo>
                    <a:pt x="6955" y="118"/>
                    <a:pt x="7419" y="282"/>
                    <a:pt x="7904" y="362"/>
                  </a:cubicBezTo>
                  <a:cubicBezTo>
                    <a:pt x="8312" y="430"/>
                    <a:pt x="8686" y="629"/>
                    <a:pt x="9021" y="886"/>
                  </a:cubicBezTo>
                  <a:cubicBezTo>
                    <a:pt x="9137" y="975"/>
                    <a:pt x="9242" y="1069"/>
                    <a:pt x="9212" y="1262"/>
                  </a:cubicBezTo>
                  <a:close/>
                </a:path>
              </a:pathLst>
            </a:custGeom>
            <a:solidFill>
              <a:srgbClr val="B0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 name="Google Shape;28;p3"/>
            <p:cNvSpPr/>
            <p:nvPr/>
          </p:nvSpPr>
          <p:spPr>
            <a:xfrm>
              <a:off x="3601675" y="2316700"/>
              <a:ext cx="26775" cy="12300"/>
            </a:xfrm>
            <a:custGeom>
              <a:avLst/>
              <a:gdLst/>
              <a:ahLst/>
              <a:cxnLst/>
              <a:rect l="l" t="t" r="r" b="b"/>
              <a:pathLst>
                <a:path w="1071" h="492" extrusionOk="0">
                  <a:moveTo>
                    <a:pt x="0" y="300"/>
                  </a:moveTo>
                  <a:cubicBezTo>
                    <a:pt x="16" y="213"/>
                    <a:pt x="32" y="117"/>
                    <a:pt x="52" y="0"/>
                  </a:cubicBezTo>
                  <a:cubicBezTo>
                    <a:pt x="382" y="90"/>
                    <a:pt x="689" y="88"/>
                    <a:pt x="1021" y="4"/>
                  </a:cubicBezTo>
                  <a:cubicBezTo>
                    <a:pt x="1039" y="111"/>
                    <a:pt x="1056" y="206"/>
                    <a:pt x="1071" y="296"/>
                  </a:cubicBezTo>
                  <a:cubicBezTo>
                    <a:pt x="709" y="491"/>
                    <a:pt x="367" y="479"/>
                    <a:pt x="0" y="300"/>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 name="Google Shape;29;p3"/>
            <p:cNvSpPr/>
            <p:nvPr/>
          </p:nvSpPr>
          <p:spPr>
            <a:xfrm>
              <a:off x="3602825" y="2288600"/>
              <a:ext cx="23750" cy="13500"/>
            </a:xfrm>
            <a:custGeom>
              <a:avLst/>
              <a:gdLst/>
              <a:ahLst/>
              <a:cxnLst/>
              <a:rect l="l" t="t" r="r" b="b"/>
              <a:pathLst>
                <a:path w="950" h="540" extrusionOk="0">
                  <a:moveTo>
                    <a:pt x="933" y="347"/>
                  </a:moveTo>
                  <a:cubicBezTo>
                    <a:pt x="619" y="539"/>
                    <a:pt x="332" y="525"/>
                    <a:pt x="49" y="348"/>
                  </a:cubicBezTo>
                  <a:cubicBezTo>
                    <a:pt x="0" y="228"/>
                    <a:pt x="2" y="121"/>
                    <a:pt x="100" y="3"/>
                  </a:cubicBezTo>
                  <a:cubicBezTo>
                    <a:pt x="351" y="93"/>
                    <a:pt x="615" y="109"/>
                    <a:pt x="869" y="1"/>
                  </a:cubicBezTo>
                  <a:cubicBezTo>
                    <a:pt x="946" y="163"/>
                    <a:pt x="950" y="162"/>
                    <a:pt x="933" y="347"/>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 name="Google Shape;30;p3"/>
            <p:cNvSpPr/>
            <p:nvPr/>
          </p:nvSpPr>
          <p:spPr>
            <a:xfrm>
              <a:off x="3603475" y="2302750"/>
              <a:ext cx="24150" cy="13525"/>
            </a:xfrm>
            <a:custGeom>
              <a:avLst/>
              <a:gdLst/>
              <a:ahLst/>
              <a:cxnLst/>
              <a:rect l="l" t="t" r="r" b="b"/>
              <a:pathLst>
                <a:path w="966" h="541" extrusionOk="0">
                  <a:moveTo>
                    <a:pt x="1" y="1"/>
                  </a:moveTo>
                  <a:cubicBezTo>
                    <a:pt x="320" y="139"/>
                    <a:pt x="595" y="146"/>
                    <a:pt x="871" y="27"/>
                  </a:cubicBezTo>
                  <a:cubicBezTo>
                    <a:pt x="965" y="133"/>
                    <a:pt x="940" y="241"/>
                    <a:pt x="906" y="361"/>
                  </a:cubicBezTo>
                  <a:cubicBezTo>
                    <a:pt x="608" y="540"/>
                    <a:pt x="311" y="536"/>
                    <a:pt x="1" y="350"/>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 name="Google Shape;31;p3"/>
            <p:cNvSpPr/>
            <p:nvPr/>
          </p:nvSpPr>
          <p:spPr>
            <a:xfrm>
              <a:off x="3605050" y="2275750"/>
              <a:ext cx="20600" cy="11450"/>
            </a:xfrm>
            <a:custGeom>
              <a:avLst/>
              <a:gdLst/>
              <a:ahLst/>
              <a:cxnLst/>
              <a:rect l="l" t="t" r="r" b="b"/>
              <a:pathLst>
                <a:path w="824" h="458" extrusionOk="0">
                  <a:moveTo>
                    <a:pt x="1" y="257"/>
                  </a:moveTo>
                  <a:cubicBezTo>
                    <a:pt x="9" y="178"/>
                    <a:pt x="18" y="94"/>
                    <a:pt x="28" y="0"/>
                  </a:cubicBezTo>
                  <a:lnTo>
                    <a:pt x="749" y="0"/>
                  </a:lnTo>
                  <a:cubicBezTo>
                    <a:pt x="761" y="32"/>
                    <a:pt x="781" y="76"/>
                    <a:pt x="795" y="124"/>
                  </a:cubicBezTo>
                  <a:cubicBezTo>
                    <a:pt x="824" y="225"/>
                    <a:pt x="783" y="298"/>
                    <a:pt x="691" y="343"/>
                  </a:cubicBezTo>
                  <a:cubicBezTo>
                    <a:pt x="450" y="457"/>
                    <a:pt x="224" y="443"/>
                    <a:pt x="1" y="257"/>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 name="Google Shape;32;p3"/>
            <p:cNvSpPr/>
            <p:nvPr/>
          </p:nvSpPr>
          <p:spPr>
            <a:xfrm>
              <a:off x="3601025" y="2150575"/>
              <a:ext cx="29350" cy="12825"/>
            </a:xfrm>
            <a:custGeom>
              <a:avLst/>
              <a:gdLst/>
              <a:ahLst/>
              <a:cxnLst/>
              <a:rect l="l" t="t" r="r" b="b"/>
              <a:pathLst>
                <a:path w="1174" h="513" extrusionOk="0">
                  <a:moveTo>
                    <a:pt x="1" y="488"/>
                  </a:moveTo>
                  <a:cubicBezTo>
                    <a:pt x="134" y="251"/>
                    <a:pt x="303" y="77"/>
                    <a:pt x="543" y="0"/>
                  </a:cubicBezTo>
                  <a:cubicBezTo>
                    <a:pt x="891" y="135"/>
                    <a:pt x="968" y="197"/>
                    <a:pt x="1174" y="513"/>
                  </a:cubicBezTo>
                  <a:cubicBezTo>
                    <a:pt x="1059" y="466"/>
                    <a:pt x="973" y="445"/>
                    <a:pt x="901" y="401"/>
                  </a:cubicBezTo>
                  <a:cubicBezTo>
                    <a:pt x="666" y="254"/>
                    <a:pt x="440" y="263"/>
                    <a:pt x="209" y="408"/>
                  </a:cubicBezTo>
                  <a:cubicBezTo>
                    <a:pt x="147" y="446"/>
                    <a:pt x="71" y="462"/>
                    <a:pt x="1" y="488"/>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 name="Google Shape;33;p3"/>
            <p:cNvSpPr/>
            <p:nvPr/>
          </p:nvSpPr>
          <p:spPr>
            <a:xfrm>
              <a:off x="3608175" y="2245025"/>
              <a:ext cx="13375" cy="12475"/>
            </a:xfrm>
            <a:custGeom>
              <a:avLst/>
              <a:gdLst/>
              <a:ahLst/>
              <a:cxnLst/>
              <a:rect l="l" t="t" r="r" b="b"/>
              <a:pathLst>
                <a:path w="535" h="499" extrusionOk="0">
                  <a:moveTo>
                    <a:pt x="54" y="72"/>
                  </a:moveTo>
                  <a:cubicBezTo>
                    <a:pt x="185" y="1"/>
                    <a:pt x="320" y="16"/>
                    <a:pt x="471" y="48"/>
                  </a:cubicBezTo>
                  <a:cubicBezTo>
                    <a:pt x="535" y="182"/>
                    <a:pt x="529" y="312"/>
                    <a:pt x="477" y="457"/>
                  </a:cubicBezTo>
                  <a:cubicBezTo>
                    <a:pt x="336" y="499"/>
                    <a:pt x="203" y="499"/>
                    <a:pt x="64" y="456"/>
                  </a:cubicBezTo>
                  <a:cubicBezTo>
                    <a:pt x="13" y="324"/>
                    <a:pt x="0" y="204"/>
                    <a:pt x="54" y="72"/>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 name="Google Shape;34;p3"/>
            <p:cNvSpPr/>
            <p:nvPr/>
          </p:nvSpPr>
          <p:spPr>
            <a:xfrm>
              <a:off x="3606650" y="2262225"/>
              <a:ext cx="16125" cy="9225"/>
            </a:xfrm>
            <a:custGeom>
              <a:avLst/>
              <a:gdLst/>
              <a:ahLst/>
              <a:cxnLst/>
              <a:rect l="l" t="t" r="r" b="b"/>
              <a:pathLst>
                <a:path w="645" h="369" extrusionOk="0">
                  <a:moveTo>
                    <a:pt x="603" y="0"/>
                  </a:moveTo>
                  <a:cubicBezTo>
                    <a:pt x="613" y="46"/>
                    <a:pt x="628" y="83"/>
                    <a:pt x="631" y="121"/>
                  </a:cubicBezTo>
                  <a:cubicBezTo>
                    <a:pt x="645" y="293"/>
                    <a:pt x="609" y="344"/>
                    <a:pt x="465" y="362"/>
                  </a:cubicBezTo>
                  <a:cubicBezTo>
                    <a:pt x="413" y="367"/>
                    <a:pt x="362" y="369"/>
                    <a:pt x="310" y="368"/>
                  </a:cubicBezTo>
                  <a:cubicBezTo>
                    <a:pt x="37" y="363"/>
                    <a:pt x="0" y="303"/>
                    <a:pt x="89" y="0"/>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 name="Google Shape;35;p3"/>
            <p:cNvSpPr/>
            <p:nvPr/>
          </p:nvSpPr>
          <p:spPr>
            <a:xfrm>
              <a:off x="3602450" y="2328875"/>
              <a:ext cx="25075" cy="8150"/>
            </a:xfrm>
            <a:custGeom>
              <a:avLst/>
              <a:gdLst/>
              <a:ahLst/>
              <a:cxnLst/>
              <a:rect l="l" t="t" r="r" b="b"/>
              <a:pathLst>
                <a:path w="1003" h="326" extrusionOk="0">
                  <a:moveTo>
                    <a:pt x="1003" y="44"/>
                  </a:moveTo>
                  <a:cubicBezTo>
                    <a:pt x="981" y="106"/>
                    <a:pt x="979" y="156"/>
                    <a:pt x="955" y="171"/>
                  </a:cubicBezTo>
                  <a:cubicBezTo>
                    <a:pt x="807" y="265"/>
                    <a:pt x="627" y="267"/>
                    <a:pt x="464" y="326"/>
                  </a:cubicBezTo>
                  <a:cubicBezTo>
                    <a:pt x="366" y="223"/>
                    <a:pt x="222" y="265"/>
                    <a:pt x="109" y="215"/>
                  </a:cubicBezTo>
                  <a:cubicBezTo>
                    <a:pt x="70" y="199"/>
                    <a:pt x="49" y="146"/>
                    <a:pt x="1" y="88"/>
                  </a:cubicBezTo>
                  <a:cubicBezTo>
                    <a:pt x="197" y="1"/>
                    <a:pt x="344" y="146"/>
                    <a:pt x="500" y="122"/>
                  </a:cubicBezTo>
                  <a:cubicBezTo>
                    <a:pt x="661" y="98"/>
                    <a:pt x="821" y="72"/>
                    <a:pt x="1003" y="44"/>
                  </a:cubicBezTo>
                  <a:close/>
                </a:path>
              </a:pathLst>
            </a:custGeom>
            <a:solidFill>
              <a:srgbClr val="B0927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 name="Google Shape;36;p3"/>
            <p:cNvSpPr/>
            <p:nvPr/>
          </p:nvSpPr>
          <p:spPr>
            <a:xfrm>
              <a:off x="3597450" y="2205400"/>
              <a:ext cx="35400" cy="36675"/>
            </a:xfrm>
            <a:custGeom>
              <a:avLst/>
              <a:gdLst/>
              <a:ahLst/>
              <a:cxnLst/>
              <a:rect l="l" t="t" r="r" b="b"/>
              <a:pathLst>
                <a:path w="1416" h="1467" extrusionOk="0">
                  <a:moveTo>
                    <a:pt x="1287" y="224"/>
                  </a:moveTo>
                  <a:cubicBezTo>
                    <a:pt x="1172" y="402"/>
                    <a:pt x="1066" y="587"/>
                    <a:pt x="956" y="769"/>
                  </a:cubicBezTo>
                  <a:cubicBezTo>
                    <a:pt x="917" y="833"/>
                    <a:pt x="871" y="891"/>
                    <a:pt x="784" y="880"/>
                  </a:cubicBezTo>
                  <a:cubicBezTo>
                    <a:pt x="749" y="853"/>
                    <a:pt x="711" y="829"/>
                    <a:pt x="669" y="812"/>
                  </a:cubicBezTo>
                  <a:cubicBezTo>
                    <a:pt x="615" y="791"/>
                    <a:pt x="545" y="812"/>
                    <a:pt x="498" y="854"/>
                  </a:cubicBezTo>
                  <a:cubicBezTo>
                    <a:pt x="345" y="592"/>
                    <a:pt x="189" y="325"/>
                    <a:pt x="1" y="0"/>
                  </a:cubicBezTo>
                  <a:cubicBezTo>
                    <a:pt x="25" y="389"/>
                    <a:pt x="181" y="632"/>
                    <a:pt x="374" y="853"/>
                  </a:cubicBezTo>
                  <a:cubicBezTo>
                    <a:pt x="394" y="876"/>
                    <a:pt x="429" y="886"/>
                    <a:pt x="466" y="893"/>
                  </a:cubicBezTo>
                  <a:cubicBezTo>
                    <a:pt x="458" y="907"/>
                    <a:pt x="451" y="922"/>
                    <a:pt x="449" y="936"/>
                  </a:cubicBezTo>
                  <a:cubicBezTo>
                    <a:pt x="435" y="1027"/>
                    <a:pt x="446" y="1118"/>
                    <a:pt x="488" y="1194"/>
                  </a:cubicBezTo>
                  <a:cubicBezTo>
                    <a:pt x="487" y="1195"/>
                    <a:pt x="486" y="1196"/>
                    <a:pt x="486" y="1197"/>
                  </a:cubicBezTo>
                  <a:cubicBezTo>
                    <a:pt x="478" y="1208"/>
                    <a:pt x="471" y="1219"/>
                    <a:pt x="464" y="1231"/>
                  </a:cubicBezTo>
                  <a:cubicBezTo>
                    <a:pt x="428" y="1287"/>
                    <a:pt x="455" y="1357"/>
                    <a:pt x="506" y="1391"/>
                  </a:cubicBezTo>
                  <a:cubicBezTo>
                    <a:pt x="526" y="1404"/>
                    <a:pt x="546" y="1417"/>
                    <a:pt x="568" y="1427"/>
                  </a:cubicBezTo>
                  <a:cubicBezTo>
                    <a:pt x="636" y="1459"/>
                    <a:pt x="702" y="1449"/>
                    <a:pt x="747" y="1410"/>
                  </a:cubicBezTo>
                  <a:cubicBezTo>
                    <a:pt x="750" y="1411"/>
                    <a:pt x="752" y="1414"/>
                    <a:pt x="754" y="1415"/>
                  </a:cubicBezTo>
                  <a:cubicBezTo>
                    <a:pt x="842" y="1466"/>
                    <a:pt x="943" y="1431"/>
                    <a:pt x="997" y="1351"/>
                  </a:cubicBezTo>
                  <a:cubicBezTo>
                    <a:pt x="1066" y="1249"/>
                    <a:pt x="995" y="1123"/>
                    <a:pt x="931" y="1039"/>
                  </a:cubicBezTo>
                  <a:cubicBezTo>
                    <a:pt x="925" y="1030"/>
                    <a:pt x="918" y="1022"/>
                    <a:pt x="911" y="1013"/>
                  </a:cubicBezTo>
                  <a:cubicBezTo>
                    <a:pt x="902" y="996"/>
                    <a:pt x="890" y="981"/>
                    <a:pt x="875" y="967"/>
                  </a:cubicBezTo>
                  <a:cubicBezTo>
                    <a:pt x="847" y="936"/>
                    <a:pt x="817" y="908"/>
                    <a:pt x="785" y="881"/>
                  </a:cubicBezTo>
                  <a:cubicBezTo>
                    <a:pt x="935" y="918"/>
                    <a:pt x="1048" y="885"/>
                    <a:pt x="1140" y="740"/>
                  </a:cubicBezTo>
                  <a:cubicBezTo>
                    <a:pt x="1262" y="545"/>
                    <a:pt x="1362" y="344"/>
                    <a:pt x="1415" y="119"/>
                  </a:cubicBezTo>
                  <a:cubicBezTo>
                    <a:pt x="1370" y="153"/>
                    <a:pt x="1315" y="179"/>
                    <a:pt x="1287" y="224"/>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 name="Google Shape;37;p3"/>
            <p:cNvSpPr/>
            <p:nvPr/>
          </p:nvSpPr>
          <p:spPr>
            <a:xfrm>
              <a:off x="3632825" y="2208050"/>
              <a:ext cx="225" cy="350"/>
            </a:xfrm>
            <a:custGeom>
              <a:avLst/>
              <a:gdLst/>
              <a:ahLst/>
              <a:cxnLst/>
              <a:rect l="l" t="t" r="r" b="b"/>
              <a:pathLst>
                <a:path w="9" h="14" extrusionOk="0">
                  <a:moveTo>
                    <a:pt x="4" y="0"/>
                  </a:moveTo>
                  <a:cubicBezTo>
                    <a:pt x="3" y="4"/>
                    <a:pt x="1" y="9"/>
                    <a:pt x="0" y="13"/>
                  </a:cubicBezTo>
                  <a:cubicBezTo>
                    <a:pt x="3" y="11"/>
                    <a:pt x="5" y="10"/>
                    <a:pt x="8" y="8"/>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 name="Google Shape;38;p3"/>
            <p:cNvSpPr/>
            <p:nvPr/>
          </p:nvSpPr>
          <p:spPr>
            <a:xfrm>
              <a:off x="3631950" y="2202550"/>
              <a:ext cx="3050" cy="5700"/>
            </a:xfrm>
            <a:custGeom>
              <a:avLst/>
              <a:gdLst/>
              <a:ahLst/>
              <a:cxnLst/>
              <a:rect l="l" t="t" r="r" b="b"/>
              <a:pathLst>
                <a:path w="122" h="228" extrusionOk="0">
                  <a:moveTo>
                    <a:pt x="43" y="228"/>
                  </a:moveTo>
                  <a:cubicBezTo>
                    <a:pt x="0" y="130"/>
                    <a:pt x="33" y="59"/>
                    <a:pt x="122" y="8"/>
                  </a:cubicBezTo>
                  <a:cubicBezTo>
                    <a:pt x="121" y="6"/>
                    <a:pt x="120" y="1"/>
                    <a:pt x="120" y="1"/>
                  </a:cubicBezTo>
                  <a:cubicBezTo>
                    <a:pt x="92" y="72"/>
                    <a:pt x="64" y="144"/>
                    <a:pt x="37" y="218"/>
                  </a:cubicBezTo>
                  <a:cubicBezTo>
                    <a:pt x="39" y="220"/>
                    <a:pt x="43" y="228"/>
                    <a:pt x="43" y="228"/>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 name="Google Shape;39;p3"/>
            <p:cNvSpPr/>
            <p:nvPr/>
          </p:nvSpPr>
          <p:spPr>
            <a:xfrm>
              <a:off x="3633875" y="2195125"/>
              <a:ext cx="2100" cy="7625"/>
            </a:xfrm>
            <a:custGeom>
              <a:avLst/>
              <a:gdLst/>
              <a:ahLst/>
              <a:cxnLst/>
              <a:rect l="l" t="t" r="r" b="b"/>
              <a:pathLst>
                <a:path w="84" h="305" extrusionOk="0">
                  <a:moveTo>
                    <a:pt x="73" y="0"/>
                  </a:moveTo>
                  <a:cubicBezTo>
                    <a:pt x="62" y="98"/>
                    <a:pt x="52" y="196"/>
                    <a:pt x="42" y="295"/>
                  </a:cubicBezTo>
                  <a:cubicBezTo>
                    <a:pt x="43" y="298"/>
                    <a:pt x="44" y="303"/>
                    <a:pt x="45" y="305"/>
                  </a:cubicBezTo>
                  <a:cubicBezTo>
                    <a:pt x="34" y="204"/>
                    <a:pt x="0" y="100"/>
                    <a:pt x="84" y="11"/>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 name="Google Shape;40;p3"/>
            <p:cNvSpPr/>
            <p:nvPr/>
          </p:nvSpPr>
          <p:spPr>
            <a:xfrm>
              <a:off x="3592875" y="2193225"/>
              <a:ext cx="2750" cy="5525"/>
            </a:xfrm>
            <a:custGeom>
              <a:avLst/>
              <a:gdLst/>
              <a:ahLst/>
              <a:cxnLst/>
              <a:rect l="l" t="t" r="r" b="b"/>
              <a:pathLst>
                <a:path w="110" h="221" extrusionOk="0">
                  <a:moveTo>
                    <a:pt x="11" y="9"/>
                  </a:moveTo>
                  <a:cubicBezTo>
                    <a:pt x="109" y="51"/>
                    <a:pt x="67" y="151"/>
                    <a:pt x="98" y="220"/>
                  </a:cubicBezTo>
                  <a:lnTo>
                    <a:pt x="105" y="210"/>
                  </a:lnTo>
                  <a:cubicBezTo>
                    <a:pt x="29" y="159"/>
                    <a:pt x="0" y="89"/>
                    <a:pt x="20" y="0"/>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 name="Google Shape;41;p3"/>
            <p:cNvSpPr/>
            <p:nvPr/>
          </p:nvSpPr>
          <p:spPr>
            <a:xfrm>
              <a:off x="3595325" y="2198450"/>
              <a:ext cx="900" cy="1700"/>
            </a:xfrm>
            <a:custGeom>
              <a:avLst/>
              <a:gdLst/>
              <a:ahLst/>
              <a:cxnLst/>
              <a:rect l="l" t="t" r="r" b="b"/>
              <a:pathLst>
                <a:path w="36" h="68" extrusionOk="0">
                  <a:moveTo>
                    <a:pt x="0" y="11"/>
                  </a:moveTo>
                  <a:cubicBezTo>
                    <a:pt x="11" y="30"/>
                    <a:pt x="24" y="49"/>
                    <a:pt x="35" y="68"/>
                  </a:cubicBezTo>
                  <a:cubicBezTo>
                    <a:pt x="25" y="46"/>
                    <a:pt x="16" y="24"/>
                    <a:pt x="6" y="2"/>
                  </a:cubicBezTo>
                  <a:cubicBezTo>
                    <a:pt x="7" y="1"/>
                    <a:pt x="0" y="11"/>
                    <a:pt x="0" y="11"/>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 name="Google Shape;42;p3"/>
            <p:cNvSpPr/>
            <p:nvPr/>
          </p:nvSpPr>
          <p:spPr>
            <a:xfrm>
              <a:off x="3635675" y="2193075"/>
              <a:ext cx="1975" cy="2325"/>
            </a:xfrm>
            <a:custGeom>
              <a:avLst/>
              <a:gdLst/>
              <a:ahLst/>
              <a:cxnLst/>
              <a:rect l="l" t="t" r="r" b="b"/>
              <a:pathLst>
                <a:path w="79" h="93" extrusionOk="0">
                  <a:moveTo>
                    <a:pt x="12" y="93"/>
                  </a:moveTo>
                  <a:cubicBezTo>
                    <a:pt x="15" y="69"/>
                    <a:pt x="15" y="43"/>
                    <a:pt x="24" y="23"/>
                  </a:cubicBezTo>
                  <a:cubicBezTo>
                    <a:pt x="29" y="11"/>
                    <a:pt x="52" y="8"/>
                    <a:pt x="67" y="0"/>
                  </a:cubicBezTo>
                  <a:cubicBezTo>
                    <a:pt x="70" y="11"/>
                    <a:pt x="78" y="28"/>
                    <a:pt x="75" y="31"/>
                  </a:cubicBezTo>
                  <a:cubicBezTo>
                    <a:pt x="52" y="50"/>
                    <a:pt x="26" y="66"/>
                    <a:pt x="1" y="82"/>
                  </a:cubicBezTo>
                  <a:cubicBezTo>
                    <a:pt x="1" y="82"/>
                    <a:pt x="12" y="93"/>
                    <a:pt x="12" y="93"/>
                  </a:cubicBezTo>
                  <a:close/>
                </a:path>
              </a:pathLst>
            </a:custGeom>
            <a:solidFill>
              <a:srgbClr val="D3BF9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 name="Google Shape;43;p3"/>
            <p:cNvSpPr/>
            <p:nvPr/>
          </p:nvSpPr>
          <p:spPr>
            <a:xfrm>
              <a:off x="3591650" y="2190100"/>
              <a:ext cx="1750" cy="3350"/>
            </a:xfrm>
            <a:custGeom>
              <a:avLst/>
              <a:gdLst/>
              <a:ahLst/>
              <a:cxnLst/>
              <a:rect l="l" t="t" r="r" b="b"/>
              <a:pathLst>
                <a:path w="70" h="134" extrusionOk="0">
                  <a:moveTo>
                    <a:pt x="69" y="125"/>
                  </a:moveTo>
                  <a:cubicBezTo>
                    <a:pt x="46" y="105"/>
                    <a:pt x="23" y="85"/>
                    <a:pt x="0" y="65"/>
                  </a:cubicBezTo>
                  <a:cubicBezTo>
                    <a:pt x="58" y="0"/>
                    <a:pt x="48" y="79"/>
                    <a:pt x="62" y="97"/>
                  </a:cubicBezTo>
                  <a:cubicBezTo>
                    <a:pt x="69" y="104"/>
                    <a:pt x="61" y="122"/>
                    <a:pt x="60" y="134"/>
                  </a:cubicBezTo>
                  <a:close/>
                </a:path>
              </a:pathLst>
            </a:custGeom>
            <a:solidFill>
              <a:srgbClr val="E5E2B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 name="Google Shape;44;p3"/>
            <p:cNvSpPr/>
            <p:nvPr/>
          </p:nvSpPr>
          <p:spPr>
            <a:xfrm>
              <a:off x="3494325" y="2146050"/>
              <a:ext cx="242300" cy="883500"/>
            </a:xfrm>
            <a:custGeom>
              <a:avLst/>
              <a:gdLst/>
              <a:ahLst/>
              <a:cxnLst/>
              <a:rect l="l" t="t" r="r" b="b"/>
              <a:pathLst>
                <a:path w="9692" h="35340" extrusionOk="0">
                  <a:moveTo>
                    <a:pt x="5328" y="7357"/>
                  </a:moveTo>
                  <a:cubicBezTo>
                    <a:pt x="5146" y="7385"/>
                    <a:pt x="4986" y="7411"/>
                    <a:pt x="4825" y="7435"/>
                  </a:cubicBezTo>
                  <a:cubicBezTo>
                    <a:pt x="4669" y="7459"/>
                    <a:pt x="4522" y="7314"/>
                    <a:pt x="4326" y="7401"/>
                  </a:cubicBezTo>
                  <a:cubicBezTo>
                    <a:pt x="4374" y="7459"/>
                    <a:pt x="4395" y="7512"/>
                    <a:pt x="4434" y="7528"/>
                  </a:cubicBezTo>
                  <a:cubicBezTo>
                    <a:pt x="4547" y="7578"/>
                    <a:pt x="4691" y="7536"/>
                    <a:pt x="4789" y="7639"/>
                  </a:cubicBezTo>
                  <a:cubicBezTo>
                    <a:pt x="4952" y="7580"/>
                    <a:pt x="5132" y="7578"/>
                    <a:pt x="5280" y="7484"/>
                  </a:cubicBezTo>
                  <a:cubicBezTo>
                    <a:pt x="5304" y="7469"/>
                    <a:pt x="5306" y="7419"/>
                    <a:pt x="5328" y="7357"/>
                  </a:cubicBezTo>
                  <a:close/>
                  <a:moveTo>
                    <a:pt x="5096" y="4647"/>
                  </a:moveTo>
                  <a:lnTo>
                    <a:pt x="4582" y="4647"/>
                  </a:lnTo>
                  <a:cubicBezTo>
                    <a:pt x="4493" y="4950"/>
                    <a:pt x="4530" y="5010"/>
                    <a:pt x="4803" y="5015"/>
                  </a:cubicBezTo>
                  <a:cubicBezTo>
                    <a:pt x="4855" y="5016"/>
                    <a:pt x="4906" y="5014"/>
                    <a:pt x="4958" y="5009"/>
                  </a:cubicBezTo>
                  <a:cubicBezTo>
                    <a:pt x="5102" y="4991"/>
                    <a:pt x="5138" y="4940"/>
                    <a:pt x="5124" y="4768"/>
                  </a:cubicBezTo>
                  <a:cubicBezTo>
                    <a:pt x="5121" y="4730"/>
                    <a:pt x="5106" y="4693"/>
                    <a:pt x="5096" y="4647"/>
                  </a:cubicBezTo>
                  <a:moveTo>
                    <a:pt x="4608" y="4031"/>
                  </a:moveTo>
                  <a:cubicBezTo>
                    <a:pt x="4554" y="4163"/>
                    <a:pt x="4567" y="4283"/>
                    <a:pt x="4618" y="4415"/>
                  </a:cubicBezTo>
                  <a:cubicBezTo>
                    <a:pt x="4757" y="4458"/>
                    <a:pt x="4890" y="4458"/>
                    <a:pt x="5031" y="4416"/>
                  </a:cubicBezTo>
                  <a:cubicBezTo>
                    <a:pt x="5083" y="4271"/>
                    <a:pt x="5089" y="4141"/>
                    <a:pt x="5025" y="4007"/>
                  </a:cubicBezTo>
                  <a:cubicBezTo>
                    <a:pt x="4874" y="3975"/>
                    <a:pt x="4739" y="3960"/>
                    <a:pt x="4608" y="4031"/>
                  </a:cubicBezTo>
                  <a:close/>
                  <a:moveTo>
                    <a:pt x="4269" y="669"/>
                  </a:moveTo>
                  <a:cubicBezTo>
                    <a:pt x="4339" y="643"/>
                    <a:pt x="4415" y="627"/>
                    <a:pt x="4477" y="589"/>
                  </a:cubicBezTo>
                  <a:cubicBezTo>
                    <a:pt x="4708" y="444"/>
                    <a:pt x="4934" y="435"/>
                    <a:pt x="5169" y="582"/>
                  </a:cubicBezTo>
                  <a:cubicBezTo>
                    <a:pt x="5241" y="626"/>
                    <a:pt x="5327" y="647"/>
                    <a:pt x="5442" y="694"/>
                  </a:cubicBezTo>
                  <a:cubicBezTo>
                    <a:pt x="5236" y="378"/>
                    <a:pt x="5159" y="316"/>
                    <a:pt x="4811" y="181"/>
                  </a:cubicBezTo>
                  <a:cubicBezTo>
                    <a:pt x="4571" y="258"/>
                    <a:pt x="4402" y="432"/>
                    <a:pt x="4269" y="669"/>
                  </a:cubicBezTo>
                  <a:close/>
                  <a:moveTo>
                    <a:pt x="4430" y="5445"/>
                  </a:moveTo>
                  <a:cubicBezTo>
                    <a:pt x="4653" y="5631"/>
                    <a:pt x="4879" y="5645"/>
                    <a:pt x="5120" y="5531"/>
                  </a:cubicBezTo>
                  <a:cubicBezTo>
                    <a:pt x="5212" y="5486"/>
                    <a:pt x="5253" y="5413"/>
                    <a:pt x="5224" y="5312"/>
                  </a:cubicBezTo>
                  <a:cubicBezTo>
                    <a:pt x="5210" y="5264"/>
                    <a:pt x="5190" y="5220"/>
                    <a:pt x="5178" y="5188"/>
                  </a:cubicBezTo>
                  <a:lnTo>
                    <a:pt x="4457" y="5188"/>
                  </a:lnTo>
                  <a:cubicBezTo>
                    <a:pt x="4447" y="5282"/>
                    <a:pt x="4438" y="5366"/>
                    <a:pt x="4430" y="5445"/>
                  </a:cubicBezTo>
                  <a:close/>
                  <a:moveTo>
                    <a:pt x="4367" y="6269"/>
                  </a:moveTo>
                  <a:lnTo>
                    <a:pt x="4367" y="6618"/>
                  </a:lnTo>
                  <a:cubicBezTo>
                    <a:pt x="4677" y="6804"/>
                    <a:pt x="4974" y="6808"/>
                    <a:pt x="5272" y="6629"/>
                  </a:cubicBezTo>
                  <a:cubicBezTo>
                    <a:pt x="5306" y="6509"/>
                    <a:pt x="5331" y="6401"/>
                    <a:pt x="5237" y="6295"/>
                  </a:cubicBezTo>
                  <a:cubicBezTo>
                    <a:pt x="4961" y="6414"/>
                    <a:pt x="4686" y="6407"/>
                    <a:pt x="4367" y="6269"/>
                  </a:cubicBezTo>
                  <a:moveTo>
                    <a:pt x="5273" y="6049"/>
                  </a:moveTo>
                  <a:cubicBezTo>
                    <a:pt x="5290" y="5864"/>
                    <a:pt x="5286" y="5865"/>
                    <a:pt x="5209" y="5703"/>
                  </a:cubicBezTo>
                  <a:cubicBezTo>
                    <a:pt x="4955" y="5811"/>
                    <a:pt x="4691" y="5795"/>
                    <a:pt x="4440" y="5705"/>
                  </a:cubicBezTo>
                  <a:cubicBezTo>
                    <a:pt x="4342" y="5823"/>
                    <a:pt x="4340" y="5930"/>
                    <a:pt x="4389" y="6050"/>
                  </a:cubicBezTo>
                  <a:cubicBezTo>
                    <a:pt x="4672" y="6227"/>
                    <a:pt x="4959" y="6241"/>
                    <a:pt x="5273" y="6049"/>
                  </a:cubicBezTo>
                  <a:close/>
                  <a:moveTo>
                    <a:pt x="4294" y="7126"/>
                  </a:moveTo>
                  <a:cubicBezTo>
                    <a:pt x="4661" y="7305"/>
                    <a:pt x="5003" y="7317"/>
                    <a:pt x="5365" y="7122"/>
                  </a:cubicBezTo>
                  <a:cubicBezTo>
                    <a:pt x="5350" y="7032"/>
                    <a:pt x="5333" y="6937"/>
                    <a:pt x="5315" y="6830"/>
                  </a:cubicBezTo>
                  <a:cubicBezTo>
                    <a:pt x="4983" y="6914"/>
                    <a:pt x="4676" y="6916"/>
                    <a:pt x="4346" y="6826"/>
                  </a:cubicBezTo>
                  <a:cubicBezTo>
                    <a:pt x="4326" y="6943"/>
                    <a:pt x="4310" y="7039"/>
                    <a:pt x="4294" y="7126"/>
                  </a:cubicBezTo>
                  <a:close/>
                  <a:moveTo>
                    <a:pt x="9416" y="8976"/>
                  </a:moveTo>
                  <a:cubicBezTo>
                    <a:pt x="9446" y="8783"/>
                    <a:pt x="9341" y="8689"/>
                    <a:pt x="9225" y="8600"/>
                  </a:cubicBezTo>
                  <a:cubicBezTo>
                    <a:pt x="8890" y="8343"/>
                    <a:pt x="8516" y="8144"/>
                    <a:pt x="8108" y="8076"/>
                  </a:cubicBezTo>
                  <a:cubicBezTo>
                    <a:pt x="7623" y="7996"/>
                    <a:pt x="7159" y="7832"/>
                    <a:pt x="6665" y="7790"/>
                  </a:cubicBezTo>
                  <a:cubicBezTo>
                    <a:pt x="6185" y="7748"/>
                    <a:pt x="5712" y="7743"/>
                    <a:pt x="5234" y="7791"/>
                  </a:cubicBezTo>
                  <a:cubicBezTo>
                    <a:pt x="4964" y="7818"/>
                    <a:pt x="4688" y="7818"/>
                    <a:pt x="4418" y="7791"/>
                  </a:cubicBezTo>
                  <a:cubicBezTo>
                    <a:pt x="3692" y="7720"/>
                    <a:pt x="2974" y="7714"/>
                    <a:pt x="2268" y="7935"/>
                  </a:cubicBezTo>
                  <a:cubicBezTo>
                    <a:pt x="2182" y="7962"/>
                    <a:pt x="2090" y="7970"/>
                    <a:pt x="2000" y="7983"/>
                  </a:cubicBezTo>
                  <a:cubicBezTo>
                    <a:pt x="1680" y="8032"/>
                    <a:pt x="1360" y="8094"/>
                    <a:pt x="1068" y="8239"/>
                  </a:cubicBezTo>
                  <a:cubicBezTo>
                    <a:pt x="826" y="8361"/>
                    <a:pt x="598" y="8509"/>
                    <a:pt x="371" y="8658"/>
                  </a:cubicBezTo>
                  <a:cubicBezTo>
                    <a:pt x="259" y="8732"/>
                    <a:pt x="204" y="8844"/>
                    <a:pt x="241" y="8985"/>
                  </a:cubicBezTo>
                  <a:cubicBezTo>
                    <a:pt x="402" y="9006"/>
                    <a:pt x="521" y="8974"/>
                    <a:pt x="600" y="8852"/>
                  </a:cubicBezTo>
                  <a:cubicBezTo>
                    <a:pt x="673" y="8737"/>
                    <a:pt x="777" y="8685"/>
                    <a:pt x="903" y="8634"/>
                  </a:cubicBezTo>
                  <a:cubicBezTo>
                    <a:pt x="1079" y="8561"/>
                    <a:pt x="1258" y="8469"/>
                    <a:pt x="1402" y="8345"/>
                  </a:cubicBezTo>
                  <a:cubicBezTo>
                    <a:pt x="1642" y="8138"/>
                    <a:pt x="1902" y="8093"/>
                    <a:pt x="2198" y="8148"/>
                  </a:cubicBezTo>
                  <a:cubicBezTo>
                    <a:pt x="2455" y="8196"/>
                    <a:pt x="2710" y="8181"/>
                    <a:pt x="2970" y="8141"/>
                  </a:cubicBezTo>
                  <a:cubicBezTo>
                    <a:pt x="3159" y="8113"/>
                    <a:pt x="3356" y="8131"/>
                    <a:pt x="3549" y="8138"/>
                  </a:cubicBezTo>
                  <a:cubicBezTo>
                    <a:pt x="3704" y="8143"/>
                    <a:pt x="3859" y="8168"/>
                    <a:pt x="4013" y="8174"/>
                  </a:cubicBezTo>
                  <a:cubicBezTo>
                    <a:pt x="4207" y="8181"/>
                    <a:pt x="4402" y="8179"/>
                    <a:pt x="4596" y="8176"/>
                  </a:cubicBezTo>
                  <a:cubicBezTo>
                    <a:pt x="5125" y="8170"/>
                    <a:pt x="5656" y="8210"/>
                    <a:pt x="6184" y="8127"/>
                  </a:cubicBezTo>
                  <a:cubicBezTo>
                    <a:pt x="6322" y="8105"/>
                    <a:pt x="6473" y="8100"/>
                    <a:pt x="6610" y="8127"/>
                  </a:cubicBezTo>
                  <a:cubicBezTo>
                    <a:pt x="6933" y="8190"/>
                    <a:pt x="7251" y="8189"/>
                    <a:pt x="7575" y="8135"/>
                  </a:cubicBezTo>
                  <a:cubicBezTo>
                    <a:pt x="7797" y="8099"/>
                    <a:pt x="8019" y="8127"/>
                    <a:pt x="8189" y="8300"/>
                  </a:cubicBezTo>
                  <a:cubicBezTo>
                    <a:pt x="8349" y="8463"/>
                    <a:pt x="8559" y="8537"/>
                    <a:pt x="8755" y="8631"/>
                  </a:cubicBezTo>
                  <a:cubicBezTo>
                    <a:pt x="8873" y="8688"/>
                    <a:pt x="8986" y="8731"/>
                    <a:pt x="9060" y="8848"/>
                  </a:cubicBezTo>
                  <a:cubicBezTo>
                    <a:pt x="9136" y="8967"/>
                    <a:pt x="9252" y="9012"/>
                    <a:pt x="9416" y="8976"/>
                  </a:cubicBezTo>
                  <a:close/>
                  <a:moveTo>
                    <a:pt x="4867" y="21505"/>
                  </a:moveTo>
                  <a:cubicBezTo>
                    <a:pt x="4855" y="21505"/>
                    <a:pt x="4842" y="21505"/>
                    <a:pt x="4829" y="21505"/>
                  </a:cubicBezTo>
                  <a:cubicBezTo>
                    <a:pt x="4815" y="21324"/>
                    <a:pt x="4795" y="21144"/>
                    <a:pt x="4792" y="20964"/>
                  </a:cubicBezTo>
                  <a:cubicBezTo>
                    <a:pt x="4772" y="19758"/>
                    <a:pt x="4748" y="18552"/>
                    <a:pt x="4740" y="17346"/>
                  </a:cubicBezTo>
                  <a:cubicBezTo>
                    <a:pt x="4733" y="16218"/>
                    <a:pt x="4767" y="15089"/>
                    <a:pt x="4742" y="13961"/>
                  </a:cubicBezTo>
                  <a:cubicBezTo>
                    <a:pt x="4705" y="12250"/>
                    <a:pt x="4669" y="10538"/>
                    <a:pt x="4682" y="8825"/>
                  </a:cubicBezTo>
                  <a:cubicBezTo>
                    <a:pt x="4683" y="8735"/>
                    <a:pt x="4684" y="8644"/>
                    <a:pt x="4678" y="8554"/>
                  </a:cubicBezTo>
                  <a:cubicBezTo>
                    <a:pt x="4671" y="8451"/>
                    <a:pt x="4607" y="8382"/>
                    <a:pt x="4512" y="8365"/>
                  </a:cubicBezTo>
                  <a:cubicBezTo>
                    <a:pt x="4441" y="8353"/>
                    <a:pt x="4365" y="8374"/>
                    <a:pt x="4269" y="8382"/>
                  </a:cubicBezTo>
                  <a:cubicBezTo>
                    <a:pt x="4248" y="8538"/>
                    <a:pt x="4220" y="8677"/>
                    <a:pt x="4213" y="8816"/>
                  </a:cubicBezTo>
                  <a:cubicBezTo>
                    <a:pt x="4204" y="8971"/>
                    <a:pt x="4213" y="9127"/>
                    <a:pt x="4216" y="9283"/>
                  </a:cubicBezTo>
                  <a:cubicBezTo>
                    <a:pt x="4257" y="12174"/>
                    <a:pt x="4298" y="15066"/>
                    <a:pt x="4339" y="17958"/>
                  </a:cubicBezTo>
                  <a:cubicBezTo>
                    <a:pt x="4355" y="19165"/>
                    <a:pt x="4377" y="20371"/>
                    <a:pt x="4388" y="21577"/>
                  </a:cubicBezTo>
                  <a:cubicBezTo>
                    <a:pt x="4401" y="23081"/>
                    <a:pt x="4403" y="24586"/>
                    <a:pt x="4412" y="26090"/>
                  </a:cubicBezTo>
                  <a:cubicBezTo>
                    <a:pt x="4414" y="26375"/>
                    <a:pt x="4421" y="26661"/>
                    <a:pt x="4430" y="26945"/>
                  </a:cubicBezTo>
                  <a:cubicBezTo>
                    <a:pt x="4444" y="27309"/>
                    <a:pt x="4469" y="27671"/>
                    <a:pt x="4474" y="28033"/>
                  </a:cubicBezTo>
                  <a:cubicBezTo>
                    <a:pt x="4489" y="29032"/>
                    <a:pt x="4494" y="30031"/>
                    <a:pt x="4507" y="31030"/>
                  </a:cubicBezTo>
                  <a:cubicBezTo>
                    <a:pt x="4519" y="31937"/>
                    <a:pt x="4539" y="32845"/>
                    <a:pt x="4552" y="33753"/>
                  </a:cubicBezTo>
                  <a:cubicBezTo>
                    <a:pt x="4555" y="33968"/>
                    <a:pt x="4592" y="34171"/>
                    <a:pt x="4719" y="34417"/>
                  </a:cubicBezTo>
                  <a:cubicBezTo>
                    <a:pt x="4807" y="34095"/>
                    <a:pt x="4816" y="33824"/>
                    <a:pt x="4819" y="33554"/>
                  </a:cubicBezTo>
                  <a:cubicBezTo>
                    <a:pt x="4827" y="32932"/>
                    <a:pt x="4824" y="32309"/>
                    <a:pt x="4828" y="31686"/>
                  </a:cubicBezTo>
                  <a:cubicBezTo>
                    <a:pt x="4830" y="31128"/>
                    <a:pt x="4836" y="30571"/>
                    <a:pt x="4842" y="30013"/>
                  </a:cubicBezTo>
                  <a:cubicBezTo>
                    <a:pt x="4843" y="29957"/>
                    <a:pt x="4833" y="29881"/>
                    <a:pt x="4959" y="29884"/>
                  </a:cubicBezTo>
                  <a:lnTo>
                    <a:pt x="4959" y="30466"/>
                  </a:lnTo>
                  <a:cubicBezTo>
                    <a:pt x="4958" y="31581"/>
                    <a:pt x="4957" y="32697"/>
                    <a:pt x="4959" y="33812"/>
                  </a:cubicBezTo>
                  <a:cubicBezTo>
                    <a:pt x="4959" y="33945"/>
                    <a:pt x="4939" y="34083"/>
                    <a:pt x="4994" y="34236"/>
                  </a:cubicBezTo>
                  <a:cubicBezTo>
                    <a:pt x="5130" y="34072"/>
                    <a:pt x="5116" y="33902"/>
                    <a:pt x="5118" y="33737"/>
                  </a:cubicBezTo>
                  <a:cubicBezTo>
                    <a:pt x="5125" y="32906"/>
                    <a:pt x="5132" y="32077"/>
                    <a:pt x="5143" y="31246"/>
                  </a:cubicBezTo>
                  <a:cubicBezTo>
                    <a:pt x="5168" y="29483"/>
                    <a:pt x="5198" y="27719"/>
                    <a:pt x="5222" y="25956"/>
                  </a:cubicBezTo>
                  <a:cubicBezTo>
                    <a:pt x="5259" y="23310"/>
                    <a:pt x="5294" y="20664"/>
                    <a:pt x="5329" y="18018"/>
                  </a:cubicBezTo>
                  <a:cubicBezTo>
                    <a:pt x="5363" y="15450"/>
                    <a:pt x="5396" y="12883"/>
                    <a:pt x="5428" y="10315"/>
                  </a:cubicBezTo>
                  <a:cubicBezTo>
                    <a:pt x="5435" y="9809"/>
                    <a:pt x="5438" y="9304"/>
                    <a:pt x="5442" y="8797"/>
                  </a:cubicBezTo>
                  <a:cubicBezTo>
                    <a:pt x="5443" y="8643"/>
                    <a:pt x="5450" y="8487"/>
                    <a:pt x="5330" y="8368"/>
                  </a:cubicBezTo>
                  <a:cubicBezTo>
                    <a:pt x="5007" y="8375"/>
                    <a:pt x="4978" y="8401"/>
                    <a:pt x="4972" y="8684"/>
                  </a:cubicBezTo>
                  <a:cubicBezTo>
                    <a:pt x="4970" y="8748"/>
                    <a:pt x="4972" y="8813"/>
                    <a:pt x="4972" y="8878"/>
                  </a:cubicBezTo>
                  <a:cubicBezTo>
                    <a:pt x="4968" y="9955"/>
                    <a:pt x="4953" y="11032"/>
                    <a:pt x="4966" y="12107"/>
                  </a:cubicBezTo>
                  <a:cubicBezTo>
                    <a:pt x="4977" y="13055"/>
                    <a:pt x="4880" y="13998"/>
                    <a:pt x="4912" y="14946"/>
                  </a:cubicBezTo>
                  <a:cubicBezTo>
                    <a:pt x="4980" y="16943"/>
                    <a:pt x="4924" y="18940"/>
                    <a:pt x="4891" y="20937"/>
                  </a:cubicBezTo>
                  <a:cubicBezTo>
                    <a:pt x="4888" y="21126"/>
                    <a:pt x="4876" y="21315"/>
                    <a:pt x="4867" y="21505"/>
                  </a:cubicBezTo>
                  <a:close/>
                  <a:moveTo>
                    <a:pt x="5666" y="1974"/>
                  </a:moveTo>
                  <a:cubicBezTo>
                    <a:pt x="5582" y="2063"/>
                    <a:pt x="5616" y="2167"/>
                    <a:pt x="5627" y="2269"/>
                  </a:cubicBezTo>
                  <a:cubicBezTo>
                    <a:pt x="5538" y="2319"/>
                    <a:pt x="5505" y="2390"/>
                    <a:pt x="5548" y="2488"/>
                  </a:cubicBezTo>
                  <a:cubicBezTo>
                    <a:pt x="5502" y="2524"/>
                    <a:pt x="5442" y="2552"/>
                    <a:pt x="5412" y="2598"/>
                  </a:cubicBezTo>
                  <a:cubicBezTo>
                    <a:pt x="5297" y="2776"/>
                    <a:pt x="5191" y="2961"/>
                    <a:pt x="5081" y="3143"/>
                  </a:cubicBezTo>
                  <a:cubicBezTo>
                    <a:pt x="5041" y="3209"/>
                    <a:pt x="4994" y="3268"/>
                    <a:pt x="4904" y="3255"/>
                  </a:cubicBezTo>
                  <a:cubicBezTo>
                    <a:pt x="4934" y="3158"/>
                    <a:pt x="4939" y="3042"/>
                    <a:pt x="4999" y="2969"/>
                  </a:cubicBezTo>
                  <a:cubicBezTo>
                    <a:pt x="5226" y="2691"/>
                    <a:pt x="5330" y="2360"/>
                    <a:pt x="5450" y="2034"/>
                  </a:cubicBezTo>
                  <a:cubicBezTo>
                    <a:pt x="5509" y="1878"/>
                    <a:pt x="5593" y="1731"/>
                    <a:pt x="5674" y="1585"/>
                  </a:cubicBezTo>
                  <a:cubicBezTo>
                    <a:pt x="5767" y="1417"/>
                    <a:pt x="5892" y="1268"/>
                    <a:pt x="5962" y="1087"/>
                  </a:cubicBezTo>
                  <a:cubicBezTo>
                    <a:pt x="5572" y="916"/>
                    <a:pt x="5197" y="752"/>
                    <a:pt x="4817" y="586"/>
                  </a:cubicBezTo>
                  <a:cubicBezTo>
                    <a:pt x="4632" y="674"/>
                    <a:pt x="4438" y="750"/>
                    <a:pt x="4261" y="854"/>
                  </a:cubicBezTo>
                  <a:cubicBezTo>
                    <a:pt x="4087" y="956"/>
                    <a:pt x="3865" y="953"/>
                    <a:pt x="3694" y="1100"/>
                  </a:cubicBezTo>
                  <a:cubicBezTo>
                    <a:pt x="3751" y="1197"/>
                    <a:pt x="3792" y="1276"/>
                    <a:pt x="3842" y="1349"/>
                  </a:cubicBezTo>
                  <a:cubicBezTo>
                    <a:pt x="4042" y="1638"/>
                    <a:pt x="4196" y="1947"/>
                    <a:pt x="4303" y="2284"/>
                  </a:cubicBezTo>
                  <a:cubicBezTo>
                    <a:pt x="4376" y="2514"/>
                    <a:pt x="4462" y="2747"/>
                    <a:pt x="4639" y="2932"/>
                  </a:cubicBezTo>
                  <a:cubicBezTo>
                    <a:pt x="4690" y="2985"/>
                    <a:pt x="4715" y="3066"/>
                    <a:pt x="4740" y="3139"/>
                  </a:cubicBezTo>
                  <a:cubicBezTo>
                    <a:pt x="4762" y="3208"/>
                    <a:pt x="4730" y="3263"/>
                    <a:pt x="4663" y="3296"/>
                  </a:cubicBezTo>
                  <a:cubicBezTo>
                    <a:pt x="4497" y="3012"/>
                    <a:pt x="4331" y="2727"/>
                    <a:pt x="4126" y="2374"/>
                  </a:cubicBezTo>
                  <a:cubicBezTo>
                    <a:pt x="4150" y="2763"/>
                    <a:pt x="4306" y="3006"/>
                    <a:pt x="4499" y="3227"/>
                  </a:cubicBezTo>
                  <a:cubicBezTo>
                    <a:pt x="4534" y="3268"/>
                    <a:pt x="4615" y="3267"/>
                    <a:pt x="4675" y="3285"/>
                  </a:cubicBezTo>
                  <a:cubicBezTo>
                    <a:pt x="4712" y="3346"/>
                    <a:pt x="4748" y="3407"/>
                    <a:pt x="4784" y="3468"/>
                  </a:cubicBezTo>
                  <a:cubicBezTo>
                    <a:pt x="4591" y="3587"/>
                    <a:pt x="4591" y="3587"/>
                    <a:pt x="4637" y="3755"/>
                  </a:cubicBezTo>
                  <a:cubicBezTo>
                    <a:pt x="4772" y="3791"/>
                    <a:pt x="4906" y="3805"/>
                    <a:pt x="5035" y="3738"/>
                  </a:cubicBezTo>
                  <a:cubicBezTo>
                    <a:pt x="5070" y="3655"/>
                    <a:pt x="5074" y="3575"/>
                    <a:pt x="4989" y="3540"/>
                  </a:cubicBezTo>
                  <a:cubicBezTo>
                    <a:pt x="4895" y="3501"/>
                    <a:pt x="4887" y="3448"/>
                    <a:pt x="4913" y="3363"/>
                  </a:cubicBezTo>
                  <a:cubicBezTo>
                    <a:pt x="4924" y="3331"/>
                    <a:pt x="4908" y="3291"/>
                    <a:pt x="4904" y="3254"/>
                  </a:cubicBezTo>
                  <a:cubicBezTo>
                    <a:pt x="5057" y="3293"/>
                    <a:pt x="5172" y="3261"/>
                    <a:pt x="5265" y="3114"/>
                  </a:cubicBezTo>
                  <a:cubicBezTo>
                    <a:pt x="5390" y="2915"/>
                    <a:pt x="5492" y="2710"/>
                    <a:pt x="5541" y="2476"/>
                  </a:cubicBezTo>
                  <a:cubicBezTo>
                    <a:pt x="5569" y="2404"/>
                    <a:pt x="5597" y="2332"/>
                    <a:pt x="5623" y="2257"/>
                  </a:cubicBezTo>
                  <a:cubicBezTo>
                    <a:pt x="5634" y="2159"/>
                    <a:pt x="5644" y="2061"/>
                    <a:pt x="5655" y="1963"/>
                  </a:cubicBezTo>
                  <a:cubicBezTo>
                    <a:pt x="5680" y="1947"/>
                    <a:pt x="5706" y="1931"/>
                    <a:pt x="5729" y="1912"/>
                  </a:cubicBezTo>
                  <a:cubicBezTo>
                    <a:pt x="5732" y="1909"/>
                    <a:pt x="5724" y="1892"/>
                    <a:pt x="5721" y="1881"/>
                  </a:cubicBezTo>
                  <a:cubicBezTo>
                    <a:pt x="5706" y="1889"/>
                    <a:pt x="5683" y="1892"/>
                    <a:pt x="5678" y="1904"/>
                  </a:cubicBezTo>
                  <a:cubicBezTo>
                    <a:pt x="5669" y="1924"/>
                    <a:pt x="5669" y="1950"/>
                    <a:pt x="5666" y="1974"/>
                  </a:cubicBezTo>
                  <a:close/>
                  <a:moveTo>
                    <a:pt x="4045" y="2098"/>
                  </a:moveTo>
                  <a:cubicBezTo>
                    <a:pt x="4056" y="2120"/>
                    <a:pt x="4065" y="2142"/>
                    <a:pt x="4075" y="2164"/>
                  </a:cubicBezTo>
                  <a:cubicBezTo>
                    <a:pt x="4064" y="2145"/>
                    <a:pt x="4051" y="2126"/>
                    <a:pt x="4040" y="2107"/>
                  </a:cubicBezTo>
                  <a:cubicBezTo>
                    <a:pt x="4009" y="2038"/>
                    <a:pt x="4051" y="1938"/>
                    <a:pt x="3953" y="1897"/>
                  </a:cubicBezTo>
                  <a:cubicBezTo>
                    <a:pt x="3954" y="1884"/>
                    <a:pt x="3962" y="1866"/>
                    <a:pt x="3955" y="1859"/>
                  </a:cubicBezTo>
                  <a:cubicBezTo>
                    <a:pt x="3941" y="1841"/>
                    <a:pt x="3951" y="1762"/>
                    <a:pt x="3893" y="1827"/>
                  </a:cubicBezTo>
                  <a:cubicBezTo>
                    <a:pt x="3916" y="1847"/>
                    <a:pt x="3939" y="1867"/>
                    <a:pt x="3962" y="1887"/>
                  </a:cubicBezTo>
                  <a:cubicBezTo>
                    <a:pt x="3942" y="1976"/>
                    <a:pt x="3971" y="2046"/>
                    <a:pt x="4045" y="2098"/>
                  </a:cubicBezTo>
                  <a:close/>
                  <a:moveTo>
                    <a:pt x="9617" y="9202"/>
                  </a:moveTo>
                  <a:cubicBezTo>
                    <a:pt x="9281" y="9246"/>
                    <a:pt x="9007" y="9154"/>
                    <a:pt x="8822" y="8924"/>
                  </a:cubicBezTo>
                  <a:cubicBezTo>
                    <a:pt x="8630" y="8686"/>
                    <a:pt x="8345" y="8622"/>
                    <a:pt x="8117" y="8457"/>
                  </a:cubicBezTo>
                  <a:cubicBezTo>
                    <a:pt x="8078" y="8428"/>
                    <a:pt x="8018" y="8423"/>
                    <a:pt x="7967" y="8418"/>
                  </a:cubicBezTo>
                  <a:cubicBezTo>
                    <a:pt x="7658" y="8393"/>
                    <a:pt x="7349" y="8370"/>
                    <a:pt x="7040" y="8348"/>
                  </a:cubicBezTo>
                  <a:cubicBezTo>
                    <a:pt x="6976" y="8343"/>
                    <a:pt x="6906" y="8360"/>
                    <a:pt x="6846" y="8341"/>
                  </a:cubicBezTo>
                  <a:cubicBezTo>
                    <a:pt x="6470" y="8222"/>
                    <a:pt x="6105" y="8324"/>
                    <a:pt x="5724" y="8382"/>
                  </a:cubicBezTo>
                  <a:cubicBezTo>
                    <a:pt x="5665" y="8661"/>
                    <a:pt x="5593" y="8933"/>
                    <a:pt x="5589" y="9221"/>
                  </a:cubicBezTo>
                  <a:cubicBezTo>
                    <a:pt x="5558" y="11841"/>
                    <a:pt x="5521" y="14460"/>
                    <a:pt x="5484" y="17080"/>
                  </a:cubicBezTo>
                  <a:cubicBezTo>
                    <a:pt x="5433" y="20750"/>
                    <a:pt x="5380" y="24420"/>
                    <a:pt x="5328" y="28090"/>
                  </a:cubicBezTo>
                  <a:cubicBezTo>
                    <a:pt x="5302" y="29906"/>
                    <a:pt x="5271" y="31721"/>
                    <a:pt x="5253" y="33537"/>
                  </a:cubicBezTo>
                  <a:cubicBezTo>
                    <a:pt x="5249" y="33996"/>
                    <a:pt x="5129" y="34434"/>
                    <a:pt x="5074" y="34884"/>
                  </a:cubicBezTo>
                  <a:cubicBezTo>
                    <a:pt x="5053" y="35056"/>
                    <a:pt x="4918" y="35168"/>
                    <a:pt x="4861" y="35340"/>
                  </a:cubicBezTo>
                  <a:cubicBezTo>
                    <a:pt x="4671" y="35131"/>
                    <a:pt x="4609" y="35025"/>
                    <a:pt x="4579" y="34849"/>
                  </a:cubicBezTo>
                  <a:cubicBezTo>
                    <a:pt x="4488" y="34313"/>
                    <a:pt x="4413" y="33778"/>
                    <a:pt x="4410" y="33229"/>
                  </a:cubicBezTo>
                  <a:cubicBezTo>
                    <a:pt x="4398" y="31284"/>
                    <a:pt x="4361" y="29339"/>
                    <a:pt x="4333" y="27393"/>
                  </a:cubicBezTo>
                  <a:cubicBezTo>
                    <a:pt x="4303" y="25227"/>
                    <a:pt x="4273" y="23062"/>
                    <a:pt x="4243" y="20896"/>
                  </a:cubicBezTo>
                  <a:cubicBezTo>
                    <a:pt x="4190" y="17212"/>
                    <a:pt x="4140" y="13530"/>
                    <a:pt x="4084" y="9847"/>
                  </a:cubicBezTo>
                  <a:cubicBezTo>
                    <a:pt x="4077" y="9381"/>
                    <a:pt x="4093" y="8912"/>
                    <a:pt x="3955" y="8458"/>
                  </a:cubicBezTo>
                  <a:cubicBezTo>
                    <a:pt x="3947" y="8434"/>
                    <a:pt x="3933" y="8413"/>
                    <a:pt x="3917" y="8382"/>
                  </a:cubicBezTo>
                  <a:cubicBezTo>
                    <a:pt x="3760" y="8354"/>
                    <a:pt x="3597" y="8313"/>
                    <a:pt x="3432" y="8297"/>
                  </a:cubicBezTo>
                  <a:cubicBezTo>
                    <a:pt x="3292" y="8284"/>
                    <a:pt x="3148" y="8295"/>
                    <a:pt x="3006" y="8305"/>
                  </a:cubicBezTo>
                  <a:cubicBezTo>
                    <a:pt x="2904" y="8311"/>
                    <a:pt x="2803" y="8338"/>
                    <a:pt x="2700" y="8346"/>
                  </a:cubicBezTo>
                  <a:cubicBezTo>
                    <a:pt x="2378" y="8370"/>
                    <a:pt x="2055" y="8389"/>
                    <a:pt x="1733" y="8414"/>
                  </a:cubicBezTo>
                  <a:cubicBezTo>
                    <a:pt x="1670" y="8418"/>
                    <a:pt x="1594" y="8423"/>
                    <a:pt x="1546" y="8458"/>
                  </a:cubicBezTo>
                  <a:cubicBezTo>
                    <a:pt x="1316" y="8620"/>
                    <a:pt x="1025" y="8678"/>
                    <a:pt x="841" y="8925"/>
                  </a:cubicBezTo>
                  <a:cubicBezTo>
                    <a:pt x="687" y="9131"/>
                    <a:pt x="441" y="9201"/>
                    <a:pt x="188" y="9222"/>
                  </a:cubicBezTo>
                  <a:cubicBezTo>
                    <a:pt x="88" y="9231"/>
                    <a:pt x="11" y="9161"/>
                    <a:pt x="8" y="9061"/>
                  </a:cubicBezTo>
                  <a:cubicBezTo>
                    <a:pt x="0" y="8831"/>
                    <a:pt x="46" y="8626"/>
                    <a:pt x="255" y="8485"/>
                  </a:cubicBezTo>
                  <a:cubicBezTo>
                    <a:pt x="500" y="8318"/>
                    <a:pt x="729" y="8121"/>
                    <a:pt x="1044" y="8098"/>
                  </a:cubicBezTo>
                  <a:cubicBezTo>
                    <a:pt x="1526" y="7854"/>
                    <a:pt x="2070" y="7840"/>
                    <a:pt x="2580" y="7698"/>
                  </a:cubicBezTo>
                  <a:cubicBezTo>
                    <a:pt x="2862" y="7619"/>
                    <a:pt x="3168" y="7619"/>
                    <a:pt x="3463" y="7595"/>
                  </a:cubicBezTo>
                  <a:cubicBezTo>
                    <a:pt x="3666" y="7578"/>
                    <a:pt x="3873" y="7603"/>
                    <a:pt x="4098" y="7567"/>
                  </a:cubicBezTo>
                  <a:cubicBezTo>
                    <a:pt x="4098" y="7411"/>
                    <a:pt x="4093" y="7272"/>
                    <a:pt x="4099" y="7133"/>
                  </a:cubicBezTo>
                  <a:cubicBezTo>
                    <a:pt x="4105" y="6991"/>
                    <a:pt x="4121" y="6848"/>
                    <a:pt x="4132" y="6707"/>
                  </a:cubicBezTo>
                  <a:cubicBezTo>
                    <a:pt x="4142" y="6565"/>
                    <a:pt x="4157" y="6422"/>
                    <a:pt x="4158" y="6280"/>
                  </a:cubicBezTo>
                  <a:cubicBezTo>
                    <a:pt x="4164" y="5746"/>
                    <a:pt x="4236" y="5221"/>
                    <a:pt x="4389" y="4707"/>
                  </a:cubicBezTo>
                  <a:cubicBezTo>
                    <a:pt x="4430" y="4571"/>
                    <a:pt x="4470" y="4433"/>
                    <a:pt x="4494" y="4294"/>
                  </a:cubicBezTo>
                  <a:cubicBezTo>
                    <a:pt x="4509" y="4206"/>
                    <a:pt x="4513" y="4110"/>
                    <a:pt x="4492" y="4025"/>
                  </a:cubicBezTo>
                  <a:cubicBezTo>
                    <a:pt x="4414" y="3711"/>
                    <a:pt x="4409" y="3712"/>
                    <a:pt x="4471" y="3459"/>
                  </a:cubicBezTo>
                  <a:cubicBezTo>
                    <a:pt x="4066" y="2969"/>
                    <a:pt x="3831" y="2385"/>
                    <a:pt x="3635" y="1780"/>
                  </a:cubicBezTo>
                  <a:cubicBezTo>
                    <a:pt x="3583" y="1620"/>
                    <a:pt x="3505" y="1469"/>
                    <a:pt x="3440" y="1314"/>
                  </a:cubicBezTo>
                  <a:cubicBezTo>
                    <a:pt x="3377" y="1161"/>
                    <a:pt x="3397" y="1082"/>
                    <a:pt x="3530" y="976"/>
                  </a:cubicBezTo>
                  <a:cubicBezTo>
                    <a:pt x="3570" y="944"/>
                    <a:pt x="3613" y="914"/>
                    <a:pt x="3659" y="892"/>
                  </a:cubicBezTo>
                  <a:cubicBezTo>
                    <a:pt x="3901" y="779"/>
                    <a:pt x="4076" y="591"/>
                    <a:pt x="4257" y="402"/>
                  </a:cubicBezTo>
                  <a:cubicBezTo>
                    <a:pt x="4380" y="273"/>
                    <a:pt x="4534" y="172"/>
                    <a:pt x="4681" y="68"/>
                  </a:cubicBezTo>
                  <a:cubicBezTo>
                    <a:pt x="4772" y="4"/>
                    <a:pt x="4882" y="0"/>
                    <a:pt x="4974" y="66"/>
                  </a:cubicBezTo>
                  <a:cubicBezTo>
                    <a:pt x="5122" y="169"/>
                    <a:pt x="5278" y="268"/>
                    <a:pt x="5401" y="398"/>
                  </a:cubicBezTo>
                  <a:cubicBezTo>
                    <a:pt x="5580" y="587"/>
                    <a:pt x="5757" y="772"/>
                    <a:pt x="5996" y="889"/>
                  </a:cubicBezTo>
                  <a:cubicBezTo>
                    <a:pt x="6112" y="946"/>
                    <a:pt x="6218" y="1025"/>
                    <a:pt x="6274" y="1177"/>
                  </a:cubicBezTo>
                  <a:cubicBezTo>
                    <a:pt x="6064" y="1702"/>
                    <a:pt x="5860" y="2246"/>
                    <a:pt x="5627" y="2778"/>
                  </a:cubicBezTo>
                  <a:cubicBezTo>
                    <a:pt x="5524" y="3012"/>
                    <a:pt x="5363" y="3220"/>
                    <a:pt x="5202" y="3482"/>
                  </a:cubicBezTo>
                  <a:cubicBezTo>
                    <a:pt x="5211" y="3517"/>
                    <a:pt x="5233" y="3603"/>
                    <a:pt x="5253" y="3688"/>
                  </a:cubicBezTo>
                  <a:cubicBezTo>
                    <a:pt x="5275" y="3779"/>
                    <a:pt x="5279" y="3871"/>
                    <a:pt x="5210" y="3945"/>
                  </a:cubicBezTo>
                  <a:cubicBezTo>
                    <a:pt x="5118" y="4044"/>
                    <a:pt x="5125" y="4149"/>
                    <a:pt x="5162" y="4270"/>
                  </a:cubicBezTo>
                  <a:cubicBezTo>
                    <a:pt x="5218" y="4456"/>
                    <a:pt x="5257" y="4647"/>
                    <a:pt x="5307" y="4835"/>
                  </a:cubicBezTo>
                  <a:cubicBezTo>
                    <a:pt x="5431" y="5300"/>
                    <a:pt x="5499" y="5773"/>
                    <a:pt x="5510" y="6255"/>
                  </a:cubicBezTo>
                  <a:cubicBezTo>
                    <a:pt x="5514" y="6474"/>
                    <a:pt x="5547" y="6693"/>
                    <a:pt x="5556" y="6913"/>
                  </a:cubicBezTo>
                  <a:cubicBezTo>
                    <a:pt x="5564" y="7119"/>
                    <a:pt x="5558" y="7326"/>
                    <a:pt x="5558" y="7555"/>
                  </a:cubicBezTo>
                  <a:cubicBezTo>
                    <a:pt x="5619" y="7565"/>
                    <a:pt x="5691" y="7585"/>
                    <a:pt x="5763" y="7587"/>
                  </a:cubicBezTo>
                  <a:cubicBezTo>
                    <a:pt x="6112" y="7597"/>
                    <a:pt x="6462" y="7577"/>
                    <a:pt x="6807" y="7658"/>
                  </a:cubicBezTo>
                  <a:cubicBezTo>
                    <a:pt x="6957" y="7693"/>
                    <a:pt x="7113" y="7707"/>
                    <a:pt x="7264" y="7737"/>
                  </a:cubicBezTo>
                  <a:cubicBezTo>
                    <a:pt x="7416" y="7767"/>
                    <a:pt x="7565" y="7813"/>
                    <a:pt x="7718" y="7837"/>
                  </a:cubicBezTo>
                  <a:cubicBezTo>
                    <a:pt x="8002" y="7880"/>
                    <a:pt x="8269" y="7975"/>
                    <a:pt x="8541" y="8058"/>
                  </a:cubicBezTo>
                  <a:cubicBezTo>
                    <a:pt x="8778" y="8129"/>
                    <a:pt x="9007" y="8201"/>
                    <a:pt x="9211" y="8344"/>
                  </a:cubicBezTo>
                  <a:cubicBezTo>
                    <a:pt x="9254" y="8374"/>
                    <a:pt x="9296" y="8404"/>
                    <a:pt x="9339" y="8432"/>
                  </a:cubicBezTo>
                  <a:cubicBezTo>
                    <a:pt x="9617" y="8607"/>
                    <a:pt x="9692" y="8857"/>
                    <a:pt x="9617" y="9202"/>
                  </a:cubicBezTo>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 name="Google Shape;45;p3"/>
            <p:cNvSpPr/>
            <p:nvPr/>
          </p:nvSpPr>
          <p:spPr>
            <a:xfrm>
              <a:off x="3612100" y="2750350"/>
              <a:ext cx="5625" cy="117000"/>
            </a:xfrm>
            <a:custGeom>
              <a:avLst/>
              <a:gdLst/>
              <a:ahLst/>
              <a:cxnLst/>
              <a:rect l="l" t="t" r="r" b="b"/>
              <a:pathLst>
                <a:path w="225" h="4680" extrusionOk="0">
                  <a:moveTo>
                    <a:pt x="118" y="4679"/>
                  </a:moveTo>
                  <a:cubicBezTo>
                    <a:pt x="1" y="3910"/>
                    <a:pt x="42" y="3141"/>
                    <a:pt x="59" y="2372"/>
                  </a:cubicBezTo>
                  <a:cubicBezTo>
                    <a:pt x="75" y="1609"/>
                    <a:pt x="82" y="846"/>
                    <a:pt x="93" y="0"/>
                  </a:cubicBezTo>
                  <a:cubicBezTo>
                    <a:pt x="193" y="452"/>
                    <a:pt x="224" y="4171"/>
                    <a:pt x="118" y="467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 name="Google Shape;46;p3"/>
            <p:cNvSpPr/>
            <p:nvPr/>
          </p:nvSpPr>
          <p:spPr>
            <a:xfrm>
              <a:off x="3613575" y="2709400"/>
              <a:ext cx="375" cy="18000"/>
            </a:xfrm>
            <a:custGeom>
              <a:avLst/>
              <a:gdLst/>
              <a:ahLst/>
              <a:cxnLst/>
              <a:rect l="l" t="t" r="r" b="b"/>
              <a:pathLst>
                <a:path w="15" h="720" extrusionOk="0">
                  <a:moveTo>
                    <a:pt x="0" y="707"/>
                  </a:moveTo>
                  <a:lnTo>
                    <a:pt x="0" y="0"/>
                  </a:lnTo>
                  <a:cubicBezTo>
                    <a:pt x="5" y="1"/>
                    <a:pt x="10" y="1"/>
                    <a:pt x="15" y="1"/>
                  </a:cubicBezTo>
                  <a:lnTo>
                    <a:pt x="15" y="720"/>
                  </a:lnTo>
                  <a:cubicBezTo>
                    <a:pt x="10" y="715"/>
                    <a:pt x="5" y="711"/>
                    <a:pt x="0" y="70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47" name="Google Shape;47;p3"/>
          <p:cNvSpPr txBox="1">
            <a:spLocks noGrp="1"/>
          </p:cNvSpPr>
          <p:nvPr>
            <p:ph type="title"/>
          </p:nvPr>
        </p:nvSpPr>
        <p:spPr>
          <a:xfrm>
            <a:off x="2946000" y="2464600"/>
            <a:ext cx="6300000" cy="9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8" name="Google Shape;48;p3"/>
          <p:cNvSpPr txBox="1">
            <a:spLocks noGrp="1"/>
          </p:cNvSpPr>
          <p:nvPr>
            <p:ph type="subTitle" idx="1"/>
          </p:nvPr>
        </p:nvSpPr>
        <p:spPr>
          <a:xfrm>
            <a:off x="3039700" y="4719967"/>
            <a:ext cx="6112400" cy="618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a:solidFill>
                  <a:schemeClr val="dk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49" name="Google Shape;49;p3"/>
          <p:cNvSpPr txBox="1">
            <a:spLocks noGrp="1"/>
          </p:cNvSpPr>
          <p:nvPr>
            <p:ph type="title" idx="2" hasCustomPrompt="1"/>
          </p:nvPr>
        </p:nvSpPr>
        <p:spPr>
          <a:xfrm>
            <a:off x="1168567" y="830600"/>
            <a:ext cx="9854800" cy="163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0" name="Google Shape;50;p3"/>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51" name="Google Shape;51;p3"/>
          <p:cNvGrpSpPr/>
          <p:nvPr/>
        </p:nvGrpSpPr>
        <p:grpSpPr>
          <a:xfrm flipH="1">
            <a:off x="10991679" y="613135"/>
            <a:ext cx="653863" cy="1163203"/>
            <a:chOff x="5352700" y="1148475"/>
            <a:chExt cx="65150" cy="115900"/>
          </a:xfrm>
        </p:grpSpPr>
        <p:sp>
          <p:nvSpPr>
            <p:cNvPr id="52" name="Google Shape;52;p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 name="Google Shape;53;p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 name="Google Shape;54;p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 name="Google Shape;55;p3"/>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56" name="Google Shape;56;p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grpSp>
        <p:nvGrpSpPr>
          <p:cNvPr id="57" name="Google Shape;57;p3"/>
          <p:cNvGrpSpPr/>
          <p:nvPr/>
        </p:nvGrpSpPr>
        <p:grpSpPr>
          <a:xfrm>
            <a:off x="556837" y="613135"/>
            <a:ext cx="653863" cy="1163203"/>
            <a:chOff x="5352700" y="1148475"/>
            <a:chExt cx="65150" cy="115900"/>
          </a:xfrm>
        </p:grpSpPr>
        <p:sp>
          <p:nvSpPr>
            <p:cNvPr id="58" name="Google Shape;58;p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 name="Google Shape;59;p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0" name="Google Shape;60;p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 name="Google Shape;61;p3"/>
            <p:cNvSpPr/>
            <p:nvPr/>
          </p:nvSpPr>
          <p:spPr>
            <a:xfrm>
              <a:off x="5361625" y="1152875"/>
              <a:ext cx="56225" cy="1100"/>
            </a:xfrm>
            <a:custGeom>
              <a:avLst/>
              <a:gdLst/>
              <a:ahLst/>
              <a:cxnLst/>
              <a:rect l="l" t="t" r="r" b="b"/>
              <a:pathLst>
                <a:path w="2249" h="44" extrusionOk="0">
                  <a:moveTo>
                    <a:pt x="1453" y="0"/>
                  </a:moveTo>
                  <a:cubicBezTo>
                    <a:pt x="973" y="0"/>
                    <a:pt x="493" y="9"/>
                    <a:pt x="12" y="14"/>
                  </a:cubicBezTo>
                  <a:cubicBezTo>
                    <a:pt x="1" y="14"/>
                    <a:pt x="0" y="31"/>
                    <a:pt x="12" y="31"/>
                  </a:cubicBezTo>
                  <a:cubicBezTo>
                    <a:pt x="492" y="36"/>
                    <a:pt x="971" y="44"/>
                    <a:pt x="1451" y="44"/>
                  </a:cubicBezTo>
                  <a:cubicBezTo>
                    <a:pt x="1711" y="44"/>
                    <a:pt x="1971" y="42"/>
                    <a:pt x="2231" y="35"/>
                  </a:cubicBezTo>
                  <a:cubicBezTo>
                    <a:pt x="2248" y="35"/>
                    <a:pt x="2249" y="9"/>
                    <a:pt x="2232" y="9"/>
                  </a:cubicBezTo>
                  <a:cubicBezTo>
                    <a:pt x="1972" y="3"/>
                    <a:pt x="1713" y="0"/>
                    <a:pt x="1453" y="0"/>
                  </a:cubicBezTo>
                  <a:close/>
                </a:path>
              </a:pathLst>
            </a:custGeom>
            <a:solidFill>
              <a:srgbClr val="231F20"/>
            </a:solidFill>
            <a:ln>
              <a:noFill/>
            </a:ln>
          </p:spPr>
          <p:txBody>
            <a:bodyPr spcFirstLastPara="1" wrap="square" lIns="91425" tIns="91425" rIns="91425" bIns="91425" anchor="ctr" anchorCtr="0">
              <a:noAutofit/>
            </a:bodyPr>
            <a:lstStyle/>
            <a:p>
              <a:pPr defTabSz="1219170">
                <a:defRPr/>
              </a:pPr>
              <a:endParaRPr sz="1867">
                <a:ea typeface="+mn-ea"/>
              </a:endParaRPr>
            </a:p>
          </p:txBody>
        </p:sp>
      </p:grpSp>
    </p:spTree>
    <p:extLst>
      <p:ext uri="{BB962C8B-B14F-4D97-AF65-F5344CB8AC3E}">
        <p14:creationId xmlns:p14="http://schemas.microsoft.com/office/powerpoint/2010/main" val="2572290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6"/>
        </a:solidFill>
        <a:effectLst/>
      </p:bgPr>
    </p:bg>
    <p:spTree>
      <p:nvGrpSpPr>
        <p:cNvPr id="1" name="Shape 62"/>
        <p:cNvGrpSpPr/>
        <p:nvPr/>
      </p:nvGrpSpPr>
      <p:grpSpPr>
        <a:xfrm>
          <a:off x="0" y="0"/>
          <a:ext cx="0" cy="0"/>
          <a:chOff x="0" y="0"/>
          <a:chExt cx="0" cy="0"/>
        </a:xfrm>
      </p:grpSpPr>
      <p:sp>
        <p:nvSpPr>
          <p:cNvPr id="63" name="Google Shape;63;p4"/>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4" name="Google Shape;64;p4"/>
          <p:cNvGrpSpPr/>
          <p:nvPr/>
        </p:nvGrpSpPr>
        <p:grpSpPr>
          <a:xfrm rot="10800000">
            <a:off x="10844682" y="653404"/>
            <a:ext cx="800025" cy="798304"/>
            <a:chOff x="5352700" y="1148475"/>
            <a:chExt cx="116150" cy="115900"/>
          </a:xfrm>
        </p:grpSpPr>
        <p:sp>
          <p:nvSpPr>
            <p:cNvPr id="65" name="Google Shape;65;p4"/>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6" name="Google Shape;66;p4"/>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 name="Google Shape;67;p4"/>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 name="Google Shape;68;p4"/>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9" name="Google Shape;69;p4"/>
          <p:cNvSpPr txBox="1">
            <a:spLocks noGrp="1"/>
          </p:cNvSpPr>
          <p:nvPr>
            <p:ph type="subTitle" idx="1"/>
          </p:nvPr>
        </p:nvSpPr>
        <p:spPr>
          <a:xfrm>
            <a:off x="719400" y="1705300"/>
            <a:ext cx="10753200" cy="373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1200"/>
              <a:buFont typeface="Livvic"/>
              <a:buAutoNum type="arabicPeriod"/>
              <a:defRPr sz="1467"/>
            </a:lvl1pPr>
            <a:lvl2pPr lvl="1">
              <a:spcBef>
                <a:spcPts val="0"/>
              </a:spcBef>
              <a:spcAft>
                <a:spcPts val="0"/>
              </a:spcAft>
              <a:buClr>
                <a:srgbClr val="434343"/>
              </a:buClr>
              <a:buSzPts val="1200"/>
              <a:buFont typeface="Roboto Condensed Light"/>
              <a:buAutoNum type="alphaLcPeriod"/>
              <a:defRPr/>
            </a:lvl2pPr>
            <a:lvl3pPr lvl="2">
              <a:spcBef>
                <a:spcPts val="2133"/>
              </a:spcBef>
              <a:spcAft>
                <a:spcPts val="0"/>
              </a:spcAft>
              <a:buClr>
                <a:srgbClr val="434343"/>
              </a:buClr>
              <a:buSzPts val="1400"/>
              <a:buFont typeface="Roboto Condensed Light"/>
              <a:buAutoNum type="romanLcPeriod"/>
              <a:defRPr/>
            </a:lvl3pPr>
            <a:lvl4pPr lvl="3">
              <a:spcBef>
                <a:spcPts val="2133"/>
              </a:spcBef>
              <a:spcAft>
                <a:spcPts val="0"/>
              </a:spcAft>
              <a:buClr>
                <a:srgbClr val="434343"/>
              </a:buClr>
              <a:buSzPts val="1400"/>
              <a:buFont typeface="Roboto Condensed Light"/>
              <a:buAutoNum type="arabicPeriod"/>
              <a:defRPr/>
            </a:lvl4pPr>
            <a:lvl5pPr lvl="4">
              <a:spcBef>
                <a:spcPts val="2133"/>
              </a:spcBef>
              <a:spcAft>
                <a:spcPts val="0"/>
              </a:spcAft>
              <a:buClr>
                <a:srgbClr val="434343"/>
              </a:buClr>
              <a:buSzPts val="1400"/>
              <a:buFont typeface="Roboto Condensed Light"/>
              <a:buAutoNum type="alphaLcPeriod"/>
              <a:defRPr/>
            </a:lvl5pPr>
            <a:lvl6pPr lvl="5">
              <a:spcBef>
                <a:spcPts val="2133"/>
              </a:spcBef>
              <a:spcAft>
                <a:spcPts val="0"/>
              </a:spcAft>
              <a:buClr>
                <a:srgbClr val="434343"/>
              </a:buClr>
              <a:buSzPts val="1400"/>
              <a:buFont typeface="Roboto Condensed Light"/>
              <a:buAutoNum type="romanLcPeriod"/>
              <a:defRPr/>
            </a:lvl6pPr>
            <a:lvl7pPr lvl="6">
              <a:spcBef>
                <a:spcPts val="2133"/>
              </a:spcBef>
              <a:spcAft>
                <a:spcPts val="0"/>
              </a:spcAft>
              <a:buClr>
                <a:srgbClr val="434343"/>
              </a:buClr>
              <a:buSzPts val="1400"/>
              <a:buFont typeface="Roboto Condensed Light"/>
              <a:buAutoNum type="arabicPeriod"/>
              <a:defRPr/>
            </a:lvl7pPr>
            <a:lvl8pPr lvl="7">
              <a:spcBef>
                <a:spcPts val="2133"/>
              </a:spcBef>
              <a:spcAft>
                <a:spcPts val="0"/>
              </a:spcAft>
              <a:buClr>
                <a:srgbClr val="434343"/>
              </a:buClr>
              <a:buSzPts val="1400"/>
              <a:buFont typeface="Roboto Condensed Light"/>
              <a:buAutoNum type="alphaLcPeriod"/>
              <a:defRPr/>
            </a:lvl8pPr>
            <a:lvl9pPr lvl="8">
              <a:spcBef>
                <a:spcPts val="2133"/>
              </a:spcBef>
              <a:spcAft>
                <a:spcPts val="2133"/>
              </a:spcAft>
              <a:buClr>
                <a:srgbClr val="434343"/>
              </a:buClr>
              <a:buSzPts val="1400"/>
              <a:buFont typeface="Roboto Condensed Light"/>
              <a:buAutoNum type="romanLcPeriod"/>
              <a:defRPr/>
            </a:lvl9pPr>
          </a:lstStyle>
          <a:p>
            <a:endParaRPr/>
          </a:p>
        </p:txBody>
      </p:sp>
      <p:sp>
        <p:nvSpPr>
          <p:cNvPr id="70" name="Google Shape;70;p4"/>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725421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accent6"/>
        </a:solidFill>
        <a:effectLst/>
      </p:bgPr>
    </p:bg>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 name="Google Shape;73;p5"/>
          <p:cNvSpPr txBox="1">
            <a:spLocks noGrp="1"/>
          </p:cNvSpPr>
          <p:nvPr>
            <p:ph type="subTitle" idx="1"/>
          </p:nvPr>
        </p:nvSpPr>
        <p:spPr>
          <a:xfrm>
            <a:off x="1691584" y="2637000"/>
            <a:ext cx="3987200" cy="2868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74" name="Google Shape;74;p5"/>
          <p:cNvSpPr txBox="1">
            <a:spLocks noGrp="1"/>
          </p:cNvSpPr>
          <p:nvPr>
            <p:ph type="subTitle" idx="2"/>
          </p:nvPr>
        </p:nvSpPr>
        <p:spPr>
          <a:xfrm>
            <a:off x="6513217" y="2637000"/>
            <a:ext cx="3987200" cy="286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75" name="Google Shape;75;p5"/>
          <p:cNvGrpSpPr/>
          <p:nvPr/>
        </p:nvGrpSpPr>
        <p:grpSpPr>
          <a:xfrm rot="10800000">
            <a:off x="10844682" y="653404"/>
            <a:ext cx="800025" cy="798304"/>
            <a:chOff x="5352700" y="1148475"/>
            <a:chExt cx="116150" cy="115900"/>
          </a:xfrm>
        </p:grpSpPr>
        <p:sp>
          <p:nvSpPr>
            <p:cNvPr id="76" name="Google Shape;76;p5"/>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7" name="Google Shape;77;p5"/>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8" name="Google Shape;78;p5"/>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9" name="Google Shape;79;p5"/>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80" name="Google Shape;80;p5"/>
          <p:cNvSpPr/>
          <p:nvPr/>
        </p:nvSpPr>
        <p:spPr>
          <a:xfrm flipH="1">
            <a:off x="429785"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718722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6"/>
        </a:solidFill>
        <a:effectLst/>
      </p:bgPr>
    </p:bg>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83" name="Google Shape;83;p6"/>
          <p:cNvGrpSpPr/>
          <p:nvPr/>
        </p:nvGrpSpPr>
        <p:grpSpPr>
          <a:xfrm>
            <a:off x="567950" y="5492062"/>
            <a:ext cx="853396" cy="714829"/>
            <a:chOff x="5524150" y="1164950"/>
            <a:chExt cx="119325" cy="99950"/>
          </a:xfrm>
        </p:grpSpPr>
        <p:sp>
          <p:nvSpPr>
            <p:cNvPr id="84" name="Google Shape;84;p6"/>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85" name="Google Shape;85;p6"/>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86" name="Google Shape;86;p6"/>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87" name="Google Shape;87;p6"/>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88" name="Google Shape;88;p6"/>
          <p:cNvGrpSpPr/>
          <p:nvPr/>
        </p:nvGrpSpPr>
        <p:grpSpPr>
          <a:xfrm rot="10800000">
            <a:off x="10844682" y="653404"/>
            <a:ext cx="800025" cy="798304"/>
            <a:chOff x="5352700" y="1148475"/>
            <a:chExt cx="116150" cy="115900"/>
          </a:xfrm>
        </p:grpSpPr>
        <p:sp>
          <p:nvSpPr>
            <p:cNvPr id="89" name="Google Shape;89;p6"/>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0" name="Google Shape;90;p6"/>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1" name="Google Shape;91;p6"/>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2" name="Google Shape;92;p6"/>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93" name="Google Shape;93;p6"/>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2864522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6"/>
        </a:solidFill>
        <a:effectLst/>
      </p:bgPr>
    </p:bg>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1959307" y="2212333"/>
            <a:ext cx="40476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40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96" name="Google Shape;96;p7"/>
          <p:cNvSpPr txBox="1">
            <a:spLocks noGrp="1"/>
          </p:cNvSpPr>
          <p:nvPr>
            <p:ph type="body" idx="1"/>
          </p:nvPr>
        </p:nvSpPr>
        <p:spPr>
          <a:xfrm>
            <a:off x="1092245" y="3429000"/>
            <a:ext cx="4242800" cy="247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chemeClr val="dk1"/>
                </a:solidFill>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grpSp>
        <p:nvGrpSpPr>
          <p:cNvPr id="97" name="Google Shape;97;p7"/>
          <p:cNvGrpSpPr/>
          <p:nvPr/>
        </p:nvGrpSpPr>
        <p:grpSpPr>
          <a:xfrm>
            <a:off x="719333" y="1909967"/>
            <a:ext cx="1163723" cy="1377277"/>
            <a:chOff x="5210250" y="4148950"/>
            <a:chExt cx="872792" cy="1032958"/>
          </a:xfrm>
        </p:grpSpPr>
        <p:sp>
          <p:nvSpPr>
            <p:cNvPr id="98" name="Google Shape;98;p7"/>
            <p:cNvSpPr/>
            <p:nvPr/>
          </p:nvSpPr>
          <p:spPr>
            <a:xfrm>
              <a:off x="5652357" y="4382285"/>
              <a:ext cx="172521" cy="680992"/>
            </a:xfrm>
            <a:custGeom>
              <a:avLst/>
              <a:gdLst/>
              <a:ahLst/>
              <a:cxnLst/>
              <a:rect l="l" t="t" r="r" b="b"/>
              <a:pathLst>
                <a:path w="2760" h="10895" extrusionOk="0">
                  <a:moveTo>
                    <a:pt x="2454" y="55"/>
                  </a:moveTo>
                  <a:cubicBezTo>
                    <a:pt x="2454" y="186"/>
                    <a:pt x="2455" y="291"/>
                    <a:pt x="2454" y="396"/>
                  </a:cubicBezTo>
                  <a:cubicBezTo>
                    <a:pt x="2446" y="1481"/>
                    <a:pt x="2438" y="2566"/>
                    <a:pt x="2431" y="3651"/>
                  </a:cubicBezTo>
                  <a:cubicBezTo>
                    <a:pt x="2430" y="3726"/>
                    <a:pt x="2425" y="3803"/>
                    <a:pt x="2442" y="3874"/>
                  </a:cubicBezTo>
                  <a:cubicBezTo>
                    <a:pt x="2513" y="4157"/>
                    <a:pt x="2496" y="4444"/>
                    <a:pt x="2496" y="4732"/>
                  </a:cubicBezTo>
                  <a:cubicBezTo>
                    <a:pt x="2495" y="5380"/>
                    <a:pt x="2485" y="6030"/>
                    <a:pt x="2497" y="6679"/>
                  </a:cubicBezTo>
                  <a:cubicBezTo>
                    <a:pt x="2505" y="7081"/>
                    <a:pt x="2582" y="7482"/>
                    <a:pt x="2561" y="7886"/>
                  </a:cubicBezTo>
                  <a:cubicBezTo>
                    <a:pt x="2669" y="8371"/>
                    <a:pt x="2602" y="8862"/>
                    <a:pt x="2621" y="9350"/>
                  </a:cubicBezTo>
                  <a:cubicBezTo>
                    <a:pt x="2628" y="9508"/>
                    <a:pt x="2649" y="9666"/>
                    <a:pt x="2664" y="9824"/>
                  </a:cubicBezTo>
                  <a:cubicBezTo>
                    <a:pt x="2694" y="10126"/>
                    <a:pt x="2723" y="10428"/>
                    <a:pt x="2759" y="10807"/>
                  </a:cubicBezTo>
                  <a:cubicBezTo>
                    <a:pt x="2608" y="10615"/>
                    <a:pt x="2502" y="10486"/>
                    <a:pt x="2403" y="10352"/>
                  </a:cubicBezTo>
                  <a:cubicBezTo>
                    <a:pt x="2308" y="10224"/>
                    <a:pt x="2209" y="10097"/>
                    <a:pt x="2133" y="9958"/>
                  </a:cubicBezTo>
                  <a:cubicBezTo>
                    <a:pt x="1975" y="9668"/>
                    <a:pt x="1728" y="9477"/>
                    <a:pt x="1451" y="9277"/>
                  </a:cubicBezTo>
                  <a:cubicBezTo>
                    <a:pt x="1332" y="9467"/>
                    <a:pt x="1161" y="9572"/>
                    <a:pt x="1014" y="9702"/>
                  </a:cubicBezTo>
                  <a:cubicBezTo>
                    <a:pt x="835" y="9861"/>
                    <a:pt x="710" y="10082"/>
                    <a:pt x="573" y="10283"/>
                  </a:cubicBezTo>
                  <a:cubicBezTo>
                    <a:pt x="478" y="10424"/>
                    <a:pt x="404" y="10578"/>
                    <a:pt x="316" y="10724"/>
                  </a:cubicBezTo>
                  <a:cubicBezTo>
                    <a:pt x="284" y="10776"/>
                    <a:pt x="240" y="10822"/>
                    <a:pt x="181" y="10895"/>
                  </a:cubicBezTo>
                  <a:cubicBezTo>
                    <a:pt x="144" y="10830"/>
                    <a:pt x="108" y="10792"/>
                    <a:pt x="102" y="10750"/>
                  </a:cubicBezTo>
                  <a:cubicBezTo>
                    <a:pt x="89" y="10666"/>
                    <a:pt x="92" y="10581"/>
                    <a:pt x="92" y="10495"/>
                  </a:cubicBezTo>
                  <a:cubicBezTo>
                    <a:pt x="90" y="10070"/>
                    <a:pt x="89" y="9644"/>
                    <a:pt x="89" y="9219"/>
                  </a:cubicBezTo>
                  <a:cubicBezTo>
                    <a:pt x="89" y="8909"/>
                    <a:pt x="94" y="8601"/>
                    <a:pt x="37" y="8296"/>
                  </a:cubicBezTo>
                  <a:cubicBezTo>
                    <a:pt x="20" y="8202"/>
                    <a:pt x="25" y="8104"/>
                    <a:pt x="24" y="8009"/>
                  </a:cubicBezTo>
                  <a:cubicBezTo>
                    <a:pt x="22" y="7712"/>
                    <a:pt x="28" y="7413"/>
                    <a:pt x="21" y="7115"/>
                  </a:cubicBezTo>
                  <a:cubicBezTo>
                    <a:pt x="0" y="6295"/>
                    <a:pt x="50" y="5478"/>
                    <a:pt x="99" y="4661"/>
                  </a:cubicBezTo>
                  <a:cubicBezTo>
                    <a:pt x="109" y="4482"/>
                    <a:pt x="94" y="4301"/>
                    <a:pt x="90" y="4121"/>
                  </a:cubicBezTo>
                  <a:cubicBezTo>
                    <a:pt x="89" y="4015"/>
                    <a:pt x="85" y="3908"/>
                    <a:pt x="85" y="3802"/>
                  </a:cubicBezTo>
                  <a:cubicBezTo>
                    <a:pt x="86" y="2950"/>
                    <a:pt x="90" y="2099"/>
                    <a:pt x="85" y="1249"/>
                  </a:cubicBezTo>
                  <a:cubicBezTo>
                    <a:pt x="83" y="842"/>
                    <a:pt x="148" y="446"/>
                    <a:pt x="228" y="33"/>
                  </a:cubicBezTo>
                  <a:cubicBezTo>
                    <a:pt x="474" y="0"/>
                    <a:pt x="715" y="32"/>
                    <a:pt x="956" y="26"/>
                  </a:cubicBezTo>
                  <a:cubicBezTo>
                    <a:pt x="1200" y="20"/>
                    <a:pt x="1444" y="22"/>
                    <a:pt x="1689" y="27"/>
                  </a:cubicBezTo>
                  <a:cubicBezTo>
                    <a:pt x="1932" y="31"/>
                    <a:pt x="2176" y="4"/>
                    <a:pt x="2454" y="55"/>
                  </a:cubicBezTo>
                  <a:close/>
                </a:path>
              </a:pathLst>
            </a:custGeom>
            <a:solidFill>
              <a:srgbClr val="FFB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99" name="Google Shape;99;p7"/>
            <p:cNvSpPr/>
            <p:nvPr/>
          </p:nvSpPr>
          <p:spPr>
            <a:xfrm>
              <a:off x="5817373" y="4382848"/>
              <a:ext cx="96699" cy="754123"/>
            </a:xfrm>
            <a:custGeom>
              <a:avLst/>
              <a:gdLst/>
              <a:ahLst/>
              <a:cxnLst/>
              <a:rect l="l" t="t" r="r" b="b"/>
              <a:pathLst>
                <a:path w="1547" h="12065" extrusionOk="0">
                  <a:moveTo>
                    <a:pt x="1167" y="5656"/>
                  </a:moveTo>
                  <a:cubicBezTo>
                    <a:pt x="1041" y="5740"/>
                    <a:pt x="1018" y="5845"/>
                    <a:pt x="1099" y="5903"/>
                  </a:cubicBezTo>
                  <a:cubicBezTo>
                    <a:pt x="1112" y="5912"/>
                    <a:pt x="1171" y="5888"/>
                    <a:pt x="1172" y="5877"/>
                  </a:cubicBezTo>
                  <a:cubicBezTo>
                    <a:pt x="1176" y="5808"/>
                    <a:pt x="1170" y="5738"/>
                    <a:pt x="1167" y="5656"/>
                  </a:cubicBezTo>
                  <a:close/>
                  <a:moveTo>
                    <a:pt x="1038" y="3277"/>
                  </a:moveTo>
                  <a:cubicBezTo>
                    <a:pt x="838" y="3514"/>
                    <a:pt x="823" y="3623"/>
                    <a:pt x="972" y="3736"/>
                  </a:cubicBezTo>
                  <a:cubicBezTo>
                    <a:pt x="993" y="3588"/>
                    <a:pt x="1014" y="3449"/>
                    <a:pt x="1038" y="3277"/>
                  </a:cubicBezTo>
                  <a:close/>
                  <a:moveTo>
                    <a:pt x="1" y="71"/>
                  </a:moveTo>
                  <a:cubicBezTo>
                    <a:pt x="240" y="4"/>
                    <a:pt x="839" y="1"/>
                    <a:pt x="1293" y="63"/>
                  </a:cubicBezTo>
                  <a:cubicBezTo>
                    <a:pt x="1311" y="124"/>
                    <a:pt x="1344" y="191"/>
                    <a:pt x="1349" y="261"/>
                  </a:cubicBezTo>
                  <a:cubicBezTo>
                    <a:pt x="1363" y="484"/>
                    <a:pt x="1371" y="708"/>
                    <a:pt x="1372" y="931"/>
                  </a:cubicBezTo>
                  <a:cubicBezTo>
                    <a:pt x="1377" y="1527"/>
                    <a:pt x="1383" y="2123"/>
                    <a:pt x="1376" y="2720"/>
                  </a:cubicBezTo>
                  <a:cubicBezTo>
                    <a:pt x="1370" y="3231"/>
                    <a:pt x="1416" y="3739"/>
                    <a:pt x="1455" y="4248"/>
                  </a:cubicBezTo>
                  <a:cubicBezTo>
                    <a:pt x="1477" y="4534"/>
                    <a:pt x="1470" y="4821"/>
                    <a:pt x="1475" y="5108"/>
                  </a:cubicBezTo>
                  <a:cubicBezTo>
                    <a:pt x="1476" y="5129"/>
                    <a:pt x="1475" y="5150"/>
                    <a:pt x="1475" y="5171"/>
                  </a:cubicBezTo>
                  <a:cubicBezTo>
                    <a:pt x="1487" y="5938"/>
                    <a:pt x="1488" y="6705"/>
                    <a:pt x="1515" y="7470"/>
                  </a:cubicBezTo>
                  <a:cubicBezTo>
                    <a:pt x="1535" y="8055"/>
                    <a:pt x="1546" y="8638"/>
                    <a:pt x="1503" y="9224"/>
                  </a:cubicBezTo>
                  <a:cubicBezTo>
                    <a:pt x="1440" y="10072"/>
                    <a:pt x="1381" y="10922"/>
                    <a:pt x="1391" y="11774"/>
                  </a:cubicBezTo>
                  <a:cubicBezTo>
                    <a:pt x="1392" y="11854"/>
                    <a:pt x="1377" y="11935"/>
                    <a:pt x="1365" y="12065"/>
                  </a:cubicBezTo>
                  <a:cubicBezTo>
                    <a:pt x="1262" y="11956"/>
                    <a:pt x="1192" y="11882"/>
                    <a:pt x="1122" y="11809"/>
                  </a:cubicBezTo>
                  <a:cubicBezTo>
                    <a:pt x="1049" y="11732"/>
                    <a:pt x="977" y="11654"/>
                    <a:pt x="902" y="11579"/>
                  </a:cubicBezTo>
                  <a:cubicBezTo>
                    <a:pt x="828" y="11504"/>
                    <a:pt x="755" y="11426"/>
                    <a:pt x="674" y="11358"/>
                  </a:cubicBezTo>
                  <a:cubicBezTo>
                    <a:pt x="514" y="11224"/>
                    <a:pt x="398" y="11077"/>
                    <a:pt x="406" y="10848"/>
                  </a:cubicBezTo>
                  <a:cubicBezTo>
                    <a:pt x="411" y="10724"/>
                    <a:pt x="367" y="10599"/>
                    <a:pt x="349" y="10473"/>
                  </a:cubicBezTo>
                  <a:cubicBezTo>
                    <a:pt x="309" y="10190"/>
                    <a:pt x="269" y="9908"/>
                    <a:pt x="233" y="9625"/>
                  </a:cubicBezTo>
                  <a:cubicBezTo>
                    <a:pt x="222" y="9540"/>
                    <a:pt x="221" y="9455"/>
                    <a:pt x="220" y="9370"/>
                  </a:cubicBezTo>
                  <a:cubicBezTo>
                    <a:pt x="218" y="9072"/>
                    <a:pt x="219" y="8774"/>
                    <a:pt x="218" y="8476"/>
                  </a:cubicBezTo>
                  <a:cubicBezTo>
                    <a:pt x="217" y="8295"/>
                    <a:pt x="211" y="8117"/>
                    <a:pt x="174" y="7937"/>
                  </a:cubicBezTo>
                  <a:cubicBezTo>
                    <a:pt x="141" y="7773"/>
                    <a:pt x="163" y="7598"/>
                    <a:pt x="153" y="7428"/>
                  </a:cubicBezTo>
                  <a:cubicBezTo>
                    <a:pt x="143" y="7270"/>
                    <a:pt x="122" y="7112"/>
                    <a:pt x="108" y="6954"/>
                  </a:cubicBezTo>
                  <a:cubicBezTo>
                    <a:pt x="99" y="6859"/>
                    <a:pt x="91" y="6764"/>
                    <a:pt x="91" y="6669"/>
                  </a:cubicBezTo>
                  <a:cubicBezTo>
                    <a:pt x="90" y="5892"/>
                    <a:pt x="91" y="5115"/>
                    <a:pt x="88" y="4337"/>
                  </a:cubicBezTo>
                  <a:cubicBezTo>
                    <a:pt x="87" y="4200"/>
                    <a:pt x="60" y="4064"/>
                    <a:pt x="49" y="3927"/>
                  </a:cubicBezTo>
                  <a:cubicBezTo>
                    <a:pt x="38" y="3810"/>
                    <a:pt x="28" y="3694"/>
                    <a:pt x="27" y="3577"/>
                  </a:cubicBezTo>
                  <a:cubicBezTo>
                    <a:pt x="24" y="2672"/>
                    <a:pt x="25" y="1768"/>
                    <a:pt x="22" y="862"/>
                  </a:cubicBezTo>
                  <a:cubicBezTo>
                    <a:pt x="21" y="598"/>
                    <a:pt x="8" y="333"/>
                    <a:pt x="1" y="71"/>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0" name="Google Shape;100;p7"/>
            <p:cNvSpPr/>
            <p:nvPr/>
          </p:nvSpPr>
          <p:spPr>
            <a:xfrm>
              <a:off x="5577162" y="4380660"/>
              <a:ext cx="74196" cy="777062"/>
            </a:xfrm>
            <a:custGeom>
              <a:avLst/>
              <a:gdLst/>
              <a:ahLst/>
              <a:cxnLst/>
              <a:rect l="l" t="t" r="r" b="b"/>
              <a:pathLst>
                <a:path w="1187" h="12432" extrusionOk="0">
                  <a:moveTo>
                    <a:pt x="292" y="12418"/>
                  </a:moveTo>
                  <a:cubicBezTo>
                    <a:pt x="292" y="12153"/>
                    <a:pt x="298" y="11888"/>
                    <a:pt x="290" y="11624"/>
                  </a:cubicBezTo>
                  <a:cubicBezTo>
                    <a:pt x="284" y="11401"/>
                    <a:pt x="263" y="11179"/>
                    <a:pt x="248" y="10957"/>
                  </a:cubicBezTo>
                  <a:cubicBezTo>
                    <a:pt x="241" y="10851"/>
                    <a:pt x="236" y="10745"/>
                    <a:pt x="227" y="10639"/>
                  </a:cubicBezTo>
                  <a:cubicBezTo>
                    <a:pt x="212" y="10459"/>
                    <a:pt x="194" y="10280"/>
                    <a:pt x="179" y="10101"/>
                  </a:cubicBezTo>
                  <a:cubicBezTo>
                    <a:pt x="171" y="10006"/>
                    <a:pt x="165" y="9910"/>
                    <a:pt x="163" y="9815"/>
                  </a:cubicBezTo>
                  <a:cubicBezTo>
                    <a:pt x="153" y="9027"/>
                    <a:pt x="142" y="8240"/>
                    <a:pt x="135" y="7453"/>
                  </a:cubicBezTo>
                  <a:cubicBezTo>
                    <a:pt x="134" y="7380"/>
                    <a:pt x="144" y="7305"/>
                    <a:pt x="152" y="7232"/>
                  </a:cubicBezTo>
                  <a:cubicBezTo>
                    <a:pt x="159" y="7158"/>
                    <a:pt x="177" y="7084"/>
                    <a:pt x="177" y="7011"/>
                  </a:cubicBezTo>
                  <a:cubicBezTo>
                    <a:pt x="167" y="5969"/>
                    <a:pt x="211" y="4927"/>
                    <a:pt x="132" y="3885"/>
                  </a:cubicBezTo>
                  <a:cubicBezTo>
                    <a:pt x="75" y="3133"/>
                    <a:pt x="46" y="2377"/>
                    <a:pt x="18" y="1623"/>
                  </a:cubicBezTo>
                  <a:cubicBezTo>
                    <a:pt x="8" y="1326"/>
                    <a:pt x="32" y="1027"/>
                    <a:pt x="44" y="730"/>
                  </a:cubicBezTo>
                  <a:cubicBezTo>
                    <a:pt x="50" y="583"/>
                    <a:pt x="75" y="441"/>
                    <a:pt x="39" y="290"/>
                  </a:cubicBezTo>
                  <a:cubicBezTo>
                    <a:pt x="0" y="133"/>
                    <a:pt x="98" y="1"/>
                    <a:pt x="295" y="19"/>
                  </a:cubicBezTo>
                  <a:cubicBezTo>
                    <a:pt x="358" y="25"/>
                    <a:pt x="423" y="25"/>
                    <a:pt x="486" y="35"/>
                  </a:cubicBezTo>
                  <a:cubicBezTo>
                    <a:pt x="633" y="57"/>
                    <a:pt x="779" y="70"/>
                    <a:pt x="927" y="23"/>
                  </a:cubicBezTo>
                  <a:cubicBezTo>
                    <a:pt x="972" y="9"/>
                    <a:pt x="1029" y="30"/>
                    <a:pt x="1097" y="36"/>
                  </a:cubicBezTo>
                  <a:cubicBezTo>
                    <a:pt x="1103" y="106"/>
                    <a:pt x="1114" y="167"/>
                    <a:pt x="1114" y="228"/>
                  </a:cubicBezTo>
                  <a:cubicBezTo>
                    <a:pt x="1112" y="1461"/>
                    <a:pt x="1113" y="2695"/>
                    <a:pt x="1104" y="3930"/>
                  </a:cubicBezTo>
                  <a:cubicBezTo>
                    <a:pt x="1100" y="4440"/>
                    <a:pt x="1075" y="4950"/>
                    <a:pt x="1064" y="5460"/>
                  </a:cubicBezTo>
                  <a:cubicBezTo>
                    <a:pt x="1053" y="5928"/>
                    <a:pt x="1046" y="6396"/>
                    <a:pt x="1043" y="6864"/>
                  </a:cubicBezTo>
                  <a:cubicBezTo>
                    <a:pt x="1039" y="7268"/>
                    <a:pt x="1041" y="7672"/>
                    <a:pt x="1042" y="8076"/>
                  </a:cubicBezTo>
                  <a:cubicBezTo>
                    <a:pt x="1042" y="8151"/>
                    <a:pt x="1033" y="8227"/>
                    <a:pt x="1045" y="8299"/>
                  </a:cubicBezTo>
                  <a:cubicBezTo>
                    <a:pt x="1154" y="8934"/>
                    <a:pt x="1086" y="9573"/>
                    <a:pt x="1103" y="10209"/>
                  </a:cubicBezTo>
                  <a:cubicBezTo>
                    <a:pt x="1107" y="10369"/>
                    <a:pt x="1099" y="10529"/>
                    <a:pt x="1106" y="10688"/>
                  </a:cubicBezTo>
                  <a:cubicBezTo>
                    <a:pt x="1110" y="10793"/>
                    <a:pt x="1119" y="10901"/>
                    <a:pt x="1147" y="11000"/>
                  </a:cubicBezTo>
                  <a:cubicBezTo>
                    <a:pt x="1187" y="11138"/>
                    <a:pt x="1158" y="11246"/>
                    <a:pt x="1069" y="11354"/>
                  </a:cubicBezTo>
                  <a:cubicBezTo>
                    <a:pt x="928" y="11525"/>
                    <a:pt x="822" y="11723"/>
                    <a:pt x="668" y="11886"/>
                  </a:cubicBezTo>
                  <a:cubicBezTo>
                    <a:pt x="583" y="11976"/>
                    <a:pt x="537" y="12103"/>
                    <a:pt x="474" y="12214"/>
                  </a:cubicBezTo>
                  <a:cubicBezTo>
                    <a:pt x="435" y="12286"/>
                    <a:pt x="397" y="12359"/>
                    <a:pt x="359" y="12432"/>
                  </a:cubicBezTo>
                  <a:cubicBezTo>
                    <a:pt x="336" y="12427"/>
                    <a:pt x="314" y="12423"/>
                    <a:pt x="292" y="12418"/>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1" name="Google Shape;101;p7"/>
            <p:cNvSpPr/>
            <p:nvPr/>
          </p:nvSpPr>
          <p:spPr>
            <a:xfrm>
              <a:off x="5248129" y="4192829"/>
              <a:ext cx="761029" cy="296399"/>
            </a:xfrm>
            <a:custGeom>
              <a:avLst/>
              <a:gdLst/>
              <a:ahLst/>
              <a:cxnLst/>
              <a:rect l="l" t="t" r="r" b="b"/>
              <a:pathLst>
                <a:path w="12175" h="4742" extrusionOk="0">
                  <a:moveTo>
                    <a:pt x="2762" y="2227"/>
                  </a:moveTo>
                  <a:cubicBezTo>
                    <a:pt x="2722" y="2305"/>
                    <a:pt x="2697" y="2335"/>
                    <a:pt x="2695" y="2367"/>
                  </a:cubicBezTo>
                  <a:cubicBezTo>
                    <a:pt x="2695" y="2386"/>
                    <a:pt x="2729" y="2419"/>
                    <a:pt x="2750" y="2422"/>
                  </a:cubicBezTo>
                  <a:cubicBezTo>
                    <a:pt x="2769" y="2424"/>
                    <a:pt x="2807" y="2393"/>
                    <a:pt x="2809" y="2374"/>
                  </a:cubicBezTo>
                  <a:cubicBezTo>
                    <a:pt x="2811" y="2343"/>
                    <a:pt x="2791" y="2311"/>
                    <a:pt x="2762" y="2227"/>
                  </a:cubicBezTo>
                  <a:close/>
                  <a:moveTo>
                    <a:pt x="2378" y="2502"/>
                  </a:moveTo>
                  <a:cubicBezTo>
                    <a:pt x="2360" y="2522"/>
                    <a:pt x="2337" y="2538"/>
                    <a:pt x="2340" y="2546"/>
                  </a:cubicBezTo>
                  <a:cubicBezTo>
                    <a:pt x="2348" y="2572"/>
                    <a:pt x="2364" y="2594"/>
                    <a:pt x="2378" y="2619"/>
                  </a:cubicBezTo>
                  <a:cubicBezTo>
                    <a:pt x="2388" y="2606"/>
                    <a:pt x="2408" y="2592"/>
                    <a:pt x="2406" y="2581"/>
                  </a:cubicBezTo>
                  <a:cubicBezTo>
                    <a:pt x="2404" y="2555"/>
                    <a:pt x="2390" y="2532"/>
                    <a:pt x="2378" y="2502"/>
                  </a:cubicBezTo>
                  <a:close/>
                  <a:moveTo>
                    <a:pt x="1618" y="2644"/>
                  </a:moveTo>
                  <a:cubicBezTo>
                    <a:pt x="1566" y="2710"/>
                    <a:pt x="1564" y="2780"/>
                    <a:pt x="1612" y="2845"/>
                  </a:cubicBezTo>
                  <a:cubicBezTo>
                    <a:pt x="1647" y="2893"/>
                    <a:pt x="1704" y="2904"/>
                    <a:pt x="1748" y="2866"/>
                  </a:cubicBezTo>
                  <a:cubicBezTo>
                    <a:pt x="1772" y="2846"/>
                    <a:pt x="1789" y="2788"/>
                    <a:pt x="1778" y="2762"/>
                  </a:cubicBezTo>
                  <a:cubicBezTo>
                    <a:pt x="1749" y="2698"/>
                    <a:pt x="1714" y="2625"/>
                    <a:pt x="1618" y="2644"/>
                  </a:cubicBezTo>
                  <a:close/>
                  <a:moveTo>
                    <a:pt x="2070" y="2415"/>
                  </a:moveTo>
                  <a:cubicBezTo>
                    <a:pt x="2059" y="2494"/>
                    <a:pt x="2044" y="2553"/>
                    <a:pt x="2041" y="2613"/>
                  </a:cubicBezTo>
                  <a:cubicBezTo>
                    <a:pt x="2039" y="2677"/>
                    <a:pt x="2094" y="2739"/>
                    <a:pt x="2125" y="2715"/>
                  </a:cubicBezTo>
                  <a:cubicBezTo>
                    <a:pt x="2153" y="2693"/>
                    <a:pt x="2180" y="2653"/>
                    <a:pt x="2183" y="2620"/>
                  </a:cubicBezTo>
                  <a:cubicBezTo>
                    <a:pt x="2186" y="2552"/>
                    <a:pt x="2201" y="2471"/>
                    <a:pt x="2070" y="2415"/>
                  </a:cubicBezTo>
                  <a:close/>
                  <a:moveTo>
                    <a:pt x="1521" y="2887"/>
                  </a:moveTo>
                  <a:cubicBezTo>
                    <a:pt x="1528" y="2801"/>
                    <a:pt x="1492" y="2727"/>
                    <a:pt x="1430" y="2704"/>
                  </a:cubicBezTo>
                  <a:cubicBezTo>
                    <a:pt x="1375" y="2682"/>
                    <a:pt x="1333" y="2747"/>
                    <a:pt x="1325" y="2865"/>
                  </a:cubicBezTo>
                  <a:cubicBezTo>
                    <a:pt x="1325" y="2876"/>
                    <a:pt x="1325" y="2886"/>
                    <a:pt x="1324" y="2897"/>
                  </a:cubicBezTo>
                  <a:cubicBezTo>
                    <a:pt x="1322" y="3001"/>
                    <a:pt x="1366" y="3081"/>
                    <a:pt x="1419" y="3066"/>
                  </a:cubicBezTo>
                  <a:cubicBezTo>
                    <a:pt x="1494" y="3046"/>
                    <a:pt x="1502" y="2979"/>
                    <a:pt x="1516" y="2918"/>
                  </a:cubicBezTo>
                  <a:cubicBezTo>
                    <a:pt x="1518" y="2908"/>
                    <a:pt x="1519" y="2897"/>
                    <a:pt x="1521" y="2887"/>
                  </a:cubicBezTo>
                  <a:close/>
                  <a:moveTo>
                    <a:pt x="919" y="2609"/>
                  </a:moveTo>
                  <a:cubicBezTo>
                    <a:pt x="881" y="2655"/>
                    <a:pt x="850" y="2676"/>
                    <a:pt x="846" y="2700"/>
                  </a:cubicBezTo>
                  <a:cubicBezTo>
                    <a:pt x="830" y="2793"/>
                    <a:pt x="817" y="2887"/>
                    <a:pt x="812" y="2980"/>
                  </a:cubicBezTo>
                  <a:cubicBezTo>
                    <a:pt x="809" y="3031"/>
                    <a:pt x="817" y="3085"/>
                    <a:pt x="833" y="3134"/>
                  </a:cubicBezTo>
                  <a:cubicBezTo>
                    <a:pt x="841" y="3158"/>
                    <a:pt x="878" y="3184"/>
                    <a:pt x="902" y="3185"/>
                  </a:cubicBezTo>
                  <a:cubicBezTo>
                    <a:pt x="926" y="3186"/>
                    <a:pt x="966" y="3160"/>
                    <a:pt x="972" y="3138"/>
                  </a:cubicBezTo>
                  <a:cubicBezTo>
                    <a:pt x="1024" y="2963"/>
                    <a:pt x="991" y="2796"/>
                    <a:pt x="919" y="2609"/>
                  </a:cubicBezTo>
                  <a:close/>
                  <a:moveTo>
                    <a:pt x="12121" y="2144"/>
                  </a:moveTo>
                  <a:cubicBezTo>
                    <a:pt x="12175" y="2258"/>
                    <a:pt x="12158" y="2367"/>
                    <a:pt x="12123" y="2473"/>
                  </a:cubicBezTo>
                  <a:cubicBezTo>
                    <a:pt x="10823" y="2467"/>
                    <a:pt x="9538" y="2457"/>
                    <a:pt x="8253" y="2456"/>
                  </a:cubicBezTo>
                  <a:cubicBezTo>
                    <a:pt x="6870" y="2454"/>
                    <a:pt x="5488" y="2459"/>
                    <a:pt x="4105" y="2463"/>
                  </a:cubicBezTo>
                  <a:cubicBezTo>
                    <a:pt x="3967" y="2463"/>
                    <a:pt x="3828" y="2470"/>
                    <a:pt x="3691" y="2485"/>
                  </a:cubicBezTo>
                  <a:cubicBezTo>
                    <a:pt x="3596" y="2495"/>
                    <a:pt x="3495" y="2508"/>
                    <a:pt x="3413" y="2550"/>
                  </a:cubicBezTo>
                  <a:cubicBezTo>
                    <a:pt x="2770" y="2879"/>
                    <a:pt x="2130" y="3217"/>
                    <a:pt x="1549" y="3653"/>
                  </a:cubicBezTo>
                  <a:cubicBezTo>
                    <a:pt x="1256" y="3873"/>
                    <a:pt x="1034" y="4156"/>
                    <a:pt x="810" y="4440"/>
                  </a:cubicBezTo>
                  <a:cubicBezTo>
                    <a:pt x="732" y="4540"/>
                    <a:pt x="642" y="4631"/>
                    <a:pt x="554" y="4723"/>
                  </a:cubicBezTo>
                  <a:cubicBezTo>
                    <a:pt x="542" y="4735"/>
                    <a:pt x="515" y="4734"/>
                    <a:pt x="480" y="4741"/>
                  </a:cubicBezTo>
                  <a:cubicBezTo>
                    <a:pt x="423" y="4631"/>
                    <a:pt x="393" y="4511"/>
                    <a:pt x="382" y="4386"/>
                  </a:cubicBezTo>
                  <a:cubicBezTo>
                    <a:pt x="338" y="3857"/>
                    <a:pt x="265" y="3330"/>
                    <a:pt x="240" y="2799"/>
                  </a:cubicBezTo>
                  <a:cubicBezTo>
                    <a:pt x="217" y="2270"/>
                    <a:pt x="218" y="1737"/>
                    <a:pt x="92" y="1213"/>
                  </a:cubicBezTo>
                  <a:cubicBezTo>
                    <a:pt x="0" y="830"/>
                    <a:pt x="11" y="433"/>
                    <a:pt x="25" y="41"/>
                  </a:cubicBezTo>
                  <a:cubicBezTo>
                    <a:pt x="102" y="0"/>
                    <a:pt x="120" y="68"/>
                    <a:pt x="154" y="100"/>
                  </a:cubicBezTo>
                  <a:cubicBezTo>
                    <a:pt x="361" y="299"/>
                    <a:pt x="567" y="498"/>
                    <a:pt x="773" y="697"/>
                  </a:cubicBezTo>
                  <a:cubicBezTo>
                    <a:pt x="803" y="727"/>
                    <a:pt x="839" y="755"/>
                    <a:pt x="859" y="790"/>
                  </a:cubicBezTo>
                  <a:cubicBezTo>
                    <a:pt x="933" y="917"/>
                    <a:pt x="1056" y="978"/>
                    <a:pt x="1179" y="1045"/>
                  </a:cubicBezTo>
                  <a:cubicBezTo>
                    <a:pt x="1318" y="1120"/>
                    <a:pt x="1460" y="1197"/>
                    <a:pt x="1587" y="1292"/>
                  </a:cubicBezTo>
                  <a:cubicBezTo>
                    <a:pt x="1896" y="1522"/>
                    <a:pt x="2238" y="1692"/>
                    <a:pt x="2588" y="1847"/>
                  </a:cubicBezTo>
                  <a:cubicBezTo>
                    <a:pt x="2626" y="1864"/>
                    <a:pt x="2665" y="1892"/>
                    <a:pt x="2705" y="1896"/>
                  </a:cubicBezTo>
                  <a:cubicBezTo>
                    <a:pt x="3116" y="1941"/>
                    <a:pt x="3507" y="2091"/>
                    <a:pt x="3929" y="2089"/>
                  </a:cubicBezTo>
                  <a:cubicBezTo>
                    <a:pt x="4865" y="2085"/>
                    <a:pt x="5801" y="2098"/>
                    <a:pt x="6737" y="2110"/>
                  </a:cubicBezTo>
                  <a:cubicBezTo>
                    <a:pt x="6939" y="2112"/>
                    <a:pt x="7140" y="2140"/>
                    <a:pt x="7341" y="2147"/>
                  </a:cubicBezTo>
                  <a:cubicBezTo>
                    <a:pt x="7533" y="2154"/>
                    <a:pt x="7724" y="2154"/>
                    <a:pt x="7915" y="2147"/>
                  </a:cubicBezTo>
                  <a:cubicBezTo>
                    <a:pt x="8084" y="2141"/>
                    <a:pt x="8253" y="2112"/>
                    <a:pt x="8422" y="2112"/>
                  </a:cubicBezTo>
                  <a:cubicBezTo>
                    <a:pt x="9529" y="2107"/>
                    <a:pt x="10635" y="2106"/>
                    <a:pt x="11741" y="2106"/>
                  </a:cubicBezTo>
                  <a:cubicBezTo>
                    <a:pt x="11868" y="2106"/>
                    <a:pt x="11996" y="2090"/>
                    <a:pt x="12121" y="2144"/>
                  </a:cubicBezTo>
                  <a:close/>
                </a:path>
              </a:pathLst>
            </a:custGeom>
            <a:solidFill>
              <a:srgbClr val="FFD877"/>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2" name="Google Shape;102;p7"/>
            <p:cNvSpPr/>
            <p:nvPr/>
          </p:nvSpPr>
          <p:spPr>
            <a:xfrm>
              <a:off x="5227689" y="4166514"/>
              <a:ext cx="39130" cy="349778"/>
            </a:xfrm>
            <a:custGeom>
              <a:avLst/>
              <a:gdLst/>
              <a:ahLst/>
              <a:cxnLst/>
              <a:rect l="l" t="t" r="r" b="b"/>
              <a:pathLst>
                <a:path w="626" h="5596" extrusionOk="0">
                  <a:moveTo>
                    <a:pt x="175" y="20"/>
                  </a:moveTo>
                  <a:cubicBezTo>
                    <a:pt x="179" y="104"/>
                    <a:pt x="188" y="186"/>
                    <a:pt x="189" y="269"/>
                  </a:cubicBezTo>
                  <a:cubicBezTo>
                    <a:pt x="190" y="524"/>
                    <a:pt x="184" y="779"/>
                    <a:pt x="188" y="1034"/>
                  </a:cubicBezTo>
                  <a:cubicBezTo>
                    <a:pt x="191" y="1183"/>
                    <a:pt x="194" y="1333"/>
                    <a:pt x="220" y="1479"/>
                  </a:cubicBezTo>
                  <a:cubicBezTo>
                    <a:pt x="329" y="2087"/>
                    <a:pt x="319" y="2705"/>
                    <a:pt x="355" y="3319"/>
                  </a:cubicBezTo>
                  <a:cubicBezTo>
                    <a:pt x="365" y="3511"/>
                    <a:pt x="372" y="3702"/>
                    <a:pt x="386" y="3892"/>
                  </a:cubicBezTo>
                  <a:cubicBezTo>
                    <a:pt x="406" y="4136"/>
                    <a:pt x="420" y="4380"/>
                    <a:pt x="457" y="4621"/>
                  </a:cubicBezTo>
                  <a:cubicBezTo>
                    <a:pt x="496" y="4883"/>
                    <a:pt x="559" y="5141"/>
                    <a:pt x="609" y="5401"/>
                  </a:cubicBezTo>
                  <a:cubicBezTo>
                    <a:pt x="620" y="5459"/>
                    <a:pt x="620" y="5519"/>
                    <a:pt x="626" y="5580"/>
                  </a:cubicBezTo>
                  <a:cubicBezTo>
                    <a:pt x="478" y="5596"/>
                    <a:pt x="437" y="5497"/>
                    <a:pt x="408" y="5411"/>
                  </a:cubicBezTo>
                  <a:cubicBezTo>
                    <a:pt x="368" y="5292"/>
                    <a:pt x="339" y="5165"/>
                    <a:pt x="327" y="5038"/>
                  </a:cubicBezTo>
                  <a:cubicBezTo>
                    <a:pt x="273" y="4457"/>
                    <a:pt x="185" y="3880"/>
                    <a:pt x="95" y="3303"/>
                  </a:cubicBezTo>
                  <a:cubicBezTo>
                    <a:pt x="90" y="3271"/>
                    <a:pt x="86" y="3240"/>
                    <a:pt x="84" y="3208"/>
                  </a:cubicBezTo>
                  <a:cubicBezTo>
                    <a:pt x="59" y="2657"/>
                    <a:pt x="28" y="2107"/>
                    <a:pt x="12" y="1555"/>
                  </a:cubicBezTo>
                  <a:cubicBezTo>
                    <a:pt x="0" y="1184"/>
                    <a:pt x="7" y="811"/>
                    <a:pt x="9" y="439"/>
                  </a:cubicBezTo>
                  <a:cubicBezTo>
                    <a:pt x="10" y="334"/>
                    <a:pt x="21" y="228"/>
                    <a:pt x="41" y="124"/>
                  </a:cubicBezTo>
                  <a:cubicBezTo>
                    <a:pt x="48" y="80"/>
                    <a:pt x="88" y="42"/>
                    <a:pt x="113" y="1"/>
                  </a:cubicBezTo>
                  <a:cubicBezTo>
                    <a:pt x="133" y="7"/>
                    <a:pt x="154" y="14"/>
                    <a:pt x="175" y="20"/>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3" name="Google Shape;103;p7"/>
            <p:cNvSpPr/>
            <p:nvPr/>
          </p:nvSpPr>
          <p:spPr>
            <a:xfrm>
              <a:off x="6051084" y="4296152"/>
              <a:ext cx="19690" cy="67443"/>
            </a:xfrm>
            <a:custGeom>
              <a:avLst/>
              <a:gdLst/>
              <a:ahLst/>
              <a:cxnLst/>
              <a:rect l="l" t="t" r="r" b="b"/>
              <a:pathLst>
                <a:path w="315" h="1079" extrusionOk="0">
                  <a:moveTo>
                    <a:pt x="1" y="150"/>
                  </a:moveTo>
                  <a:cubicBezTo>
                    <a:pt x="42" y="116"/>
                    <a:pt x="104" y="65"/>
                    <a:pt x="183" y="0"/>
                  </a:cubicBezTo>
                  <a:cubicBezTo>
                    <a:pt x="315" y="318"/>
                    <a:pt x="255" y="624"/>
                    <a:pt x="246" y="925"/>
                  </a:cubicBezTo>
                  <a:cubicBezTo>
                    <a:pt x="244" y="979"/>
                    <a:pt x="196" y="1031"/>
                    <a:pt x="172" y="1079"/>
                  </a:cubicBezTo>
                  <a:cubicBezTo>
                    <a:pt x="70" y="1065"/>
                    <a:pt x="14" y="1023"/>
                    <a:pt x="8" y="936"/>
                  </a:cubicBezTo>
                  <a:cubicBezTo>
                    <a:pt x="1" y="852"/>
                    <a:pt x="2" y="768"/>
                    <a:pt x="1" y="683"/>
                  </a:cubicBezTo>
                  <a:cubicBezTo>
                    <a:pt x="0" y="525"/>
                    <a:pt x="1" y="367"/>
                    <a:pt x="1" y="150"/>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4" name="Google Shape;104;p7"/>
            <p:cNvSpPr/>
            <p:nvPr/>
          </p:nvSpPr>
          <p:spPr>
            <a:xfrm>
              <a:off x="5915196" y="4360533"/>
              <a:ext cx="24065" cy="37566"/>
            </a:xfrm>
            <a:custGeom>
              <a:avLst/>
              <a:gdLst/>
              <a:ahLst/>
              <a:cxnLst/>
              <a:rect l="l" t="t" r="r" b="b"/>
              <a:pathLst>
                <a:path w="385" h="601" extrusionOk="0">
                  <a:moveTo>
                    <a:pt x="323" y="551"/>
                  </a:moveTo>
                  <a:cubicBezTo>
                    <a:pt x="254" y="565"/>
                    <a:pt x="184" y="587"/>
                    <a:pt x="112" y="593"/>
                  </a:cubicBezTo>
                  <a:cubicBezTo>
                    <a:pt x="43" y="600"/>
                    <a:pt x="0" y="527"/>
                    <a:pt x="28" y="462"/>
                  </a:cubicBezTo>
                  <a:cubicBezTo>
                    <a:pt x="90" y="318"/>
                    <a:pt x="152" y="174"/>
                    <a:pt x="215" y="31"/>
                  </a:cubicBezTo>
                  <a:cubicBezTo>
                    <a:pt x="311" y="0"/>
                    <a:pt x="326" y="87"/>
                    <a:pt x="341" y="136"/>
                  </a:cubicBezTo>
                  <a:cubicBezTo>
                    <a:pt x="379" y="269"/>
                    <a:pt x="385" y="406"/>
                    <a:pt x="323" y="551"/>
                  </a:cubicBezTo>
                  <a:close/>
                </a:path>
              </a:pathLst>
            </a:custGeom>
            <a:solidFill>
              <a:srgbClr val="FFBA65"/>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5" name="Google Shape;105;p7"/>
            <p:cNvSpPr/>
            <p:nvPr/>
          </p:nvSpPr>
          <p:spPr>
            <a:xfrm>
              <a:off x="6022644" y="4316091"/>
              <a:ext cx="17127" cy="39441"/>
            </a:xfrm>
            <a:custGeom>
              <a:avLst/>
              <a:gdLst/>
              <a:ahLst/>
              <a:cxnLst/>
              <a:rect l="l" t="t" r="r" b="b"/>
              <a:pathLst>
                <a:path w="274" h="631" extrusionOk="0">
                  <a:moveTo>
                    <a:pt x="22" y="1"/>
                  </a:moveTo>
                  <a:cubicBezTo>
                    <a:pt x="173" y="118"/>
                    <a:pt x="274" y="251"/>
                    <a:pt x="220" y="436"/>
                  </a:cubicBezTo>
                  <a:cubicBezTo>
                    <a:pt x="195" y="515"/>
                    <a:pt x="178" y="623"/>
                    <a:pt x="59" y="630"/>
                  </a:cubicBezTo>
                  <a:cubicBezTo>
                    <a:pt x="40" y="602"/>
                    <a:pt x="21" y="587"/>
                    <a:pt x="19" y="570"/>
                  </a:cubicBezTo>
                  <a:cubicBezTo>
                    <a:pt x="4" y="382"/>
                    <a:pt x="1" y="195"/>
                    <a:pt x="22" y="1"/>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6" name="Google Shape;106;p7"/>
            <p:cNvSpPr/>
            <p:nvPr/>
          </p:nvSpPr>
          <p:spPr>
            <a:xfrm>
              <a:off x="5531720" y="4361033"/>
              <a:ext cx="13127" cy="28127"/>
            </a:xfrm>
            <a:custGeom>
              <a:avLst/>
              <a:gdLst/>
              <a:ahLst/>
              <a:cxnLst/>
              <a:rect l="l" t="t" r="r" b="b"/>
              <a:pathLst>
                <a:path w="210" h="450" extrusionOk="0">
                  <a:moveTo>
                    <a:pt x="153" y="0"/>
                  </a:moveTo>
                  <a:cubicBezTo>
                    <a:pt x="160" y="93"/>
                    <a:pt x="162" y="165"/>
                    <a:pt x="170" y="235"/>
                  </a:cubicBezTo>
                  <a:cubicBezTo>
                    <a:pt x="177" y="290"/>
                    <a:pt x="190" y="346"/>
                    <a:pt x="209" y="449"/>
                  </a:cubicBezTo>
                  <a:cubicBezTo>
                    <a:pt x="122" y="373"/>
                    <a:pt x="43" y="337"/>
                    <a:pt x="24" y="280"/>
                  </a:cubicBezTo>
                  <a:cubicBezTo>
                    <a:pt x="1" y="208"/>
                    <a:pt x="20" y="118"/>
                    <a:pt x="34" y="39"/>
                  </a:cubicBezTo>
                  <a:cubicBezTo>
                    <a:pt x="37" y="22"/>
                    <a:pt x="99" y="17"/>
                    <a:pt x="153" y="0"/>
                  </a:cubicBezTo>
                  <a:close/>
                </a:path>
              </a:pathLst>
            </a:custGeom>
            <a:solidFill>
              <a:srgbClr val="FFBA65"/>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7" name="Google Shape;107;p7"/>
            <p:cNvSpPr/>
            <p:nvPr/>
          </p:nvSpPr>
          <p:spPr>
            <a:xfrm>
              <a:off x="5558472" y="4389786"/>
              <a:ext cx="2500" cy="1125"/>
            </a:xfrm>
            <a:custGeom>
              <a:avLst/>
              <a:gdLst/>
              <a:ahLst/>
              <a:cxnLst/>
              <a:rect l="l" t="t" r="r" b="b"/>
              <a:pathLst>
                <a:path w="40" h="18" extrusionOk="0">
                  <a:moveTo>
                    <a:pt x="40" y="11"/>
                  </a:moveTo>
                  <a:cubicBezTo>
                    <a:pt x="23" y="14"/>
                    <a:pt x="15" y="18"/>
                    <a:pt x="8" y="18"/>
                  </a:cubicBezTo>
                  <a:cubicBezTo>
                    <a:pt x="5" y="18"/>
                    <a:pt x="2" y="7"/>
                    <a:pt x="1" y="1"/>
                  </a:cubicBezTo>
                  <a:cubicBezTo>
                    <a:pt x="11" y="4"/>
                    <a:pt x="21" y="7"/>
                    <a:pt x="40" y="11"/>
                  </a:cubicBezTo>
                  <a:close/>
                </a:path>
              </a:pathLst>
            </a:custGeom>
            <a:solidFill>
              <a:srgbClr val="FFBA65"/>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8" name="Google Shape;108;p7"/>
            <p:cNvSpPr/>
            <p:nvPr/>
          </p:nvSpPr>
          <p:spPr>
            <a:xfrm>
              <a:off x="5210250" y="4148950"/>
              <a:ext cx="872792" cy="1032958"/>
            </a:xfrm>
            <a:custGeom>
              <a:avLst/>
              <a:gdLst/>
              <a:ahLst/>
              <a:cxnLst/>
              <a:rect l="l" t="t" r="r" b="b"/>
              <a:pathLst>
                <a:path w="13963" h="16526" extrusionOk="0">
                  <a:moveTo>
                    <a:pt x="5611" y="3864"/>
                  </a:moveTo>
                  <a:cubicBezTo>
                    <a:pt x="5592" y="3860"/>
                    <a:pt x="5582" y="3857"/>
                    <a:pt x="5572" y="3854"/>
                  </a:cubicBezTo>
                  <a:cubicBezTo>
                    <a:pt x="5573" y="3860"/>
                    <a:pt x="5576" y="3871"/>
                    <a:pt x="5579" y="3871"/>
                  </a:cubicBezTo>
                  <a:cubicBezTo>
                    <a:pt x="5586" y="3871"/>
                    <a:pt x="5594" y="3867"/>
                    <a:pt x="5611" y="3864"/>
                  </a:cubicBezTo>
                  <a:close/>
                  <a:moveTo>
                    <a:pt x="5296" y="3393"/>
                  </a:moveTo>
                  <a:cubicBezTo>
                    <a:pt x="5242" y="3410"/>
                    <a:pt x="5180" y="3415"/>
                    <a:pt x="5177" y="3432"/>
                  </a:cubicBezTo>
                  <a:cubicBezTo>
                    <a:pt x="5163" y="3511"/>
                    <a:pt x="5144" y="3601"/>
                    <a:pt x="5167" y="3673"/>
                  </a:cubicBezTo>
                  <a:cubicBezTo>
                    <a:pt x="5186" y="3730"/>
                    <a:pt x="5265" y="3766"/>
                    <a:pt x="5352" y="3842"/>
                  </a:cubicBezTo>
                  <a:cubicBezTo>
                    <a:pt x="5333" y="3739"/>
                    <a:pt x="5320" y="3683"/>
                    <a:pt x="5313" y="3628"/>
                  </a:cubicBezTo>
                  <a:cubicBezTo>
                    <a:pt x="5305" y="3558"/>
                    <a:pt x="5303" y="3486"/>
                    <a:pt x="5296" y="3393"/>
                  </a:cubicBezTo>
                  <a:close/>
                  <a:moveTo>
                    <a:pt x="13019" y="2675"/>
                  </a:moveTo>
                  <a:cubicBezTo>
                    <a:pt x="12998" y="2869"/>
                    <a:pt x="13001" y="3056"/>
                    <a:pt x="13016" y="3244"/>
                  </a:cubicBezTo>
                  <a:cubicBezTo>
                    <a:pt x="13018" y="3261"/>
                    <a:pt x="13037" y="3276"/>
                    <a:pt x="13056" y="3304"/>
                  </a:cubicBezTo>
                  <a:cubicBezTo>
                    <a:pt x="13175" y="3297"/>
                    <a:pt x="13192" y="3189"/>
                    <a:pt x="13216" y="3110"/>
                  </a:cubicBezTo>
                  <a:cubicBezTo>
                    <a:pt x="13271" y="2925"/>
                    <a:pt x="13170" y="2792"/>
                    <a:pt x="13019" y="2675"/>
                  </a:cubicBezTo>
                  <a:close/>
                  <a:moveTo>
                    <a:pt x="11601" y="3936"/>
                  </a:moveTo>
                  <a:cubicBezTo>
                    <a:pt x="11663" y="3791"/>
                    <a:pt x="11657" y="3654"/>
                    <a:pt x="11619" y="3521"/>
                  </a:cubicBezTo>
                  <a:cubicBezTo>
                    <a:pt x="11604" y="3472"/>
                    <a:pt x="11589" y="3385"/>
                    <a:pt x="11493" y="3416"/>
                  </a:cubicBezTo>
                  <a:cubicBezTo>
                    <a:pt x="11430" y="3559"/>
                    <a:pt x="11368" y="3703"/>
                    <a:pt x="11306" y="3847"/>
                  </a:cubicBezTo>
                  <a:cubicBezTo>
                    <a:pt x="11278" y="3912"/>
                    <a:pt x="11321" y="3985"/>
                    <a:pt x="11390" y="3978"/>
                  </a:cubicBezTo>
                  <a:cubicBezTo>
                    <a:pt x="11462" y="3972"/>
                    <a:pt x="11532" y="3950"/>
                    <a:pt x="11601" y="3936"/>
                  </a:cubicBezTo>
                  <a:close/>
                  <a:moveTo>
                    <a:pt x="13453" y="2505"/>
                  </a:moveTo>
                  <a:cubicBezTo>
                    <a:pt x="13453" y="2722"/>
                    <a:pt x="13452" y="2880"/>
                    <a:pt x="13453" y="3038"/>
                  </a:cubicBezTo>
                  <a:cubicBezTo>
                    <a:pt x="13454" y="3123"/>
                    <a:pt x="13453" y="3207"/>
                    <a:pt x="13460" y="3291"/>
                  </a:cubicBezTo>
                  <a:cubicBezTo>
                    <a:pt x="13466" y="3378"/>
                    <a:pt x="13522" y="3420"/>
                    <a:pt x="13624" y="3434"/>
                  </a:cubicBezTo>
                  <a:cubicBezTo>
                    <a:pt x="13648" y="3386"/>
                    <a:pt x="13696" y="3334"/>
                    <a:pt x="13698" y="3280"/>
                  </a:cubicBezTo>
                  <a:cubicBezTo>
                    <a:pt x="13707" y="2979"/>
                    <a:pt x="13767" y="2673"/>
                    <a:pt x="13635" y="2355"/>
                  </a:cubicBezTo>
                  <a:cubicBezTo>
                    <a:pt x="13556" y="2420"/>
                    <a:pt x="13494" y="2471"/>
                    <a:pt x="13453" y="2505"/>
                  </a:cubicBezTo>
                  <a:close/>
                  <a:moveTo>
                    <a:pt x="5614" y="3406"/>
                  </a:moveTo>
                  <a:cubicBezTo>
                    <a:pt x="5600" y="3547"/>
                    <a:pt x="5613" y="3563"/>
                    <a:pt x="5703" y="3539"/>
                  </a:cubicBezTo>
                  <a:cubicBezTo>
                    <a:pt x="5785" y="3519"/>
                    <a:pt x="5867" y="3487"/>
                    <a:pt x="5948" y="3487"/>
                  </a:cubicBezTo>
                  <a:cubicBezTo>
                    <a:pt x="6448" y="3489"/>
                    <a:pt x="6948" y="3496"/>
                    <a:pt x="7448" y="3509"/>
                  </a:cubicBezTo>
                  <a:cubicBezTo>
                    <a:pt x="7595" y="3513"/>
                    <a:pt x="7743" y="3555"/>
                    <a:pt x="7891" y="3556"/>
                  </a:cubicBezTo>
                  <a:cubicBezTo>
                    <a:pt x="8720" y="3558"/>
                    <a:pt x="9550" y="3557"/>
                    <a:pt x="10380" y="3551"/>
                  </a:cubicBezTo>
                  <a:cubicBezTo>
                    <a:pt x="10571" y="3551"/>
                    <a:pt x="10762" y="3533"/>
                    <a:pt x="10954" y="3517"/>
                  </a:cubicBezTo>
                  <a:cubicBezTo>
                    <a:pt x="11004" y="3513"/>
                    <a:pt x="11059" y="3494"/>
                    <a:pt x="11049" y="3416"/>
                  </a:cubicBezTo>
                  <a:cubicBezTo>
                    <a:pt x="10954" y="3358"/>
                    <a:pt x="10846" y="3380"/>
                    <a:pt x="10743" y="3380"/>
                  </a:cubicBezTo>
                  <a:cubicBezTo>
                    <a:pt x="9371" y="3382"/>
                    <a:pt x="7999" y="3385"/>
                    <a:pt x="6626" y="3388"/>
                  </a:cubicBezTo>
                  <a:cubicBezTo>
                    <a:pt x="6520" y="3388"/>
                    <a:pt x="6411" y="3393"/>
                    <a:pt x="6308" y="3377"/>
                  </a:cubicBezTo>
                  <a:cubicBezTo>
                    <a:pt x="6072" y="3339"/>
                    <a:pt x="5844" y="3384"/>
                    <a:pt x="5614" y="3406"/>
                  </a:cubicBezTo>
                  <a:close/>
                  <a:moveTo>
                    <a:pt x="454" y="301"/>
                  </a:moveTo>
                  <a:cubicBezTo>
                    <a:pt x="433" y="295"/>
                    <a:pt x="412" y="288"/>
                    <a:pt x="392" y="282"/>
                  </a:cubicBezTo>
                  <a:cubicBezTo>
                    <a:pt x="367" y="323"/>
                    <a:pt x="327" y="361"/>
                    <a:pt x="320" y="405"/>
                  </a:cubicBezTo>
                  <a:cubicBezTo>
                    <a:pt x="300" y="509"/>
                    <a:pt x="289" y="615"/>
                    <a:pt x="288" y="720"/>
                  </a:cubicBezTo>
                  <a:cubicBezTo>
                    <a:pt x="286" y="1092"/>
                    <a:pt x="279" y="1465"/>
                    <a:pt x="291" y="1836"/>
                  </a:cubicBezTo>
                  <a:cubicBezTo>
                    <a:pt x="307" y="2387"/>
                    <a:pt x="338" y="2938"/>
                    <a:pt x="363" y="3489"/>
                  </a:cubicBezTo>
                  <a:cubicBezTo>
                    <a:pt x="365" y="3521"/>
                    <a:pt x="369" y="3552"/>
                    <a:pt x="374" y="3584"/>
                  </a:cubicBezTo>
                  <a:cubicBezTo>
                    <a:pt x="464" y="4161"/>
                    <a:pt x="552" y="4738"/>
                    <a:pt x="606" y="5319"/>
                  </a:cubicBezTo>
                  <a:cubicBezTo>
                    <a:pt x="618" y="5446"/>
                    <a:pt x="647" y="5573"/>
                    <a:pt x="687" y="5692"/>
                  </a:cubicBezTo>
                  <a:cubicBezTo>
                    <a:pt x="716" y="5778"/>
                    <a:pt x="757" y="5877"/>
                    <a:pt x="905" y="5861"/>
                  </a:cubicBezTo>
                  <a:cubicBezTo>
                    <a:pt x="899" y="5800"/>
                    <a:pt x="899" y="5740"/>
                    <a:pt x="888" y="5682"/>
                  </a:cubicBezTo>
                  <a:cubicBezTo>
                    <a:pt x="838" y="5422"/>
                    <a:pt x="775" y="5164"/>
                    <a:pt x="736" y="4902"/>
                  </a:cubicBezTo>
                  <a:cubicBezTo>
                    <a:pt x="699" y="4661"/>
                    <a:pt x="685" y="4417"/>
                    <a:pt x="665" y="4173"/>
                  </a:cubicBezTo>
                  <a:cubicBezTo>
                    <a:pt x="651" y="3983"/>
                    <a:pt x="644" y="3792"/>
                    <a:pt x="634" y="3600"/>
                  </a:cubicBezTo>
                  <a:cubicBezTo>
                    <a:pt x="598" y="2986"/>
                    <a:pt x="608" y="2368"/>
                    <a:pt x="499" y="1760"/>
                  </a:cubicBezTo>
                  <a:cubicBezTo>
                    <a:pt x="473" y="1614"/>
                    <a:pt x="470" y="1464"/>
                    <a:pt x="467" y="1315"/>
                  </a:cubicBezTo>
                  <a:cubicBezTo>
                    <a:pt x="463" y="1060"/>
                    <a:pt x="469" y="805"/>
                    <a:pt x="468" y="550"/>
                  </a:cubicBezTo>
                  <a:cubicBezTo>
                    <a:pt x="467" y="467"/>
                    <a:pt x="458" y="385"/>
                    <a:pt x="454" y="301"/>
                  </a:cubicBezTo>
                  <a:close/>
                  <a:moveTo>
                    <a:pt x="12727" y="2846"/>
                  </a:moveTo>
                  <a:cubicBezTo>
                    <a:pt x="12603" y="2792"/>
                    <a:pt x="12474" y="2808"/>
                    <a:pt x="12347" y="2808"/>
                  </a:cubicBezTo>
                  <a:cubicBezTo>
                    <a:pt x="11241" y="2808"/>
                    <a:pt x="10135" y="2809"/>
                    <a:pt x="9028" y="2814"/>
                  </a:cubicBezTo>
                  <a:cubicBezTo>
                    <a:pt x="8859" y="2814"/>
                    <a:pt x="8690" y="2843"/>
                    <a:pt x="8521" y="2849"/>
                  </a:cubicBezTo>
                  <a:cubicBezTo>
                    <a:pt x="8330" y="2856"/>
                    <a:pt x="8139" y="2856"/>
                    <a:pt x="7947" y="2849"/>
                  </a:cubicBezTo>
                  <a:cubicBezTo>
                    <a:pt x="7746" y="2842"/>
                    <a:pt x="7545" y="2814"/>
                    <a:pt x="7343" y="2812"/>
                  </a:cubicBezTo>
                  <a:cubicBezTo>
                    <a:pt x="6407" y="2800"/>
                    <a:pt x="5471" y="2787"/>
                    <a:pt x="4535" y="2791"/>
                  </a:cubicBezTo>
                  <a:cubicBezTo>
                    <a:pt x="4113" y="2793"/>
                    <a:pt x="3722" y="2643"/>
                    <a:pt x="3311" y="2598"/>
                  </a:cubicBezTo>
                  <a:cubicBezTo>
                    <a:pt x="3271" y="2594"/>
                    <a:pt x="3232" y="2566"/>
                    <a:pt x="3194" y="2549"/>
                  </a:cubicBezTo>
                  <a:cubicBezTo>
                    <a:pt x="2844" y="2394"/>
                    <a:pt x="2502" y="2224"/>
                    <a:pt x="2193" y="1994"/>
                  </a:cubicBezTo>
                  <a:cubicBezTo>
                    <a:pt x="2066" y="1899"/>
                    <a:pt x="1924" y="1822"/>
                    <a:pt x="1785" y="1747"/>
                  </a:cubicBezTo>
                  <a:cubicBezTo>
                    <a:pt x="1662" y="1680"/>
                    <a:pt x="1539" y="1619"/>
                    <a:pt x="1465" y="1492"/>
                  </a:cubicBezTo>
                  <a:cubicBezTo>
                    <a:pt x="1445" y="1457"/>
                    <a:pt x="1409" y="1429"/>
                    <a:pt x="1379" y="1399"/>
                  </a:cubicBezTo>
                  <a:cubicBezTo>
                    <a:pt x="1173" y="1200"/>
                    <a:pt x="967" y="1001"/>
                    <a:pt x="760" y="802"/>
                  </a:cubicBezTo>
                  <a:cubicBezTo>
                    <a:pt x="726" y="770"/>
                    <a:pt x="708" y="702"/>
                    <a:pt x="631" y="743"/>
                  </a:cubicBezTo>
                  <a:cubicBezTo>
                    <a:pt x="617" y="1135"/>
                    <a:pt x="606" y="1532"/>
                    <a:pt x="698" y="1915"/>
                  </a:cubicBezTo>
                  <a:cubicBezTo>
                    <a:pt x="824" y="2438"/>
                    <a:pt x="823" y="2972"/>
                    <a:pt x="846" y="3501"/>
                  </a:cubicBezTo>
                  <a:cubicBezTo>
                    <a:pt x="871" y="4032"/>
                    <a:pt x="944" y="4559"/>
                    <a:pt x="988" y="5088"/>
                  </a:cubicBezTo>
                  <a:cubicBezTo>
                    <a:pt x="999" y="5213"/>
                    <a:pt x="1029" y="5333"/>
                    <a:pt x="1086" y="5443"/>
                  </a:cubicBezTo>
                  <a:cubicBezTo>
                    <a:pt x="1121" y="5436"/>
                    <a:pt x="1148" y="5437"/>
                    <a:pt x="1160" y="5425"/>
                  </a:cubicBezTo>
                  <a:cubicBezTo>
                    <a:pt x="1248" y="5333"/>
                    <a:pt x="1338" y="5242"/>
                    <a:pt x="1416" y="5142"/>
                  </a:cubicBezTo>
                  <a:cubicBezTo>
                    <a:pt x="1640" y="4858"/>
                    <a:pt x="1862" y="4575"/>
                    <a:pt x="2155" y="4355"/>
                  </a:cubicBezTo>
                  <a:cubicBezTo>
                    <a:pt x="2736" y="3919"/>
                    <a:pt x="3376" y="3581"/>
                    <a:pt x="4019" y="3252"/>
                  </a:cubicBezTo>
                  <a:cubicBezTo>
                    <a:pt x="4101" y="3210"/>
                    <a:pt x="4202" y="3197"/>
                    <a:pt x="4297" y="3187"/>
                  </a:cubicBezTo>
                  <a:cubicBezTo>
                    <a:pt x="4434" y="3172"/>
                    <a:pt x="4573" y="3165"/>
                    <a:pt x="4711" y="3165"/>
                  </a:cubicBezTo>
                  <a:cubicBezTo>
                    <a:pt x="6094" y="3161"/>
                    <a:pt x="7476" y="3156"/>
                    <a:pt x="8859" y="3158"/>
                  </a:cubicBezTo>
                  <a:cubicBezTo>
                    <a:pt x="10144" y="3159"/>
                    <a:pt x="11429" y="3169"/>
                    <a:pt x="12729" y="3175"/>
                  </a:cubicBezTo>
                  <a:cubicBezTo>
                    <a:pt x="12764" y="3069"/>
                    <a:pt x="12781" y="2960"/>
                    <a:pt x="12727" y="2846"/>
                  </a:cubicBezTo>
                  <a:close/>
                  <a:moveTo>
                    <a:pt x="6162" y="16125"/>
                  </a:moveTo>
                  <a:cubicBezTo>
                    <a:pt x="6184" y="16130"/>
                    <a:pt x="6206" y="16134"/>
                    <a:pt x="6229" y="16139"/>
                  </a:cubicBezTo>
                  <a:cubicBezTo>
                    <a:pt x="6267" y="16066"/>
                    <a:pt x="6305" y="15993"/>
                    <a:pt x="6344" y="15921"/>
                  </a:cubicBezTo>
                  <a:cubicBezTo>
                    <a:pt x="6407" y="15810"/>
                    <a:pt x="6453" y="15683"/>
                    <a:pt x="6538" y="15593"/>
                  </a:cubicBezTo>
                  <a:cubicBezTo>
                    <a:pt x="6692" y="15430"/>
                    <a:pt x="6798" y="15232"/>
                    <a:pt x="6939" y="15061"/>
                  </a:cubicBezTo>
                  <a:cubicBezTo>
                    <a:pt x="7028" y="14953"/>
                    <a:pt x="7057" y="14845"/>
                    <a:pt x="7017" y="14707"/>
                  </a:cubicBezTo>
                  <a:cubicBezTo>
                    <a:pt x="6989" y="14608"/>
                    <a:pt x="6980" y="14500"/>
                    <a:pt x="6976" y="14395"/>
                  </a:cubicBezTo>
                  <a:cubicBezTo>
                    <a:pt x="6969" y="14236"/>
                    <a:pt x="6977" y="14076"/>
                    <a:pt x="6973" y="13916"/>
                  </a:cubicBezTo>
                  <a:cubicBezTo>
                    <a:pt x="6956" y="13280"/>
                    <a:pt x="7024" y="12641"/>
                    <a:pt x="6915" y="12006"/>
                  </a:cubicBezTo>
                  <a:cubicBezTo>
                    <a:pt x="6903" y="11934"/>
                    <a:pt x="6912" y="11858"/>
                    <a:pt x="6912" y="11783"/>
                  </a:cubicBezTo>
                  <a:cubicBezTo>
                    <a:pt x="6911" y="11379"/>
                    <a:pt x="6909" y="10975"/>
                    <a:pt x="6913" y="10571"/>
                  </a:cubicBezTo>
                  <a:cubicBezTo>
                    <a:pt x="6916" y="10103"/>
                    <a:pt x="6923" y="9635"/>
                    <a:pt x="6934" y="9167"/>
                  </a:cubicBezTo>
                  <a:cubicBezTo>
                    <a:pt x="6945" y="8657"/>
                    <a:pt x="6970" y="8147"/>
                    <a:pt x="6974" y="7637"/>
                  </a:cubicBezTo>
                  <a:cubicBezTo>
                    <a:pt x="6983" y="6402"/>
                    <a:pt x="6982" y="5168"/>
                    <a:pt x="6984" y="3935"/>
                  </a:cubicBezTo>
                  <a:cubicBezTo>
                    <a:pt x="6984" y="3874"/>
                    <a:pt x="6973" y="3813"/>
                    <a:pt x="6967" y="3743"/>
                  </a:cubicBezTo>
                  <a:cubicBezTo>
                    <a:pt x="6899" y="3737"/>
                    <a:pt x="6842" y="3716"/>
                    <a:pt x="6797" y="3730"/>
                  </a:cubicBezTo>
                  <a:cubicBezTo>
                    <a:pt x="6649" y="3777"/>
                    <a:pt x="6503" y="3764"/>
                    <a:pt x="6356" y="3742"/>
                  </a:cubicBezTo>
                  <a:cubicBezTo>
                    <a:pt x="6293" y="3732"/>
                    <a:pt x="6228" y="3732"/>
                    <a:pt x="6165" y="3726"/>
                  </a:cubicBezTo>
                  <a:cubicBezTo>
                    <a:pt x="5968" y="3708"/>
                    <a:pt x="5870" y="3840"/>
                    <a:pt x="5909" y="3997"/>
                  </a:cubicBezTo>
                  <a:cubicBezTo>
                    <a:pt x="5945" y="4148"/>
                    <a:pt x="5920" y="4290"/>
                    <a:pt x="5914" y="4437"/>
                  </a:cubicBezTo>
                  <a:cubicBezTo>
                    <a:pt x="5902" y="4734"/>
                    <a:pt x="5878" y="5033"/>
                    <a:pt x="5888" y="5330"/>
                  </a:cubicBezTo>
                  <a:cubicBezTo>
                    <a:pt x="5916" y="6084"/>
                    <a:pt x="5945" y="6840"/>
                    <a:pt x="6002" y="7592"/>
                  </a:cubicBezTo>
                  <a:cubicBezTo>
                    <a:pt x="6081" y="8634"/>
                    <a:pt x="6037" y="9676"/>
                    <a:pt x="6047" y="10718"/>
                  </a:cubicBezTo>
                  <a:cubicBezTo>
                    <a:pt x="6047" y="10791"/>
                    <a:pt x="6029" y="10865"/>
                    <a:pt x="6022" y="10939"/>
                  </a:cubicBezTo>
                  <a:cubicBezTo>
                    <a:pt x="6014" y="11012"/>
                    <a:pt x="6004" y="11087"/>
                    <a:pt x="6005" y="11160"/>
                  </a:cubicBezTo>
                  <a:cubicBezTo>
                    <a:pt x="6012" y="11947"/>
                    <a:pt x="6023" y="12734"/>
                    <a:pt x="6033" y="13522"/>
                  </a:cubicBezTo>
                  <a:cubicBezTo>
                    <a:pt x="6035" y="13617"/>
                    <a:pt x="6041" y="13713"/>
                    <a:pt x="6049" y="13808"/>
                  </a:cubicBezTo>
                  <a:cubicBezTo>
                    <a:pt x="6064" y="13987"/>
                    <a:pt x="6082" y="14166"/>
                    <a:pt x="6097" y="14346"/>
                  </a:cubicBezTo>
                  <a:cubicBezTo>
                    <a:pt x="6106" y="14452"/>
                    <a:pt x="6111" y="14558"/>
                    <a:pt x="6118" y="14664"/>
                  </a:cubicBezTo>
                  <a:cubicBezTo>
                    <a:pt x="6133" y="14886"/>
                    <a:pt x="6154" y="15108"/>
                    <a:pt x="6160" y="15331"/>
                  </a:cubicBezTo>
                  <a:cubicBezTo>
                    <a:pt x="6168" y="15595"/>
                    <a:pt x="6162" y="15860"/>
                    <a:pt x="6162" y="16125"/>
                  </a:cubicBezTo>
                  <a:close/>
                  <a:moveTo>
                    <a:pt x="9714" y="3813"/>
                  </a:moveTo>
                  <a:cubicBezTo>
                    <a:pt x="9721" y="4075"/>
                    <a:pt x="9734" y="4340"/>
                    <a:pt x="9735" y="4604"/>
                  </a:cubicBezTo>
                  <a:cubicBezTo>
                    <a:pt x="9738" y="5510"/>
                    <a:pt x="9737" y="6414"/>
                    <a:pt x="9740" y="7319"/>
                  </a:cubicBezTo>
                  <a:cubicBezTo>
                    <a:pt x="9741" y="7436"/>
                    <a:pt x="9751" y="7552"/>
                    <a:pt x="9762" y="7669"/>
                  </a:cubicBezTo>
                  <a:cubicBezTo>
                    <a:pt x="9773" y="7806"/>
                    <a:pt x="9800" y="7942"/>
                    <a:pt x="9801" y="8079"/>
                  </a:cubicBezTo>
                  <a:cubicBezTo>
                    <a:pt x="9804" y="8857"/>
                    <a:pt x="9803" y="9634"/>
                    <a:pt x="9804" y="10411"/>
                  </a:cubicBezTo>
                  <a:cubicBezTo>
                    <a:pt x="9804" y="10506"/>
                    <a:pt x="9812" y="10601"/>
                    <a:pt x="9821" y="10696"/>
                  </a:cubicBezTo>
                  <a:cubicBezTo>
                    <a:pt x="9835" y="10854"/>
                    <a:pt x="9856" y="11012"/>
                    <a:pt x="9866" y="11170"/>
                  </a:cubicBezTo>
                  <a:cubicBezTo>
                    <a:pt x="9876" y="11340"/>
                    <a:pt x="9854" y="11515"/>
                    <a:pt x="9887" y="11679"/>
                  </a:cubicBezTo>
                  <a:cubicBezTo>
                    <a:pt x="9924" y="11859"/>
                    <a:pt x="9930" y="12037"/>
                    <a:pt x="9931" y="12218"/>
                  </a:cubicBezTo>
                  <a:cubicBezTo>
                    <a:pt x="9932" y="12516"/>
                    <a:pt x="9931" y="12814"/>
                    <a:pt x="9933" y="13112"/>
                  </a:cubicBezTo>
                  <a:cubicBezTo>
                    <a:pt x="9934" y="13197"/>
                    <a:pt x="9935" y="13282"/>
                    <a:pt x="9946" y="13367"/>
                  </a:cubicBezTo>
                  <a:cubicBezTo>
                    <a:pt x="9982" y="13650"/>
                    <a:pt x="10022" y="13932"/>
                    <a:pt x="10062" y="14215"/>
                  </a:cubicBezTo>
                  <a:cubicBezTo>
                    <a:pt x="10080" y="14341"/>
                    <a:pt x="10124" y="14466"/>
                    <a:pt x="10119" y="14590"/>
                  </a:cubicBezTo>
                  <a:cubicBezTo>
                    <a:pt x="10111" y="14819"/>
                    <a:pt x="10227" y="14966"/>
                    <a:pt x="10387" y="15100"/>
                  </a:cubicBezTo>
                  <a:cubicBezTo>
                    <a:pt x="10468" y="15168"/>
                    <a:pt x="10541" y="15246"/>
                    <a:pt x="10615" y="15321"/>
                  </a:cubicBezTo>
                  <a:cubicBezTo>
                    <a:pt x="10690" y="15396"/>
                    <a:pt x="10762" y="15474"/>
                    <a:pt x="10835" y="15551"/>
                  </a:cubicBezTo>
                  <a:cubicBezTo>
                    <a:pt x="10905" y="15624"/>
                    <a:pt x="10975" y="15698"/>
                    <a:pt x="11078" y="15807"/>
                  </a:cubicBezTo>
                  <a:cubicBezTo>
                    <a:pt x="11090" y="15677"/>
                    <a:pt x="11105" y="15596"/>
                    <a:pt x="11104" y="15516"/>
                  </a:cubicBezTo>
                  <a:cubicBezTo>
                    <a:pt x="11094" y="14664"/>
                    <a:pt x="11153" y="13814"/>
                    <a:pt x="11216" y="12966"/>
                  </a:cubicBezTo>
                  <a:cubicBezTo>
                    <a:pt x="11259" y="12380"/>
                    <a:pt x="11248" y="11797"/>
                    <a:pt x="11228" y="11212"/>
                  </a:cubicBezTo>
                  <a:cubicBezTo>
                    <a:pt x="11201" y="10447"/>
                    <a:pt x="11200" y="9680"/>
                    <a:pt x="11188" y="8913"/>
                  </a:cubicBezTo>
                  <a:cubicBezTo>
                    <a:pt x="11188" y="8892"/>
                    <a:pt x="11189" y="8871"/>
                    <a:pt x="11188" y="8850"/>
                  </a:cubicBezTo>
                  <a:cubicBezTo>
                    <a:pt x="11183" y="8563"/>
                    <a:pt x="11190" y="8276"/>
                    <a:pt x="11168" y="7990"/>
                  </a:cubicBezTo>
                  <a:cubicBezTo>
                    <a:pt x="11129" y="7481"/>
                    <a:pt x="11083" y="6973"/>
                    <a:pt x="11089" y="6462"/>
                  </a:cubicBezTo>
                  <a:cubicBezTo>
                    <a:pt x="11096" y="5865"/>
                    <a:pt x="11090" y="5269"/>
                    <a:pt x="11085" y="4673"/>
                  </a:cubicBezTo>
                  <a:cubicBezTo>
                    <a:pt x="11084" y="4450"/>
                    <a:pt x="11076" y="4226"/>
                    <a:pt x="11062" y="4003"/>
                  </a:cubicBezTo>
                  <a:cubicBezTo>
                    <a:pt x="11057" y="3933"/>
                    <a:pt x="11024" y="3866"/>
                    <a:pt x="11006" y="3805"/>
                  </a:cubicBezTo>
                  <a:cubicBezTo>
                    <a:pt x="10552" y="3743"/>
                    <a:pt x="9953" y="3746"/>
                    <a:pt x="9714" y="3813"/>
                  </a:cubicBezTo>
                  <a:close/>
                  <a:moveTo>
                    <a:pt x="9527" y="3788"/>
                  </a:moveTo>
                  <a:cubicBezTo>
                    <a:pt x="9249" y="3737"/>
                    <a:pt x="9005" y="3764"/>
                    <a:pt x="8762" y="3760"/>
                  </a:cubicBezTo>
                  <a:cubicBezTo>
                    <a:pt x="8517" y="3755"/>
                    <a:pt x="8273" y="3753"/>
                    <a:pt x="8029" y="3759"/>
                  </a:cubicBezTo>
                  <a:cubicBezTo>
                    <a:pt x="7788" y="3765"/>
                    <a:pt x="7547" y="3733"/>
                    <a:pt x="7301" y="3766"/>
                  </a:cubicBezTo>
                  <a:cubicBezTo>
                    <a:pt x="7221" y="4179"/>
                    <a:pt x="7156" y="4575"/>
                    <a:pt x="7158" y="4982"/>
                  </a:cubicBezTo>
                  <a:cubicBezTo>
                    <a:pt x="7163" y="5832"/>
                    <a:pt x="7159" y="6683"/>
                    <a:pt x="7158" y="7535"/>
                  </a:cubicBezTo>
                  <a:cubicBezTo>
                    <a:pt x="7158" y="7641"/>
                    <a:pt x="7162" y="7748"/>
                    <a:pt x="7163" y="7854"/>
                  </a:cubicBezTo>
                  <a:cubicBezTo>
                    <a:pt x="7167" y="8034"/>
                    <a:pt x="7182" y="8215"/>
                    <a:pt x="7172" y="8394"/>
                  </a:cubicBezTo>
                  <a:cubicBezTo>
                    <a:pt x="7123" y="9211"/>
                    <a:pt x="7073" y="10028"/>
                    <a:pt x="7094" y="10848"/>
                  </a:cubicBezTo>
                  <a:cubicBezTo>
                    <a:pt x="7101" y="11146"/>
                    <a:pt x="7095" y="11445"/>
                    <a:pt x="7097" y="11742"/>
                  </a:cubicBezTo>
                  <a:cubicBezTo>
                    <a:pt x="7098" y="11837"/>
                    <a:pt x="7093" y="11935"/>
                    <a:pt x="7110" y="12029"/>
                  </a:cubicBezTo>
                  <a:cubicBezTo>
                    <a:pt x="7167" y="12334"/>
                    <a:pt x="7162" y="12642"/>
                    <a:pt x="7162" y="12952"/>
                  </a:cubicBezTo>
                  <a:cubicBezTo>
                    <a:pt x="7162" y="13377"/>
                    <a:pt x="7163" y="13803"/>
                    <a:pt x="7165" y="14228"/>
                  </a:cubicBezTo>
                  <a:cubicBezTo>
                    <a:pt x="7165" y="14314"/>
                    <a:pt x="7162" y="14399"/>
                    <a:pt x="7175" y="14483"/>
                  </a:cubicBezTo>
                  <a:cubicBezTo>
                    <a:pt x="7181" y="14525"/>
                    <a:pt x="7217" y="14563"/>
                    <a:pt x="7254" y="14628"/>
                  </a:cubicBezTo>
                  <a:cubicBezTo>
                    <a:pt x="7313" y="14555"/>
                    <a:pt x="7357" y="14509"/>
                    <a:pt x="7389" y="14457"/>
                  </a:cubicBezTo>
                  <a:cubicBezTo>
                    <a:pt x="7477" y="14311"/>
                    <a:pt x="7551" y="14157"/>
                    <a:pt x="7646" y="14016"/>
                  </a:cubicBezTo>
                  <a:cubicBezTo>
                    <a:pt x="7783" y="13815"/>
                    <a:pt x="7908" y="13594"/>
                    <a:pt x="8087" y="13435"/>
                  </a:cubicBezTo>
                  <a:cubicBezTo>
                    <a:pt x="8234" y="13305"/>
                    <a:pt x="8405" y="13200"/>
                    <a:pt x="8524" y="13010"/>
                  </a:cubicBezTo>
                  <a:cubicBezTo>
                    <a:pt x="8801" y="13210"/>
                    <a:pt x="9048" y="13401"/>
                    <a:pt x="9206" y="13691"/>
                  </a:cubicBezTo>
                  <a:cubicBezTo>
                    <a:pt x="9282" y="13830"/>
                    <a:pt x="9381" y="13957"/>
                    <a:pt x="9476" y="14085"/>
                  </a:cubicBezTo>
                  <a:cubicBezTo>
                    <a:pt x="9575" y="14219"/>
                    <a:pt x="9681" y="14348"/>
                    <a:pt x="9832" y="14540"/>
                  </a:cubicBezTo>
                  <a:cubicBezTo>
                    <a:pt x="9796" y="14161"/>
                    <a:pt x="9767" y="13859"/>
                    <a:pt x="9737" y="13557"/>
                  </a:cubicBezTo>
                  <a:cubicBezTo>
                    <a:pt x="9722" y="13399"/>
                    <a:pt x="9701" y="13241"/>
                    <a:pt x="9694" y="13083"/>
                  </a:cubicBezTo>
                  <a:cubicBezTo>
                    <a:pt x="9675" y="12595"/>
                    <a:pt x="9742" y="12104"/>
                    <a:pt x="9634" y="11619"/>
                  </a:cubicBezTo>
                  <a:cubicBezTo>
                    <a:pt x="9655" y="11215"/>
                    <a:pt x="9578" y="10814"/>
                    <a:pt x="9570" y="10412"/>
                  </a:cubicBezTo>
                  <a:cubicBezTo>
                    <a:pt x="9558" y="9763"/>
                    <a:pt x="9568" y="9113"/>
                    <a:pt x="9569" y="8465"/>
                  </a:cubicBezTo>
                  <a:cubicBezTo>
                    <a:pt x="9569" y="8177"/>
                    <a:pt x="9586" y="7890"/>
                    <a:pt x="9515" y="7607"/>
                  </a:cubicBezTo>
                  <a:cubicBezTo>
                    <a:pt x="9498" y="7536"/>
                    <a:pt x="9503" y="7459"/>
                    <a:pt x="9504" y="7384"/>
                  </a:cubicBezTo>
                  <a:cubicBezTo>
                    <a:pt x="9511" y="6299"/>
                    <a:pt x="9519" y="5214"/>
                    <a:pt x="9527" y="4129"/>
                  </a:cubicBezTo>
                  <a:cubicBezTo>
                    <a:pt x="9528" y="4024"/>
                    <a:pt x="9527" y="3919"/>
                    <a:pt x="9527" y="3788"/>
                  </a:cubicBezTo>
                  <a:close/>
                  <a:moveTo>
                    <a:pt x="5641" y="4108"/>
                  </a:moveTo>
                  <a:cubicBezTo>
                    <a:pt x="5498" y="4060"/>
                    <a:pt x="5388" y="4020"/>
                    <a:pt x="5277" y="3986"/>
                  </a:cubicBezTo>
                  <a:cubicBezTo>
                    <a:pt x="5059" y="3918"/>
                    <a:pt x="4931" y="3786"/>
                    <a:pt x="4946" y="3544"/>
                  </a:cubicBezTo>
                  <a:cubicBezTo>
                    <a:pt x="4948" y="3503"/>
                    <a:pt x="4932" y="3462"/>
                    <a:pt x="4924" y="3412"/>
                  </a:cubicBezTo>
                  <a:cubicBezTo>
                    <a:pt x="4667" y="3356"/>
                    <a:pt x="4412" y="3390"/>
                    <a:pt x="4159" y="3391"/>
                  </a:cubicBezTo>
                  <a:cubicBezTo>
                    <a:pt x="4101" y="3391"/>
                    <a:pt x="4035" y="3428"/>
                    <a:pt x="3988" y="3467"/>
                  </a:cubicBezTo>
                  <a:cubicBezTo>
                    <a:pt x="3682" y="3719"/>
                    <a:pt x="3313" y="3868"/>
                    <a:pt x="2985" y="4084"/>
                  </a:cubicBezTo>
                  <a:cubicBezTo>
                    <a:pt x="2825" y="4189"/>
                    <a:pt x="2660" y="4286"/>
                    <a:pt x="2499" y="4390"/>
                  </a:cubicBezTo>
                  <a:cubicBezTo>
                    <a:pt x="2145" y="4619"/>
                    <a:pt x="1872" y="4928"/>
                    <a:pt x="1621" y="5261"/>
                  </a:cubicBezTo>
                  <a:cubicBezTo>
                    <a:pt x="1588" y="5304"/>
                    <a:pt x="1566" y="5357"/>
                    <a:pt x="1525" y="5388"/>
                  </a:cubicBezTo>
                  <a:cubicBezTo>
                    <a:pt x="1305" y="5548"/>
                    <a:pt x="1207" y="5778"/>
                    <a:pt x="1143" y="6030"/>
                  </a:cubicBezTo>
                  <a:cubicBezTo>
                    <a:pt x="1136" y="6059"/>
                    <a:pt x="1114" y="6084"/>
                    <a:pt x="1095" y="6119"/>
                  </a:cubicBezTo>
                  <a:cubicBezTo>
                    <a:pt x="968" y="6137"/>
                    <a:pt x="833" y="6159"/>
                    <a:pt x="731" y="6068"/>
                  </a:cubicBezTo>
                  <a:cubicBezTo>
                    <a:pt x="607" y="5957"/>
                    <a:pt x="462" y="5855"/>
                    <a:pt x="431" y="5670"/>
                  </a:cubicBezTo>
                  <a:cubicBezTo>
                    <a:pt x="405" y="5512"/>
                    <a:pt x="370" y="5356"/>
                    <a:pt x="349" y="5199"/>
                  </a:cubicBezTo>
                  <a:cubicBezTo>
                    <a:pt x="293" y="4777"/>
                    <a:pt x="245" y="4355"/>
                    <a:pt x="186" y="3933"/>
                  </a:cubicBezTo>
                  <a:cubicBezTo>
                    <a:pt x="143" y="3627"/>
                    <a:pt x="95" y="3324"/>
                    <a:pt x="105" y="3013"/>
                  </a:cubicBezTo>
                  <a:cubicBezTo>
                    <a:pt x="107" y="2950"/>
                    <a:pt x="103" y="2885"/>
                    <a:pt x="95" y="2822"/>
                  </a:cubicBezTo>
                  <a:cubicBezTo>
                    <a:pt x="0" y="2112"/>
                    <a:pt x="56" y="1398"/>
                    <a:pt x="47" y="686"/>
                  </a:cubicBezTo>
                  <a:cubicBezTo>
                    <a:pt x="45" y="503"/>
                    <a:pt x="76" y="324"/>
                    <a:pt x="160" y="160"/>
                  </a:cubicBezTo>
                  <a:cubicBezTo>
                    <a:pt x="229" y="25"/>
                    <a:pt x="362" y="0"/>
                    <a:pt x="477" y="102"/>
                  </a:cubicBezTo>
                  <a:cubicBezTo>
                    <a:pt x="524" y="142"/>
                    <a:pt x="561" y="196"/>
                    <a:pt x="595" y="249"/>
                  </a:cubicBezTo>
                  <a:cubicBezTo>
                    <a:pt x="830" y="623"/>
                    <a:pt x="1146" y="917"/>
                    <a:pt x="1470" y="1212"/>
                  </a:cubicBezTo>
                  <a:cubicBezTo>
                    <a:pt x="1701" y="1423"/>
                    <a:pt x="1956" y="1582"/>
                    <a:pt x="2220" y="1738"/>
                  </a:cubicBezTo>
                  <a:cubicBezTo>
                    <a:pt x="2349" y="1813"/>
                    <a:pt x="2475" y="1894"/>
                    <a:pt x="2593" y="1984"/>
                  </a:cubicBezTo>
                  <a:cubicBezTo>
                    <a:pt x="2818" y="2154"/>
                    <a:pt x="3087" y="2231"/>
                    <a:pt x="3334" y="2353"/>
                  </a:cubicBezTo>
                  <a:cubicBezTo>
                    <a:pt x="3407" y="2390"/>
                    <a:pt x="3499" y="2388"/>
                    <a:pt x="3581" y="2410"/>
                  </a:cubicBezTo>
                  <a:cubicBezTo>
                    <a:pt x="3735" y="2449"/>
                    <a:pt x="3895" y="2478"/>
                    <a:pt x="4039" y="2540"/>
                  </a:cubicBezTo>
                  <a:cubicBezTo>
                    <a:pt x="4161" y="2594"/>
                    <a:pt x="4281" y="2609"/>
                    <a:pt x="4409" y="2608"/>
                  </a:cubicBezTo>
                  <a:cubicBezTo>
                    <a:pt x="5388" y="2601"/>
                    <a:pt x="6367" y="2591"/>
                    <a:pt x="7347" y="2590"/>
                  </a:cubicBezTo>
                  <a:cubicBezTo>
                    <a:pt x="8889" y="2587"/>
                    <a:pt x="10431" y="2592"/>
                    <a:pt x="11974" y="2594"/>
                  </a:cubicBezTo>
                  <a:cubicBezTo>
                    <a:pt x="12102" y="2594"/>
                    <a:pt x="12229" y="2595"/>
                    <a:pt x="12358" y="2594"/>
                  </a:cubicBezTo>
                  <a:cubicBezTo>
                    <a:pt x="12495" y="2592"/>
                    <a:pt x="12624" y="2578"/>
                    <a:pt x="12754" y="2505"/>
                  </a:cubicBezTo>
                  <a:cubicBezTo>
                    <a:pt x="12868" y="2439"/>
                    <a:pt x="13020" y="2443"/>
                    <a:pt x="13149" y="2397"/>
                  </a:cubicBezTo>
                  <a:cubicBezTo>
                    <a:pt x="13266" y="2353"/>
                    <a:pt x="13370" y="2273"/>
                    <a:pt x="13488" y="2229"/>
                  </a:cubicBezTo>
                  <a:cubicBezTo>
                    <a:pt x="13616" y="2181"/>
                    <a:pt x="13750" y="2135"/>
                    <a:pt x="13897" y="2194"/>
                  </a:cubicBezTo>
                  <a:cubicBezTo>
                    <a:pt x="13910" y="2217"/>
                    <a:pt x="13937" y="2243"/>
                    <a:pt x="13937" y="2271"/>
                  </a:cubicBezTo>
                  <a:cubicBezTo>
                    <a:pt x="13948" y="2685"/>
                    <a:pt x="13961" y="3100"/>
                    <a:pt x="13961" y="3515"/>
                  </a:cubicBezTo>
                  <a:cubicBezTo>
                    <a:pt x="13962" y="3705"/>
                    <a:pt x="13900" y="3763"/>
                    <a:pt x="13713" y="3772"/>
                  </a:cubicBezTo>
                  <a:cubicBezTo>
                    <a:pt x="13576" y="3780"/>
                    <a:pt x="13437" y="3790"/>
                    <a:pt x="13305" y="3730"/>
                  </a:cubicBezTo>
                  <a:cubicBezTo>
                    <a:pt x="13142" y="3655"/>
                    <a:pt x="12971" y="3595"/>
                    <a:pt x="12819" y="3504"/>
                  </a:cubicBezTo>
                  <a:cubicBezTo>
                    <a:pt x="12714" y="3442"/>
                    <a:pt x="12611" y="3400"/>
                    <a:pt x="12493" y="3390"/>
                  </a:cubicBezTo>
                  <a:cubicBezTo>
                    <a:pt x="12293" y="3372"/>
                    <a:pt x="12092" y="3358"/>
                    <a:pt x="11873" y="3412"/>
                  </a:cubicBezTo>
                  <a:cubicBezTo>
                    <a:pt x="11869" y="3526"/>
                    <a:pt x="11865" y="3640"/>
                    <a:pt x="11861" y="3754"/>
                  </a:cubicBezTo>
                  <a:cubicBezTo>
                    <a:pt x="11849" y="4052"/>
                    <a:pt x="11800" y="4108"/>
                    <a:pt x="11496" y="4177"/>
                  </a:cubicBezTo>
                  <a:cubicBezTo>
                    <a:pt x="11455" y="4187"/>
                    <a:pt x="11415" y="4201"/>
                    <a:pt x="11358" y="4218"/>
                  </a:cubicBezTo>
                  <a:cubicBezTo>
                    <a:pt x="11349" y="4289"/>
                    <a:pt x="11333" y="4360"/>
                    <a:pt x="11333" y="4430"/>
                  </a:cubicBezTo>
                  <a:cubicBezTo>
                    <a:pt x="11335" y="5303"/>
                    <a:pt x="11336" y="6175"/>
                    <a:pt x="11344" y="7048"/>
                  </a:cubicBezTo>
                  <a:cubicBezTo>
                    <a:pt x="11346" y="7249"/>
                    <a:pt x="11373" y="7451"/>
                    <a:pt x="11384" y="7653"/>
                  </a:cubicBezTo>
                  <a:cubicBezTo>
                    <a:pt x="11398" y="7886"/>
                    <a:pt x="11404" y="8120"/>
                    <a:pt x="11420" y="8354"/>
                  </a:cubicBezTo>
                  <a:cubicBezTo>
                    <a:pt x="11435" y="8575"/>
                    <a:pt x="11473" y="8796"/>
                    <a:pt x="11475" y="9017"/>
                  </a:cubicBezTo>
                  <a:cubicBezTo>
                    <a:pt x="11484" y="9975"/>
                    <a:pt x="11472" y="10933"/>
                    <a:pt x="11487" y="11890"/>
                  </a:cubicBezTo>
                  <a:cubicBezTo>
                    <a:pt x="11497" y="12562"/>
                    <a:pt x="11422" y="13228"/>
                    <a:pt x="11401" y="13898"/>
                  </a:cubicBezTo>
                  <a:cubicBezTo>
                    <a:pt x="11383" y="14482"/>
                    <a:pt x="11300" y="15064"/>
                    <a:pt x="11335" y="15649"/>
                  </a:cubicBezTo>
                  <a:cubicBezTo>
                    <a:pt x="11346" y="15839"/>
                    <a:pt x="11360" y="16029"/>
                    <a:pt x="11374" y="16220"/>
                  </a:cubicBezTo>
                  <a:cubicBezTo>
                    <a:pt x="11382" y="16316"/>
                    <a:pt x="11391" y="16409"/>
                    <a:pt x="11283" y="16486"/>
                  </a:cubicBezTo>
                  <a:cubicBezTo>
                    <a:pt x="11255" y="16461"/>
                    <a:pt x="11218" y="16440"/>
                    <a:pt x="11200" y="16407"/>
                  </a:cubicBezTo>
                  <a:cubicBezTo>
                    <a:pt x="11076" y="16194"/>
                    <a:pt x="10919" y="16011"/>
                    <a:pt x="10723" y="15858"/>
                  </a:cubicBezTo>
                  <a:cubicBezTo>
                    <a:pt x="10478" y="15668"/>
                    <a:pt x="10284" y="15429"/>
                    <a:pt x="10077" y="15200"/>
                  </a:cubicBezTo>
                  <a:cubicBezTo>
                    <a:pt x="9633" y="14710"/>
                    <a:pt x="9240" y="14181"/>
                    <a:pt x="8836" y="13659"/>
                  </a:cubicBezTo>
                  <a:cubicBezTo>
                    <a:pt x="8765" y="13567"/>
                    <a:pt x="8691" y="13477"/>
                    <a:pt x="8581" y="13419"/>
                  </a:cubicBezTo>
                  <a:cubicBezTo>
                    <a:pt x="8261" y="13592"/>
                    <a:pt x="8011" y="13826"/>
                    <a:pt x="7843" y="14143"/>
                  </a:cubicBezTo>
                  <a:cubicBezTo>
                    <a:pt x="7678" y="14454"/>
                    <a:pt x="7489" y="14748"/>
                    <a:pt x="7272" y="15025"/>
                  </a:cubicBezTo>
                  <a:cubicBezTo>
                    <a:pt x="7141" y="15193"/>
                    <a:pt x="7030" y="15374"/>
                    <a:pt x="6909" y="15548"/>
                  </a:cubicBezTo>
                  <a:cubicBezTo>
                    <a:pt x="6897" y="15566"/>
                    <a:pt x="6888" y="15588"/>
                    <a:pt x="6872" y="15600"/>
                  </a:cubicBezTo>
                  <a:cubicBezTo>
                    <a:pt x="6658" y="15760"/>
                    <a:pt x="6562" y="15997"/>
                    <a:pt x="6453" y="16229"/>
                  </a:cubicBezTo>
                  <a:cubicBezTo>
                    <a:pt x="6376" y="16391"/>
                    <a:pt x="6318" y="16428"/>
                    <a:pt x="6097" y="16525"/>
                  </a:cubicBezTo>
                  <a:cubicBezTo>
                    <a:pt x="5973" y="16474"/>
                    <a:pt x="5937" y="16367"/>
                    <a:pt x="5934" y="16244"/>
                  </a:cubicBezTo>
                  <a:cubicBezTo>
                    <a:pt x="5930" y="16021"/>
                    <a:pt x="5926" y="15797"/>
                    <a:pt x="5927" y="15574"/>
                  </a:cubicBezTo>
                  <a:cubicBezTo>
                    <a:pt x="5931" y="14977"/>
                    <a:pt x="5879" y="14384"/>
                    <a:pt x="5815" y="13792"/>
                  </a:cubicBezTo>
                  <a:cubicBezTo>
                    <a:pt x="5804" y="13687"/>
                    <a:pt x="5802" y="13580"/>
                    <a:pt x="5802" y="13474"/>
                  </a:cubicBezTo>
                  <a:cubicBezTo>
                    <a:pt x="5806" y="13006"/>
                    <a:pt x="5818" y="12538"/>
                    <a:pt x="5813" y="12069"/>
                  </a:cubicBezTo>
                  <a:cubicBezTo>
                    <a:pt x="5806" y="11272"/>
                    <a:pt x="5790" y="10474"/>
                    <a:pt x="5778" y="9676"/>
                  </a:cubicBezTo>
                  <a:cubicBezTo>
                    <a:pt x="5775" y="9506"/>
                    <a:pt x="5781" y="9336"/>
                    <a:pt x="5777" y="9166"/>
                  </a:cubicBezTo>
                  <a:cubicBezTo>
                    <a:pt x="5762" y="8506"/>
                    <a:pt x="5748" y="7847"/>
                    <a:pt x="5728" y="7187"/>
                  </a:cubicBezTo>
                  <a:cubicBezTo>
                    <a:pt x="5701" y="6305"/>
                    <a:pt x="5614" y="5424"/>
                    <a:pt x="5641" y="4540"/>
                  </a:cubicBezTo>
                  <a:cubicBezTo>
                    <a:pt x="5646" y="4403"/>
                    <a:pt x="5641" y="4265"/>
                    <a:pt x="5641" y="410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09" name="Google Shape;109;p7"/>
            <p:cNvSpPr/>
            <p:nvPr/>
          </p:nvSpPr>
          <p:spPr>
            <a:xfrm>
              <a:off x="5868816" y="4587617"/>
              <a:ext cx="13439" cy="28752"/>
            </a:xfrm>
            <a:custGeom>
              <a:avLst/>
              <a:gdLst/>
              <a:ahLst/>
              <a:cxnLst/>
              <a:rect l="l" t="t" r="r" b="b"/>
              <a:pathLst>
                <a:path w="215" h="460" extrusionOk="0">
                  <a:moveTo>
                    <a:pt x="215" y="1"/>
                  </a:moveTo>
                  <a:cubicBezTo>
                    <a:pt x="191" y="173"/>
                    <a:pt x="170" y="312"/>
                    <a:pt x="149" y="460"/>
                  </a:cubicBezTo>
                  <a:cubicBezTo>
                    <a:pt x="0" y="347"/>
                    <a:pt x="15" y="238"/>
                    <a:pt x="21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0" name="Google Shape;110;p7"/>
            <p:cNvSpPr/>
            <p:nvPr/>
          </p:nvSpPr>
          <p:spPr>
            <a:xfrm>
              <a:off x="5880942" y="4736319"/>
              <a:ext cx="9939" cy="16064"/>
            </a:xfrm>
            <a:custGeom>
              <a:avLst/>
              <a:gdLst/>
              <a:ahLst/>
              <a:cxnLst/>
              <a:rect l="l" t="t" r="r" b="b"/>
              <a:pathLst>
                <a:path w="159" h="257" extrusionOk="0">
                  <a:moveTo>
                    <a:pt x="150" y="1"/>
                  </a:moveTo>
                  <a:cubicBezTo>
                    <a:pt x="153" y="83"/>
                    <a:pt x="159" y="153"/>
                    <a:pt x="155" y="222"/>
                  </a:cubicBezTo>
                  <a:cubicBezTo>
                    <a:pt x="154" y="233"/>
                    <a:pt x="95" y="257"/>
                    <a:pt x="82" y="248"/>
                  </a:cubicBezTo>
                  <a:cubicBezTo>
                    <a:pt x="1" y="190"/>
                    <a:pt x="24" y="85"/>
                    <a:pt x="150"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1" name="Google Shape;111;p7"/>
            <p:cNvSpPr/>
            <p:nvPr/>
          </p:nvSpPr>
          <p:spPr>
            <a:xfrm>
              <a:off x="5298696" y="4355908"/>
              <a:ext cx="13502" cy="36065"/>
            </a:xfrm>
            <a:custGeom>
              <a:avLst/>
              <a:gdLst/>
              <a:ahLst/>
              <a:cxnLst/>
              <a:rect l="l" t="t" r="r" b="b"/>
              <a:pathLst>
                <a:path w="216" h="577" extrusionOk="0">
                  <a:moveTo>
                    <a:pt x="110" y="0"/>
                  </a:moveTo>
                  <a:cubicBezTo>
                    <a:pt x="182" y="187"/>
                    <a:pt x="215" y="354"/>
                    <a:pt x="163" y="529"/>
                  </a:cubicBezTo>
                  <a:cubicBezTo>
                    <a:pt x="157" y="551"/>
                    <a:pt x="117" y="577"/>
                    <a:pt x="93" y="576"/>
                  </a:cubicBezTo>
                  <a:cubicBezTo>
                    <a:pt x="69" y="575"/>
                    <a:pt x="32" y="549"/>
                    <a:pt x="24" y="525"/>
                  </a:cubicBezTo>
                  <a:cubicBezTo>
                    <a:pt x="8" y="476"/>
                    <a:pt x="0" y="422"/>
                    <a:pt x="3" y="371"/>
                  </a:cubicBezTo>
                  <a:cubicBezTo>
                    <a:pt x="8" y="278"/>
                    <a:pt x="21" y="184"/>
                    <a:pt x="37" y="91"/>
                  </a:cubicBezTo>
                  <a:cubicBezTo>
                    <a:pt x="41" y="67"/>
                    <a:pt x="72" y="46"/>
                    <a:pt x="11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2" name="Google Shape;112;p7"/>
            <p:cNvSpPr/>
            <p:nvPr/>
          </p:nvSpPr>
          <p:spPr>
            <a:xfrm>
              <a:off x="5330700" y="4360408"/>
              <a:ext cx="12939" cy="25002"/>
            </a:xfrm>
            <a:custGeom>
              <a:avLst/>
              <a:gdLst/>
              <a:ahLst/>
              <a:cxnLst/>
              <a:rect l="l" t="t" r="r" b="b"/>
              <a:pathLst>
                <a:path w="207" h="400" extrusionOk="0">
                  <a:moveTo>
                    <a:pt x="200" y="206"/>
                  </a:moveTo>
                  <a:cubicBezTo>
                    <a:pt x="198" y="216"/>
                    <a:pt x="197" y="227"/>
                    <a:pt x="195" y="237"/>
                  </a:cubicBezTo>
                  <a:cubicBezTo>
                    <a:pt x="181" y="298"/>
                    <a:pt x="173" y="365"/>
                    <a:pt x="98" y="385"/>
                  </a:cubicBezTo>
                  <a:cubicBezTo>
                    <a:pt x="45" y="400"/>
                    <a:pt x="1" y="320"/>
                    <a:pt x="3" y="216"/>
                  </a:cubicBezTo>
                  <a:cubicBezTo>
                    <a:pt x="4" y="205"/>
                    <a:pt x="4" y="195"/>
                    <a:pt x="4" y="184"/>
                  </a:cubicBezTo>
                  <a:cubicBezTo>
                    <a:pt x="12" y="66"/>
                    <a:pt x="54" y="1"/>
                    <a:pt x="109" y="23"/>
                  </a:cubicBezTo>
                  <a:cubicBezTo>
                    <a:pt x="171" y="46"/>
                    <a:pt x="207" y="120"/>
                    <a:pt x="200" y="20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3" name="Google Shape;113;p7"/>
            <p:cNvSpPr/>
            <p:nvPr/>
          </p:nvSpPr>
          <p:spPr>
            <a:xfrm>
              <a:off x="5375517" y="4343781"/>
              <a:ext cx="10251" cy="20314"/>
            </a:xfrm>
            <a:custGeom>
              <a:avLst/>
              <a:gdLst/>
              <a:ahLst/>
              <a:cxnLst/>
              <a:rect l="l" t="t" r="r" b="b"/>
              <a:pathLst>
                <a:path w="164" h="325" extrusionOk="0">
                  <a:moveTo>
                    <a:pt x="32" y="0"/>
                  </a:moveTo>
                  <a:cubicBezTo>
                    <a:pt x="163" y="56"/>
                    <a:pt x="148" y="137"/>
                    <a:pt x="145" y="205"/>
                  </a:cubicBezTo>
                  <a:cubicBezTo>
                    <a:pt x="142" y="238"/>
                    <a:pt x="115" y="278"/>
                    <a:pt x="87" y="300"/>
                  </a:cubicBezTo>
                  <a:cubicBezTo>
                    <a:pt x="56" y="324"/>
                    <a:pt x="1" y="262"/>
                    <a:pt x="3" y="198"/>
                  </a:cubicBezTo>
                  <a:cubicBezTo>
                    <a:pt x="6" y="138"/>
                    <a:pt x="21" y="79"/>
                    <a:pt x="32"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4" name="Google Shape;114;p7"/>
            <p:cNvSpPr/>
            <p:nvPr/>
          </p:nvSpPr>
          <p:spPr>
            <a:xfrm>
              <a:off x="5345826" y="4356845"/>
              <a:ext cx="14189" cy="17564"/>
            </a:xfrm>
            <a:custGeom>
              <a:avLst/>
              <a:gdLst/>
              <a:ahLst/>
              <a:cxnLst/>
              <a:rect l="l" t="t" r="r" b="b"/>
              <a:pathLst>
                <a:path w="227" h="281" extrusionOk="0">
                  <a:moveTo>
                    <a:pt x="55" y="20"/>
                  </a:moveTo>
                  <a:cubicBezTo>
                    <a:pt x="151" y="1"/>
                    <a:pt x="186" y="74"/>
                    <a:pt x="215" y="138"/>
                  </a:cubicBezTo>
                  <a:cubicBezTo>
                    <a:pt x="226" y="164"/>
                    <a:pt x="209" y="222"/>
                    <a:pt x="185" y="242"/>
                  </a:cubicBezTo>
                  <a:cubicBezTo>
                    <a:pt x="141" y="280"/>
                    <a:pt x="84" y="269"/>
                    <a:pt x="49" y="221"/>
                  </a:cubicBezTo>
                  <a:cubicBezTo>
                    <a:pt x="1" y="156"/>
                    <a:pt x="3" y="86"/>
                    <a:pt x="55" y="2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5" name="Google Shape;115;p7"/>
            <p:cNvSpPr/>
            <p:nvPr/>
          </p:nvSpPr>
          <p:spPr>
            <a:xfrm>
              <a:off x="5394206" y="4349157"/>
              <a:ext cx="4501" cy="7376"/>
            </a:xfrm>
            <a:custGeom>
              <a:avLst/>
              <a:gdLst/>
              <a:ahLst/>
              <a:cxnLst/>
              <a:rect l="l" t="t" r="r" b="b"/>
              <a:pathLst>
                <a:path w="72" h="118" extrusionOk="0">
                  <a:moveTo>
                    <a:pt x="41" y="1"/>
                  </a:moveTo>
                  <a:cubicBezTo>
                    <a:pt x="53" y="31"/>
                    <a:pt x="67" y="54"/>
                    <a:pt x="69" y="80"/>
                  </a:cubicBezTo>
                  <a:cubicBezTo>
                    <a:pt x="71" y="91"/>
                    <a:pt x="51" y="105"/>
                    <a:pt x="41" y="118"/>
                  </a:cubicBezTo>
                  <a:cubicBezTo>
                    <a:pt x="27" y="93"/>
                    <a:pt x="11" y="71"/>
                    <a:pt x="3" y="45"/>
                  </a:cubicBezTo>
                  <a:cubicBezTo>
                    <a:pt x="0" y="37"/>
                    <a:pt x="23" y="21"/>
                    <a:pt x="41"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6" name="Google Shape;116;p7"/>
            <p:cNvSpPr/>
            <p:nvPr/>
          </p:nvSpPr>
          <p:spPr>
            <a:xfrm>
              <a:off x="5416521" y="4331968"/>
              <a:ext cx="7313" cy="12438"/>
            </a:xfrm>
            <a:custGeom>
              <a:avLst/>
              <a:gdLst/>
              <a:ahLst/>
              <a:cxnLst/>
              <a:rect l="l" t="t" r="r" b="b"/>
              <a:pathLst>
                <a:path w="117" h="199" extrusionOk="0">
                  <a:moveTo>
                    <a:pt x="68" y="1"/>
                  </a:moveTo>
                  <a:cubicBezTo>
                    <a:pt x="97" y="85"/>
                    <a:pt x="117" y="117"/>
                    <a:pt x="115" y="148"/>
                  </a:cubicBezTo>
                  <a:cubicBezTo>
                    <a:pt x="113" y="167"/>
                    <a:pt x="75" y="198"/>
                    <a:pt x="56" y="196"/>
                  </a:cubicBezTo>
                  <a:cubicBezTo>
                    <a:pt x="35" y="193"/>
                    <a:pt x="1" y="160"/>
                    <a:pt x="1" y="141"/>
                  </a:cubicBezTo>
                  <a:cubicBezTo>
                    <a:pt x="3" y="109"/>
                    <a:pt x="28" y="79"/>
                    <a:pt x="68"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117" name="Google Shape;117;p7"/>
          <p:cNvGrpSpPr/>
          <p:nvPr/>
        </p:nvGrpSpPr>
        <p:grpSpPr>
          <a:xfrm>
            <a:off x="567950" y="5492062"/>
            <a:ext cx="853396" cy="714829"/>
            <a:chOff x="5524150" y="1164950"/>
            <a:chExt cx="119325" cy="99950"/>
          </a:xfrm>
        </p:grpSpPr>
        <p:sp>
          <p:nvSpPr>
            <p:cNvPr id="118" name="Google Shape;118;p7"/>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19" name="Google Shape;119;p7"/>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0" name="Google Shape;120;p7"/>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1" name="Google Shape;121;p7"/>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122" name="Google Shape;122;p7"/>
          <p:cNvGrpSpPr/>
          <p:nvPr/>
        </p:nvGrpSpPr>
        <p:grpSpPr>
          <a:xfrm rot="10800000">
            <a:off x="10844682" y="653404"/>
            <a:ext cx="800025" cy="798304"/>
            <a:chOff x="5352700" y="1148475"/>
            <a:chExt cx="116150" cy="115900"/>
          </a:xfrm>
        </p:grpSpPr>
        <p:sp>
          <p:nvSpPr>
            <p:cNvPr id="123" name="Google Shape;123;p7"/>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4" name="Google Shape;124;p7"/>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5" name="Google Shape;125;p7"/>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26" name="Google Shape;126;p7"/>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127" name="Google Shape;127;p7"/>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29154273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6096000" y="1023827"/>
            <a:ext cx="4298800" cy="3357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0" name="Google Shape;130;p8"/>
          <p:cNvSpPr txBox="1">
            <a:spLocks noGrp="1"/>
          </p:cNvSpPr>
          <p:nvPr>
            <p:ph type="subTitle" idx="1"/>
          </p:nvPr>
        </p:nvSpPr>
        <p:spPr>
          <a:xfrm>
            <a:off x="6096000" y="4342133"/>
            <a:ext cx="5376800" cy="10400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131" name="Google Shape;131;p8"/>
          <p:cNvGrpSpPr/>
          <p:nvPr/>
        </p:nvGrpSpPr>
        <p:grpSpPr>
          <a:xfrm>
            <a:off x="567950" y="5492062"/>
            <a:ext cx="853396" cy="714829"/>
            <a:chOff x="5524150" y="1164950"/>
            <a:chExt cx="119325" cy="99950"/>
          </a:xfrm>
        </p:grpSpPr>
        <p:sp>
          <p:nvSpPr>
            <p:cNvPr id="132" name="Google Shape;132;p8"/>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3" name="Google Shape;133;p8"/>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4" name="Google Shape;134;p8"/>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5" name="Google Shape;135;p8"/>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136" name="Google Shape;136;p8"/>
          <p:cNvGrpSpPr/>
          <p:nvPr/>
        </p:nvGrpSpPr>
        <p:grpSpPr>
          <a:xfrm rot="10800000">
            <a:off x="10844682" y="653404"/>
            <a:ext cx="800025" cy="798304"/>
            <a:chOff x="5352700" y="1148475"/>
            <a:chExt cx="116150" cy="115900"/>
          </a:xfrm>
        </p:grpSpPr>
        <p:sp>
          <p:nvSpPr>
            <p:cNvPr id="137" name="Google Shape;137;p8"/>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8" name="Google Shape;138;p8"/>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39" name="Google Shape;139;p8"/>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0" name="Google Shape;140;p8"/>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141" name="Google Shape;141;p8"/>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6855945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6"/>
        </a:solidFill>
        <a:effectLst/>
      </p:bgPr>
    </p:bg>
    <p:spTree>
      <p:nvGrpSpPr>
        <p:cNvPr id="1" name="Shape 142"/>
        <p:cNvGrpSpPr/>
        <p:nvPr/>
      </p:nvGrpSpPr>
      <p:grpSpPr>
        <a:xfrm>
          <a:off x="0" y="0"/>
          <a:ext cx="0" cy="0"/>
          <a:chOff x="0" y="0"/>
          <a:chExt cx="0" cy="0"/>
        </a:xfrm>
      </p:grpSpPr>
      <p:sp>
        <p:nvSpPr>
          <p:cNvPr id="143" name="Google Shape;14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defTabSz="1219170">
              <a:defRPr/>
            </a:pPr>
            <a:endParaRPr sz="1867">
              <a:ea typeface="+mn-ea"/>
            </a:endParaRPr>
          </a:p>
        </p:txBody>
      </p:sp>
      <p:sp>
        <p:nvSpPr>
          <p:cNvPr id="144" name="Google Shape;144;p9"/>
          <p:cNvSpPr txBox="1">
            <a:spLocks noGrp="1"/>
          </p:cNvSpPr>
          <p:nvPr>
            <p:ph type="title"/>
          </p:nvPr>
        </p:nvSpPr>
        <p:spPr>
          <a:xfrm>
            <a:off x="719333" y="3429000"/>
            <a:ext cx="5028400" cy="1188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grpSp>
        <p:nvGrpSpPr>
          <p:cNvPr id="145" name="Google Shape;145;p9"/>
          <p:cNvGrpSpPr/>
          <p:nvPr/>
        </p:nvGrpSpPr>
        <p:grpSpPr>
          <a:xfrm>
            <a:off x="2716301" y="1463369"/>
            <a:ext cx="1033884" cy="1702324"/>
            <a:chOff x="6432975" y="2038800"/>
            <a:chExt cx="647365" cy="1065907"/>
          </a:xfrm>
        </p:grpSpPr>
        <p:sp>
          <p:nvSpPr>
            <p:cNvPr id="146" name="Google Shape;146;p9"/>
            <p:cNvSpPr/>
            <p:nvPr/>
          </p:nvSpPr>
          <p:spPr>
            <a:xfrm>
              <a:off x="6512134" y="2312432"/>
              <a:ext cx="492199" cy="593859"/>
            </a:xfrm>
            <a:custGeom>
              <a:avLst/>
              <a:gdLst/>
              <a:ahLst/>
              <a:cxnLst/>
              <a:rect l="l" t="t" r="r" b="b"/>
              <a:pathLst>
                <a:path w="9843" h="11876" extrusionOk="0">
                  <a:moveTo>
                    <a:pt x="9508" y="5012"/>
                  </a:moveTo>
                  <a:cubicBezTo>
                    <a:pt x="9488" y="5002"/>
                    <a:pt x="9474" y="4995"/>
                    <a:pt x="9461" y="4988"/>
                  </a:cubicBezTo>
                  <a:cubicBezTo>
                    <a:pt x="9453" y="5004"/>
                    <a:pt x="9441" y="5020"/>
                    <a:pt x="9440" y="5036"/>
                  </a:cubicBezTo>
                  <a:cubicBezTo>
                    <a:pt x="9440" y="5048"/>
                    <a:pt x="9456" y="5061"/>
                    <a:pt x="9464" y="5073"/>
                  </a:cubicBezTo>
                  <a:cubicBezTo>
                    <a:pt x="9479" y="5053"/>
                    <a:pt x="9493" y="5033"/>
                    <a:pt x="9508" y="5012"/>
                  </a:cubicBezTo>
                  <a:close/>
                  <a:moveTo>
                    <a:pt x="9270" y="6241"/>
                  </a:moveTo>
                  <a:cubicBezTo>
                    <a:pt x="9282" y="6244"/>
                    <a:pt x="9295" y="6246"/>
                    <a:pt x="9307" y="6249"/>
                  </a:cubicBezTo>
                  <a:cubicBezTo>
                    <a:pt x="9317" y="6207"/>
                    <a:pt x="9328" y="6166"/>
                    <a:pt x="9336" y="6124"/>
                  </a:cubicBezTo>
                  <a:cubicBezTo>
                    <a:pt x="9336" y="6122"/>
                    <a:pt x="9323" y="6112"/>
                    <a:pt x="9315" y="6112"/>
                  </a:cubicBezTo>
                  <a:cubicBezTo>
                    <a:pt x="9308" y="6111"/>
                    <a:pt x="9294" y="6117"/>
                    <a:pt x="9293" y="6122"/>
                  </a:cubicBezTo>
                  <a:cubicBezTo>
                    <a:pt x="9284" y="6162"/>
                    <a:pt x="9278" y="6201"/>
                    <a:pt x="9270" y="6241"/>
                  </a:cubicBezTo>
                  <a:close/>
                  <a:moveTo>
                    <a:pt x="9450" y="5418"/>
                  </a:moveTo>
                  <a:cubicBezTo>
                    <a:pt x="9326" y="5497"/>
                    <a:pt x="9326" y="5497"/>
                    <a:pt x="9315" y="5638"/>
                  </a:cubicBezTo>
                  <a:cubicBezTo>
                    <a:pt x="9421" y="5570"/>
                    <a:pt x="9421" y="5570"/>
                    <a:pt x="9450" y="5418"/>
                  </a:cubicBezTo>
                  <a:close/>
                  <a:moveTo>
                    <a:pt x="9494" y="3982"/>
                  </a:moveTo>
                  <a:cubicBezTo>
                    <a:pt x="9479" y="3948"/>
                    <a:pt x="9474" y="3918"/>
                    <a:pt x="9456" y="3903"/>
                  </a:cubicBezTo>
                  <a:cubicBezTo>
                    <a:pt x="9439" y="3890"/>
                    <a:pt x="9401" y="3883"/>
                    <a:pt x="9387" y="3892"/>
                  </a:cubicBezTo>
                  <a:cubicBezTo>
                    <a:pt x="9333" y="3931"/>
                    <a:pt x="9323" y="4010"/>
                    <a:pt x="9367" y="4057"/>
                  </a:cubicBezTo>
                  <a:cubicBezTo>
                    <a:pt x="9379" y="4071"/>
                    <a:pt x="9422" y="4074"/>
                    <a:pt x="9436" y="4064"/>
                  </a:cubicBezTo>
                  <a:cubicBezTo>
                    <a:pt x="9461" y="4043"/>
                    <a:pt x="9476" y="4009"/>
                    <a:pt x="9494" y="3982"/>
                  </a:cubicBezTo>
                  <a:close/>
                  <a:moveTo>
                    <a:pt x="8438" y="8729"/>
                  </a:moveTo>
                  <a:cubicBezTo>
                    <a:pt x="8285" y="8799"/>
                    <a:pt x="8244" y="8848"/>
                    <a:pt x="8267" y="8934"/>
                  </a:cubicBezTo>
                  <a:cubicBezTo>
                    <a:pt x="8270" y="8947"/>
                    <a:pt x="8290" y="8963"/>
                    <a:pt x="8304" y="8966"/>
                  </a:cubicBezTo>
                  <a:cubicBezTo>
                    <a:pt x="8373" y="8981"/>
                    <a:pt x="8409" y="8934"/>
                    <a:pt x="8453" y="8778"/>
                  </a:cubicBezTo>
                  <a:cubicBezTo>
                    <a:pt x="8455" y="8771"/>
                    <a:pt x="8448" y="8761"/>
                    <a:pt x="8438" y="8729"/>
                  </a:cubicBezTo>
                  <a:close/>
                  <a:moveTo>
                    <a:pt x="9537" y="4190"/>
                  </a:moveTo>
                  <a:cubicBezTo>
                    <a:pt x="9367" y="4268"/>
                    <a:pt x="9291" y="4356"/>
                    <a:pt x="9273" y="4496"/>
                  </a:cubicBezTo>
                  <a:cubicBezTo>
                    <a:pt x="9269" y="4518"/>
                    <a:pt x="9291" y="4564"/>
                    <a:pt x="9304" y="4566"/>
                  </a:cubicBezTo>
                  <a:cubicBezTo>
                    <a:pt x="9335" y="4569"/>
                    <a:pt x="9383" y="4561"/>
                    <a:pt x="9398" y="4540"/>
                  </a:cubicBezTo>
                  <a:cubicBezTo>
                    <a:pt x="9450" y="4464"/>
                    <a:pt x="9495" y="4383"/>
                    <a:pt x="9535" y="4299"/>
                  </a:cubicBezTo>
                  <a:cubicBezTo>
                    <a:pt x="9548" y="4272"/>
                    <a:pt x="9537" y="4233"/>
                    <a:pt x="9537" y="4190"/>
                  </a:cubicBezTo>
                  <a:close/>
                  <a:moveTo>
                    <a:pt x="7810" y="9660"/>
                  </a:moveTo>
                  <a:cubicBezTo>
                    <a:pt x="8048" y="9508"/>
                    <a:pt x="8158" y="9385"/>
                    <a:pt x="8207" y="9223"/>
                  </a:cubicBezTo>
                  <a:cubicBezTo>
                    <a:pt x="8006" y="9295"/>
                    <a:pt x="7868" y="9405"/>
                    <a:pt x="7798" y="9557"/>
                  </a:cubicBezTo>
                  <a:cubicBezTo>
                    <a:pt x="7787" y="9582"/>
                    <a:pt x="7805" y="9619"/>
                    <a:pt x="7810" y="9660"/>
                  </a:cubicBezTo>
                  <a:close/>
                  <a:moveTo>
                    <a:pt x="9197" y="6848"/>
                  </a:moveTo>
                  <a:cubicBezTo>
                    <a:pt x="8973" y="7095"/>
                    <a:pt x="8889" y="7230"/>
                    <a:pt x="8855" y="7395"/>
                  </a:cubicBezTo>
                  <a:cubicBezTo>
                    <a:pt x="8847" y="7442"/>
                    <a:pt x="8852" y="7488"/>
                    <a:pt x="8932" y="7483"/>
                  </a:cubicBezTo>
                  <a:cubicBezTo>
                    <a:pt x="9029" y="7287"/>
                    <a:pt x="9177" y="7107"/>
                    <a:pt x="9197" y="6848"/>
                  </a:cubicBezTo>
                  <a:close/>
                  <a:moveTo>
                    <a:pt x="9054" y="3615"/>
                  </a:moveTo>
                  <a:lnTo>
                    <a:pt x="9054" y="3615"/>
                  </a:lnTo>
                  <a:cubicBezTo>
                    <a:pt x="9054" y="3513"/>
                    <a:pt x="9046" y="3410"/>
                    <a:pt x="9054" y="3307"/>
                  </a:cubicBezTo>
                  <a:cubicBezTo>
                    <a:pt x="9075" y="3064"/>
                    <a:pt x="9025" y="2827"/>
                    <a:pt x="8984" y="2591"/>
                  </a:cubicBezTo>
                  <a:cubicBezTo>
                    <a:pt x="8950" y="2395"/>
                    <a:pt x="8851" y="2335"/>
                    <a:pt x="8709" y="2333"/>
                  </a:cubicBezTo>
                  <a:cubicBezTo>
                    <a:pt x="8589" y="2330"/>
                    <a:pt x="8470" y="2303"/>
                    <a:pt x="8352" y="2279"/>
                  </a:cubicBezTo>
                  <a:cubicBezTo>
                    <a:pt x="8243" y="2256"/>
                    <a:pt x="8137" y="2224"/>
                    <a:pt x="8029" y="2193"/>
                  </a:cubicBezTo>
                  <a:cubicBezTo>
                    <a:pt x="7671" y="2093"/>
                    <a:pt x="7313" y="1993"/>
                    <a:pt x="6957" y="1887"/>
                  </a:cubicBezTo>
                  <a:cubicBezTo>
                    <a:pt x="6878" y="1863"/>
                    <a:pt x="6803" y="1820"/>
                    <a:pt x="6727" y="1787"/>
                  </a:cubicBezTo>
                  <a:cubicBezTo>
                    <a:pt x="6489" y="1683"/>
                    <a:pt x="6253" y="1575"/>
                    <a:pt x="6013" y="1475"/>
                  </a:cubicBezTo>
                  <a:cubicBezTo>
                    <a:pt x="5859" y="1410"/>
                    <a:pt x="5717" y="1338"/>
                    <a:pt x="5592" y="1215"/>
                  </a:cubicBezTo>
                  <a:cubicBezTo>
                    <a:pt x="5475" y="1101"/>
                    <a:pt x="5314" y="1034"/>
                    <a:pt x="5172" y="946"/>
                  </a:cubicBezTo>
                  <a:cubicBezTo>
                    <a:pt x="4903" y="926"/>
                    <a:pt x="4623" y="891"/>
                    <a:pt x="4404" y="1095"/>
                  </a:cubicBezTo>
                  <a:cubicBezTo>
                    <a:pt x="4182" y="1300"/>
                    <a:pt x="3921" y="1430"/>
                    <a:pt x="3659" y="1570"/>
                  </a:cubicBezTo>
                  <a:cubicBezTo>
                    <a:pt x="3428" y="1693"/>
                    <a:pt x="3198" y="1810"/>
                    <a:pt x="2949" y="1889"/>
                  </a:cubicBezTo>
                  <a:cubicBezTo>
                    <a:pt x="2709" y="1965"/>
                    <a:pt x="2467" y="2031"/>
                    <a:pt x="2231" y="2116"/>
                  </a:cubicBezTo>
                  <a:cubicBezTo>
                    <a:pt x="2030" y="2190"/>
                    <a:pt x="1840" y="2288"/>
                    <a:pt x="1615" y="2259"/>
                  </a:cubicBezTo>
                  <a:cubicBezTo>
                    <a:pt x="1563" y="2252"/>
                    <a:pt x="1506" y="2278"/>
                    <a:pt x="1451" y="2288"/>
                  </a:cubicBezTo>
                  <a:cubicBezTo>
                    <a:pt x="1351" y="2304"/>
                    <a:pt x="1251" y="2325"/>
                    <a:pt x="1151" y="2335"/>
                  </a:cubicBezTo>
                  <a:cubicBezTo>
                    <a:pt x="975" y="2351"/>
                    <a:pt x="895" y="2411"/>
                    <a:pt x="869" y="2582"/>
                  </a:cubicBezTo>
                  <a:cubicBezTo>
                    <a:pt x="832" y="2819"/>
                    <a:pt x="781" y="3055"/>
                    <a:pt x="795" y="3300"/>
                  </a:cubicBezTo>
                  <a:cubicBezTo>
                    <a:pt x="808" y="3504"/>
                    <a:pt x="808" y="3710"/>
                    <a:pt x="795" y="3914"/>
                  </a:cubicBezTo>
                  <a:cubicBezTo>
                    <a:pt x="776" y="4205"/>
                    <a:pt x="849" y="4486"/>
                    <a:pt x="873" y="4773"/>
                  </a:cubicBezTo>
                  <a:cubicBezTo>
                    <a:pt x="894" y="5021"/>
                    <a:pt x="942" y="5268"/>
                    <a:pt x="979" y="5515"/>
                  </a:cubicBezTo>
                  <a:cubicBezTo>
                    <a:pt x="986" y="5560"/>
                    <a:pt x="993" y="5606"/>
                    <a:pt x="1008" y="5650"/>
                  </a:cubicBezTo>
                  <a:cubicBezTo>
                    <a:pt x="1104" y="5922"/>
                    <a:pt x="1142" y="6208"/>
                    <a:pt x="1202" y="6488"/>
                  </a:cubicBezTo>
                  <a:cubicBezTo>
                    <a:pt x="1236" y="6642"/>
                    <a:pt x="1265" y="6797"/>
                    <a:pt x="1310" y="6948"/>
                  </a:cubicBezTo>
                  <a:cubicBezTo>
                    <a:pt x="1400" y="7251"/>
                    <a:pt x="1498" y="7552"/>
                    <a:pt x="1596" y="7852"/>
                  </a:cubicBezTo>
                  <a:cubicBezTo>
                    <a:pt x="1624" y="7940"/>
                    <a:pt x="1649" y="8032"/>
                    <a:pt x="1693" y="8113"/>
                  </a:cubicBezTo>
                  <a:cubicBezTo>
                    <a:pt x="1908" y="8516"/>
                    <a:pt x="2150" y="8901"/>
                    <a:pt x="2434" y="9259"/>
                  </a:cubicBezTo>
                  <a:cubicBezTo>
                    <a:pt x="2573" y="9433"/>
                    <a:pt x="2688" y="9627"/>
                    <a:pt x="2838" y="9792"/>
                  </a:cubicBezTo>
                  <a:cubicBezTo>
                    <a:pt x="3163" y="10153"/>
                    <a:pt x="3563" y="10430"/>
                    <a:pt x="3931" y="10745"/>
                  </a:cubicBezTo>
                  <a:cubicBezTo>
                    <a:pt x="4228" y="10876"/>
                    <a:pt x="4523" y="11012"/>
                    <a:pt x="4822" y="11137"/>
                  </a:cubicBezTo>
                  <a:cubicBezTo>
                    <a:pt x="4938" y="11185"/>
                    <a:pt x="5055" y="11167"/>
                    <a:pt x="5171" y="11102"/>
                  </a:cubicBezTo>
                  <a:cubicBezTo>
                    <a:pt x="5307" y="11024"/>
                    <a:pt x="5455" y="10967"/>
                    <a:pt x="5597" y="10898"/>
                  </a:cubicBezTo>
                  <a:cubicBezTo>
                    <a:pt x="5722" y="10837"/>
                    <a:pt x="5862" y="10792"/>
                    <a:pt x="5964" y="10703"/>
                  </a:cubicBezTo>
                  <a:cubicBezTo>
                    <a:pt x="6220" y="10476"/>
                    <a:pt x="6528" y="10310"/>
                    <a:pt x="6754" y="10046"/>
                  </a:cubicBezTo>
                  <a:cubicBezTo>
                    <a:pt x="6934" y="9964"/>
                    <a:pt x="7020" y="9794"/>
                    <a:pt x="7127" y="9645"/>
                  </a:cubicBezTo>
                  <a:cubicBezTo>
                    <a:pt x="7389" y="9273"/>
                    <a:pt x="7692" y="8928"/>
                    <a:pt x="7919" y="8531"/>
                  </a:cubicBezTo>
                  <a:cubicBezTo>
                    <a:pt x="8029" y="8338"/>
                    <a:pt x="8145" y="8145"/>
                    <a:pt x="8221" y="7938"/>
                  </a:cubicBezTo>
                  <a:cubicBezTo>
                    <a:pt x="8352" y="7590"/>
                    <a:pt x="8453" y="7231"/>
                    <a:pt x="8565" y="6877"/>
                  </a:cubicBezTo>
                  <a:cubicBezTo>
                    <a:pt x="8577" y="6841"/>
                    <a:pt x="8591" y="6806"/>
                    <a:pt x="8595" y="6769"/>
                  </a:cubicBezTo>
                  <a:cubicBezTo>
                    <a:pt x="8656" y="6253"/>
                    <a:pt x="8853" y="5764"/>
                    <a:pt x="8895" y="5244"/>
                  </a:cubicBezTo>
                  <a:cubicBezTo>
                    <a:pt x="8905" y="5115"/>
                    <a:pt x="8930" y="4986"/>
                    <a:pt x="8951" y="4859"/>
                  </a:cubicBezTo>
                  <a:cubicBezTo>
                    <a:pt x="9004" y="4558"/>
                    <a:pt x="9065" y="4258"/>
                    <a:pt x="9054" y="3950"/>
                  </a:cubicBezTo>
                  <a:cubicBezTo>
                    <a:pt x="9051" y="3838"/>
                    <a:pt x="9054" y="3727"/>
                    <a:pt x="9054" y="3615"/>
                  </a:cubicBezTo>
                  <a:moveTo>
                    <a:pt x="7739" y="9997"/>
                  </a:moveTo>
                  <a:cubicBezTo>
                    <a:pt x="7746" y="9949"/>
                    <a:pt x="7749" y="9914"/>
                    <a:pt x="7753" y="9878"/>
                  </a:cubicBezTo>
                  <a:cubicBezTo>
                    <a:pt x="7630" y="9943"/>
                    <a:pt x="7418" y="10112"/>
                    <a:pt x="7379" y="10178"/>
                  </a:cubicBezTo>
                  <a:cubicBezTo>
                    <a:pt x="7369" y="10193"/>
                    <a:pt x="7357" y="10213"/>
                    <a:pt x="7360" y="10229"/>
                  </a:cubicBezTo>
                  <a:cubicBezTo>
                    <a:pt x="7387" y="10366"/>
                    <a:pt x="7281" y="10429"/>
                    <a:pt x="7205" y="10506"/>
                  </a:cubicBezTo>
                  <a:cubicBezTo>
                    <a:pt x="7030" y="10686"/>
                    <a:pt x="6850" y="10857"/>
                    <a:pt x="6616" y="10968"/>
                  </a:cubicBezTo>
                  <a:cubicBezTo>
                    <a:pt x="6424" y="11059"/>
                    <a:pt x="6246" y="11181"/>
                    <a:pt x="6060" y="11289"/>
                  </a:cubicBezTo>
                  <a:cubicBezTo>
                    <a:pt x="6037" y="11303"/>
                    <a:pt x="6009" y="11313"/>
                    <a:pt x="5991" y="11333"/>
                  </a:cubicBezTo>
                  <a:cubicBezTo>
                    <a:pt x="5858" y="11477"/>
                    <a:pt x="5679" y="11531"/>
                    <a:pt x="5504" y="11594"/>
                  </a:cubicBezTo>
                  <a:cubicBezTo>
                    <a:pt x="5303" y="11666"/>
                    <a:pt x="5099" y="11730"/>
                    <a:pt x="4952" y="11876"/>
                  </a:cubicBezTo>
                  <a:cubicBezTo>
                    <a:pt x="4924" y="11873"/>
                    <a:pt x="4913" y="11875"/>
                    <a:pt x="4907" y="11870"/>
                  </a:cubicBezTo>
                  <a:cubicBezTo>
                    <a:pt x="4699" y="11705"/>
                    <a:pt x="4450" y="11630"/>
                    <a:pt x="4206" y="11543"/>
                  </a:cubicBezTo>
                  <a:cubicBezTo>
                    <a:pt x="4099" y="11504"/>
                    <a:pt x="4003" y="11456"/>
                    <a:pt x="3916" y="11381"/>
                  </a:cubicBezTo>
                  <a:cubicBezTo>
                    <a:pt x="3846" y="11323"/>
                    <a:pt x="3762" y="11277"/>
                    <a:pt x="3679" y="11238"/>
                  </a:cubicBezTo>
                  <a:cubicBezTo>
                    <a:pt x="3211" y="11014"/>
                    <a:pt x="2805" y="10708"/>
                    <a:pt x="2466" y="10315"/>
                  </a:cubicBezTo>
                  <a:cubicBezTo>
                    <a:pt x="2436" y="10279"/>
                    <a:pt x="2403" y="10245"/>
                    <a:pt x="2364" y="10220"/>
                  </a:cubicBezTo>
                  <a:cubicBezTo>
                    <a:pt x="2067" y="10032"/>
                    <a:pt x="1847" y="9760"/>
                    <a:pt x="1636" y="9493"/>
                  </a:cubicBezTo>
                  <a:cubicBezTo>
                    <a:pt x="1298" y="9062"/>
                    <a:pt x="969" y="8618"/>
                    <a:pt x="829" y="8071"/>
                  </a:cubicBezTo>
                  <a:cubicBezTo>
                    <a:pt x="816" y="8019"/>
                    <a:pt x="779" y="7973"/>
                    <a:pt x="756" y="7922"/>
                  </a:cubicBezTo>
                  <a:cubicBezTo>
                    <a:pt x="726" y="7854"/>
                    <a:pt x="688" y="7788"/>
                    <a:pt x="671" y="7717"/>
                  </a:cubicBezTo>
                  <a:cubicBezTo>
                    <a:pt x="627" y="7526"/>
                    <a:pt x="592" y="7335"/>
                    <a:pt x="489" y="7164"/>
                  </a:cubicBezTo>
                  <a:cubicBezTo>
                    <a:pt x="457" y="7111"/>
                    <a:pt x="447" y="7041"/>
                    <a:pt x="437" y="6976"/>
                  </a:cubicBezTo>
                  <a:cubicBezTo>
                    <a:pt x="345" y="6342"/>
                    <a:pt x="246" y="5706"/>
                    <a:pt x="165" y="5069"/>
                  </a:cubicBezTo>
                  <a:cubicBezTo>
                    <a:pt x="127" y="4765"/>
                    <a:pt x="137" y="4455"/>
                    <a:pt x="99" y="4150"/>
                  </a:cubicBezTo>
                  <a:cubicBezTo>
                    <a:pt x="21" y="3529"/>
                    <a:pt x="0" y="2907"/>
                    <a:pt x="9" y="2282"/>
                  </a:cubicBezTo>
                  <a:cubicBezTo>
                    <a:pt x="10" y="2245"/>
                    <a:pt x="6" y="2207"/>
                    <a:pt x="11" y="2171"/>
                  </a:cubicBezTo>
                  <a:cubicBezTo>
                    <a:pt x="41" y="1937"/>
                    <a:pt x="151" y="1782"/>
                    <a:pt x="369" y="1732"/>
                  </a:cubicBezTo>
                  <a:cubicBezTo>
                    <a:pt x="696" y="1657"/>
                    <a:pt x="1010" y="1541"/>
                    <a:pt x="1324" y="1421"/>
                  </a:cubicBezTo>
                  <a:cubicBezTo>
                    <a:pt x="1714" y="1271"/>
                    <a:pt x="2110" y="1133"/>
                    <a:pt x="2527" y="1066"/>
                  </a:cubicBezTo>
                  <a:cubicBezTo>
                    <a:pt x="2670" y="1043"/>
                    <a:pt x="2809" y="976"/>
                    <a:pt x="2944" y="916"/>
                  </a:cubicBezTo>
                  <a:cubicBezTo>
                    <a:pt x="3182" y="810"/>
                    <a:pt x="3416" y="695"/>
                    <a:pt x="3650" y="581"/>
                  </a:cubicBezTo>
                  <a:cubicBezTo>
                    <a:pt x="3716" y="548"/>
                    <a:pt x="3777" y="506"/>
                    <a:pt x="3843" y="470"/>
                  </a:cubicBezTo>
                  <a:cubicBezTo>
                    <a:pt x="3915" y="430"/>
                    <a:pt x="3988" y="390"/>
                    <a:pt x="4062" y="354"/>
                  </a:cubicBezTo>
                  <a:cubicBezTo>
                    <a:pt x="4162" y="305"/>
                    <a:pt x="4264" y="258"/>
                    <a:pt x="4365" y="210"/>
                  </a:cubicBezTo>
                  <a:cubicBezTo>
                    <a:pt x="4498" y="148"/>
                    <a:pt x="4628" y="72"/>
                    <a:pt x="4768" y="29"/>
                  </a:cubicBezTo>
                  <a:cubicBezTo>
                    <a:pt x="4862" y="1"/>
                    <a:pt x="4973" y="3"/>
                    <a:pt x="5069" y="25"/>
                  </a:cubicBezTo>
                  <a:cubicBezTo>
                    <a:pt x="5186" y="51"/>
                    <a:pt x="5296" y="107"/>
                    <a:pt x="5406" y="157"/>
                  </a:cubicBezTo>
                  <a:cubicBezTo>
                    <a:pt x="5558" y="226"/>
                    <a:pt x="5706" y="302"/>
                    <a:pt x="5856" y="375"/>
                  </a:cubicBezTo>
                  <a:cubicBezTo>
                    <a:pt x="5881" y="387"/>
                    <a:pt x="5909" y="395"/>
                    <a:pt x="5931" y="410"/>
                  </a:cubicBezTo>
                  <a:cubicBezTo>
                    <a:pt x="6270" y="646"/>
                    <a:pt x="6637" y="822"/>
                    <a:pt x="7034" y="933"/>
                  </a:cubicBezTo>
                  <a:cubicBezTo>
                    <a:pt x="7444" y="1161"/>
                    <a:pt x="7914" y="1230"/>
                    <a:pt x="8338" y="1424"/>
                  </a:cubicBezTo>
                  <a:cubicBezTo>
                    <a:pt x="8387" y="1447"/>
                    <a:pt x="8444" y="1456"/>
                    <a:pt x="8498" y="1470"/>
                  </a:cubicBezTo>
                  <a:cubicBezTo>
                    <a:pt x="8831" y="1559"/>
                    <a:pt x="9163" y="1650"/>
                    <a:pt x="9496" y="1738"/>
                  </a:cubicBezTo>
                  <a:cubicBezTo>
                    <a:pt x="9679" y="1786"/>
                    <a:pt x="9780" y="1869"/>
                    <a:pt x="9828" y="2135"/>
                  </a:cubicBezTo>
                  <a:cubicBezTo>
                    <a:pt x="9831" y="2152"/>
                    <a:pt x="9831" y="2171"/>
                    <a:pt x="9831" y="2190"/>
                  </a:cubicBezTo>
                  <a:cubicBezTo>
                    <a:pt x="9835" y="2889"/>
                    <a:pt x="9843" y="3588"/>
                    <a:pt x="9730" y="4281"/>
                  </a:cubicBezTo>
                  <a:cubicBezTo>
                    <a:pt x="9720" y="4346"/>
                    <a:pt x="9709" y="4411"/>
                    <a:pt x="9712" y="4476"/>
                  </a:cubicBezTo>
                  <a:cubicBezTo>
                    <a:pt x="9731" y="4973"/>
                    <a:pt x="9632" y="5458"/>
                    <a:pt x="9572" y="5948"/>
                  </a:cubicBezTo>
                  <a:cubicBezTo>
                    <a:pt x="9533" y="6271"/>
                    <a:pt x="9475" y="6592"/>
                    <a:pt x="9424" y="6913"/>
                  </a:cubicBezTo>
                  <a:cubicBezTo>
                    <a:pt x="9403" y="7042"/>
                    <a:pt x="9372" y="7165"/>
                    <a:pt x="9305" y="7282"/>
                  </a:cubicBezTo>
                  <a:cubicBezTo>
                    <a:pt x="9255" y="7368"/>
                    <a:pt x="9234" y="7473"/>
                    <a:pt x="9212" y="7572"/>
                  </a:cubicBezTo>
                  <a:cubicBezTo>
                    <a:pt x="9182" y="7709"/>
                    <a:pt x="9150" y="7843"/>
                    <a:pt x="9069" y="7963"/>
                  </a:cubicBezTo>
                  <a:cubicBezTo>
                    <a:pt x="9044" y="8000"/>
                    <a:pt x="9029" y="8047"/>
                    <a:pt x="9016" y="8090"/>
                  </a:cubicBezTo>
                  <a:cubicBezTo>
                    <a:pt x="8895" y="8487"/>
                    <a:pt x="8682" y="8831"/>
                    <a:pt x="8450" y="9173"/>
                  </a:cubicBezTo>
                  <a:cubicBezTo>
                    <a:pt x="8261" y="9453"/>
                    <a:pt x="8016" y="9682"/>
                    <a:pt x="7815" y="9949"/>
                  </a:cubicBezTo>
                  <a:cubicBezTo>
                    <a:pt x="7800" y="9969"/>
                    <a:pt x="7772" y="9977"/>
                    <a:pt x="7739" y="9997"/>
                  </a:cubicBezTo>
                  <a:close/>
                </a:path>
              </a:pathLst>
            </a:custGeom>
            <a:solidFill>
              <a:srgbClr val="FFEAC2"/>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7" name="Google Shape;147;p9"/>
            <p:cNvSpPr/>
            <p:nvPr/>
          </p:nvSpPr>
          <p:spPr>
            <a:xfrm>
              <a:off x="6940534" y="2097207"/>
              <a:ext cx="98960" cy="136514"/>
            </a:xfrm>
            <a:custGeom>
              <a:avLst/>
              <a:gdLst/>
              <a:ahLst/>
              <a:cxnLst/>
              <a:rect l="l" t="t" r="r" b="b"/>
              <a:pathLst>
                <a:path w="1979" h="2730" extrusionOk="0">
                  <a:moveTo>
                    <a:pt x="1192" y="1703"/>
                  </a:moveTo>
                  <a:cubicBezTo>
                    <a:pt x="1147" y="1689"/>
                    <a:pt x="1120" y="1676"/>
                    <a:pt x="1115" y="1681"/>
                  </a:cubicBezTo>
                  <a:cubicBezTo>
                    <a:pt x="1054" y="1759"/>
                    <a:pt x="995" y="1838"/>
                    <a:pt x="938" y="1920"/>
                  </a:cubicBezTo>
                  <a:cubicBezTo>
                    <a:pt x="931" y="1929"/>
                    <a:pt x="941" y="1961"/>
                    <a:pt x="952" y="1968"/>
                  </a:cubicBezTo>
                  <a:cubicBezTo>
                    <a:pt x="972" y="1981"/>
                    <a:pt x="1004" y="1996"/>
                    <a:pt x="1022" y="1988"/>
                  </a:cubicBezTo>
                  <a:cubicBezTo>
                    <a:pt x="1054" y="1975"/>
                    <a:pt x="1089" y="1951"/>
                    <a:pt x="1104" y="1922"/>
                  </a:cubicBezTo>
                  <a:cubicBezTo>
                    <a:pt x="1137" y="1857"/>
                    <a:pt x="1159" y="1787"/>
                    <a:pt x="1192" y="1703"/>
                  </a:cubicBezTo>
                  <a:close/>
                  <a:moveTo>
                    <a:pt x="1605" y="643"/>
                  </a:moveTo>
                  <a:cubicBezTo>
                    <a:pt x="1515" y="770"/>
                    <a:pt x="1402" y="849"/>
                    <a:pt x="1423" y="956"/>
                  </a:cubicBezTo>
                  <a:cubicBezTo>
                    <a:pt x="1445" y="1077"/>
                    <a:pt x="1387" y="1146"/>
                    <a:pt x="1339" y="1232"/>
                  </a:cubicBezTo>
                  <a:cubicBezTo>
                    <a:pt x="1324" y="1260"/>
                    <a:pt x="1322" y="1296"/>
                    <a:pt x="1306" y="1359"/>
                  </a:cubicBezTo>
                  <a:cubicBezTo>
                    <a:pt x="1424" y="1301"/>
                    <a:pt x="1476" y="1226"/>
                    <a:pt x="1510" y="1145"/>
                  </a:cubicBezTo>
                  <a:cubicBezTo>
                    <a:pt x="1563" y="1021"/>
                    <a:pt x="1606" y="892"/>
                    <a:pt x="1647" y="763"/>
                  </a:cubicBezTo>
                  <a:cubicBezTo>
                    <a:pt x="1654" y="742"/>
                    <a:pt x="1631" y="713"/>
                    <a:pt x="1605" y="643"/>
                  </a:cubicBezTo>
                  <a:close/>
                  <a:moveTo>
                    <a:pt x="904" y="2730"/>
                  </a:moveTo>
                  <a:cubicBezTo>
                    <a:pt x="597" y="2606"/>
                    <a:pt x="306" y="2488"/>
                    <a:pt x="0" y="2364"/>
                  </a:cubicBezTo>
                  <a:cubicBezTo>
                    <a:pt x="27" y="2287"/>
                    <a:pt x="44" y="2226"/>
                    <a:pt x="70" y="2169"/>
                  </a:cubicBezTo>
                  <a:cubicBezTo>
                    <a:pt x="360" y="1545"/>
                    <a:pt x="652" y="921"/>
                    <a:pt x="943" y="296"/>
                  </a:cubicBezTo>
                  <a:cubicBezTo>
                    <a:pt x="967" y="246"/>
                    <a:pt x="989" y="194"/>
                    <a:pt x="1017" y="147"/>
                  </a:cubicBezTo>
                  <a:cubicBezTo>
                    <a:pt x="1070" y="63"/>
                    <a:pt x="1144" y="13"/>
                    <a:pt x="1248" y="16"/>
                  </a:cubicBezTo>
                  <a:cubicBezTo>
                    <a:pt x="1340" y="18"/>
                    <a:pt x="1434" y="20"/>
                    <a:pt x="1526" y="14"/>
                  </a:cubicBezTo>
                  <a:cubicBezTo>
                    <a:pt x="1794" y="0"/>
                    <a:pt x="1979" y="171"/>
                    <a:pt x="1961" y="433"/>
                  </a:cubicBezTo>
                  <a:cubicBezTo>
                    <a:pt x="1953" y="543"/>
                    <a:pt x="1928" y="657"/>
                    <a:pt x="1882" y="755"/>
                  </a:cubicBezTo>
                  <a:cubicBezTo>
                    <a:pt x="1583" y="1386"/>
                    <a:pt x="1278" y="2014"/>
                    <a:pt x="973" y="2642"/>
                  </a:cubicBezTo>
                  <a:cubicBezTo>
                    <a:pt x="962" y="2665"/>
                    <a:pt x="940" y="2684"/>
                    <a:pt x="904" y="2730"/>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8" name="Google Shape;148;p9"/>
            <p:cNvSpPr/>
            <p:nvPr/>
          </p:nvSpPr>
          <p:spPr>
            <a:xfrm>
              <a:off x="6478080" y="2097257"/>
              <a:ext cx="98410" cy="136514"/>
            </a:xfrm>
            <a:custGeom>
              <a:avLst/>
              <a:gdLst/>
              <a:ahLst/>
              <a:cxnLst/>
              <a:rect l="l" t="t" r="r" b="b"/>
              <a:pathLst>
                <a:path w="1968" h="2730" extrusionOk="0">
                  <a:moveTo>
                    <a:pt x="926" y="1881"/>
                  </a:moveTo>
                  <a:cubicBezTo>
                    <a:pt x="940" y="1830"/>
                    <a:pt x="961" y="1788"/>
                    <a:pt x="962" y="1746"/>
                  </a:cubicBezTo>
                  <a:cubicBezTo>
                    <a:pt x="963" y="1683"/>
                    <a:pt x="950" y="1620"/>
                    <a:pt x="939" y="1558"/>
                  </a:cubicBezTo>
                  <a:cubicBezTo>
                    <a:pt x="937" y="1546"/>
                    <a:pt x="915" y="1531"/>
                    <a:pt x="901" y="1530"/>
                  </a:cubicBezTo>
                  <a:cubicBezTo>
                    <a:pt x="886" y="1529"/>
                    <a:pt x="863" y="1538"/>
                    <a:pt x="857" y="1550"/>
                  </a:cubicBezTo>
                  <a:cubicBezTo>
                    <a:pt x="808" y="1644"/>
                    <a:pt x="808" y="1742"/>
                    <a:pt x="848" y="1838"/>
                  </a:cubicBezTo>
                  <a:cubicBezTo>
                    <a:pt x="856" y="1856"/>
                    <a:pt x="891" y="1863"/>
                    <a:pt x="926" y="1881"/>
                  </a:cubicBezTo>
                  <a:close/>
                  <a:moveTo>
                    <a:pt x="1055" y="1827"/>
                  </a:moveTo>
                  <a:cubicBezTo>
                    <a:pt x="986" y="2015"/>
                    <a:pt x="974" y="2140"/>
                    <a:pt x="1001" y="2268"/>
                  </a:cubicBezTo>
                  <a:cubicBezTo>
                    <a:pt x="1006" y="2286"/>
                    <a:pt x="1042" y="2309"/>
                    <a:pt x="1063" y="2309"/>
                  </a:cubicBezTo>
                  <a:cubicBezTo>
                    <a:pt x="1084" y="2308"/>
                    <a:pt x="1120" y="2283"/>
                    <a:pt x="1123" y="2265"/>
                  </a:cubicBezTo>
                  <a:cubicBezTo>
                    <a:pt x="1145" y="2133"/>
                    <a:pt x="1144" y="2003"/>
                    <a:pt x="1055" y="1827"/>
                  </a:cubicBezTo>
                  <a:close/>
                  <a:moveTo>
                    <a:pt x="608" y="1066"/>
                  </a:moveTo>
                  <a:cubicBezTo>
                    <a:pt x="583" y="1187"/>
                    <a:pt x="558" y="1285"/>
                    <a:pt x="547" y="1385"/>
                  </a:cubicBezTo>
                  <a:cubicBezTo>
                    <a:pt x="544" y="1409"/>
                    <a:pt x="580" y="1456"/>
                    <a:pt x="605" y="1463"/>
                  </a:cubicBezTo>
                  <a:cubicBezTo>
                    <a:pt x="630" y="1469"/>
                    <a:pt x="681" y="1446"/>
                    <a:pt x="694" y="1423"/>
                  </a:cubicBezTo>
                  <a:cubicBezTo>
                    <a:pt x="769" y="1283"/>
                    <a:pt x="759" y="1133"/>
                    <a:pt x="712" y="989"/>
                  </a:cubicBezTo>
                  <a:cubicBezTo>
                    <a:pt x="698" y="948"/>
                    <a:pt x="633" y="916"/>
                    <a:pt x="585" y="898"/>
                  </a:cubicBezTo>
                  <a:cubicBezTo>
                    <a:pt x="522" y="873"/>
                    <a:pt x="460" y="927"/>
                    <a:pt x="457" y="1005"/>
                  </a:cubicBezTo>
                  <a:cubicBezTo>
                    <a:pt x="453" y="1094"/>
                    <a:pt x="521" y="1072"/>
                    <a:pt x="608" y="1066"/>
                  </a:cubicBezTo>
                  <a:close/>
                  <a:moveTo>
                    <a:pt x="1967" y="2362"/>
                  </a:moveTo>
                  <a:cubicBezTo>
                    <a:pt x="1649" y="2490"/>
                    <a:pt x="1358" y="2607"/>
                    <a:pt x="1055" y="2730"/>
                  </a:cubicBezTo>
                  <a:cubicBezTo>
                    <a:pt x="1019" y="2675"/>
                    <a:pt x="983" y="2633"/>
                    <a:pt x="960" y="2585"/>
                  </a:cubicBezTo>
                  <a:cubicBezTo>
                    <a:pt x="672" y="1991"/>
                    <a:pt x="388" y="1395"/>
                    <a:pt x="98" y="802"/>
                  </a:cubicBezTo>
                  <a:cubicBezTo>
                    <a:pt x="39" y="681"/>
                    <a:pt x="1" y="560"/>
                    <a:pt x="3" y="427"/>
                  </a:cubicBezTo>
                  <a:cubicBezTo>
                    <a:pt x="6" y="281"/>
                    <a:pt x="56" y="149"/>
                    <a:pt x="178" y="67"/>
                  </a:cubicBezTo>
                  <a:cubicBezTo>
                    <a:pt x="236" y="27"/>
                    <a:pt x="316" y="12"/>
                    <a:pt x="388" y="8"/>
                  </a:cubicBezTo>
                  <a:cubicBezTo>
                    <a:pt x="488" y="0"/>
                    <a:pt x="591" y="19"/>
                    <a:pt x="692" y="14"/>
                  </a:cubicBezTo>
                  <a:cubicBezTo>
                    <a:pt x="821" y="9"/>
                    <a:pt x="905" y="66"/>
                    <a:pt x="961" y="175"/>
                  </a:cubicBezTo>
                  <a:cubicBezTo>
                    <a:pt x="982" y="216"/>
                    <a:pt x="1001" y="259"/>
                    <a:pt x="1022" y="301"/>
                  </a:cubicBezTo>
                  <a:cubicBezTo>
                    <a:pt x="1309" y="915"/>
                    <a:pt x="1597" y="1531"/>
                    <a:pt x="1883" y="2146"/>
                  </a:cubicBezTo>
                  <a:cubicBezTo>
                    <a:pt x="1910" y="2204"/>
                    <a:pt x="1930" y="2265"/>
                    <a:pt x="1967" y="2362"/>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49" name="Google Shape;149;p9"/>
            <p:cNvSpPr/>
            <p:nvPr/>
          </p:nvSpPr>
          <p:spPr>
            <a:xfrm>
              <a:off x="6868025" y="2258476"/>
              <a:ext cx="60356" cy="98410"/>
            </a:xfrm>
            <a:custGeom>
              <a:avLst/>
              <a:gdLst/>
              <a:ahLst/>
              <a:cxnLst/>
              <a:rect l="l" t="t" r="r" b="b"/>
              <a:pathLst>
                <a:path w="1207" h="1968" extrusionOk="0">
                  <a:moveTo>
                    <a:pt x="1" y="1772"/>
                  </a:moveTo>
                  <a:cubicBezTo>
                    <a:pt x="22" y="1709"/>
                    <a:pt x="32" y="1655"/>
                    <a:pt x="57" y="1606"/>
                  </a:cubicBezTo>
                  <a:cubicBezTo>
                    <a:pt x="147" y="1424"/>
                    <a:pt x="244" y="1243"/>
                    <a:pt x="336" y="1061"/>
                  </a:cubicBezTo>
                  <a:cubicBezTo>
                    <a:pt x="386" y="961"/>
                    <a:pt x="428" y="858"/>
                    <a:pt x="473" y="757"/>
                  </a:cubicBezTo>
                  <a:cubicBezTo>
                    <a:pt x="572" y="536"/>
                    <a:pt x="668" y="314"/>
                    <a:pt x="771" y="96"/>
                  </a:cubicBezTo>
                  <a:cubicBezTo>
                    <a:pt x="815" y="1"/>
                    <a:pt x="908" y="4"/>
                    <a:pt x="963" y="96"/>
                  </a:cubicBezTo>
                  <a:cubicBezTo>
                    <a:pt x="1006" y="167"/>
                    <a:pt x="1037" y="248"/>
                    <a:pt x="1091" y="310"/>
                  </a:cubicBezTo>
                  <a:cubicBezTo>
                    <a:pt x="1207" y="442"/>
                    <a:pt x="1201" y="577"/>
                    <a:pt x="1131" y="724"/>
                  </a:cubicBezTo>
                  <a:cubicBezTo>
                    <a:pt x="1029" y="933"/>
                    <a:pt x="935" y="1145"/>
                    <a:pt x="826" y="1351"/>
                  </a:cubicBezTo>
                  <a:cubicBezTo>
                    <a:pt x="718" y="1556"/>
                    <a:pt x="595" y="1753"/>
                    <a:pt x="479" y="1952"/>
                  </a:cubicBezTo>
                  <a:cubicBezTo>
                    <a:pt x="280" y="1968"/>
                    <a:pt x="151" y="1860"/>
                    <a:pt x="1" y="1772"/>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0" name="Google Shape;150;p9"/>
            <p:cNvSpPr/>
            <p:nvPr/>
          </p:nvSpPr>
          <p:spPr>
            <a:xfrm>
              <a:off x="6589893" y="2258826"/>
              <a:ext cx="58456" cy="97760"/>
            </a:xfrm>
            <a:custGeom>
              <a:avLst/>
              <a:gdLst/>
              <a:ahLst/>
              <a:cxnLst/>
              <a:rect l="l" t="t" r="r" b="b"/>
              <a:pathLst>
                <a:path w="1169" h="1955" extrusionOk="0">
                  <a:moveTo>
                    <a:pt x="351" y="1"/>
                  </a:moveTo>
                  <a:cubicBezTo>
                    <a:pt x="492" y="236"/>
                    <a:pt x="592" y="474"/>
                    <a:pt x="695" y="711"/>
                  </a:cubicBezTo>
                  <a:cubicBezTo>
                    <a:pt x="750" y="838"/>
                    <a:pt x="802" y="966"/>
                    <a:pt x="863" y="1091"/>
                  </a:cubicBezTo>
                  <a:cubicBezTo>
                    <a:pt x="947" y="1267"/>
                    <a:pt x="1040" y="1439"/>
                    <a:pt x="1126" y="1613"/>
                  </a:cubicBezTo>
                  <a:cubicBezTo>
                    <a:pt x="1146" y="1654"/>
                    <a:pt x="1155" y="1699"/>
                    <a:pt x="1168" y="1737"/>
                  </a:cubicBezTo>
                  <a:cubicBezTo>
                    <a:pt x="985" y="1894"/>
                    <a:pt x="985" y="1894"/>
                    <a:pt x="728" y="1955"/>
                  </a:cubicBezTo>
                  <a:cubicBezTo>
                    <a:pt x="626" y="1836"/>
                    <a:pt x="534" y="1696"/>
                    <a:pt x="458" y="1552"/>
                  </a:cubicBezTo>
                  <a:cubicBezTo>
                    <a:pt x="314" y="1281"/>
                    <a:pt x="184" y="1003"/>
                    <a:pt x="52" y="726"/>
                  </a:cubicBezTo>
                  <a:cubicBezTo>
                    <a:pt x="25" y="669"/>
                    <a:pt x="3" y="603"/>
                    <a:pt x="2" y="540"/>
                  </a:cubicBezTo>
                  <a:cubicBezTo>
                    <a:pt x="1" y="479"/>
                    <a:pt x="20" y="412"/>
                    <a:pt x="49" y="357"/>
                  </a:cubicBezTo>
                  <a:cubicBezTo>
                    <a:pt x="100" y="259"/>
                    <a:pt x="160" y="165"/>
                    <a:pt x="225" y="77"/>
                  </a:cubicBezTo>
                  <a:cubicBezTo>
                    <a:pt x="249" y="44"/>
                    <a:pt x="298" y="31"/>
                    <a:pt x="351" y="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1" name="Google Shape;151;p9"/>
            <p:cNvSpPr/>
            <p:nvPr/>
          </p:nvSpPr>
          <p:spPr>
            <a:xfrm>
              <a:off x="6904980" y="2280928"/>
              <a:ext cx="67707" cy="87909"/>
            </a:xfrm>
            <a:custGeom>
              <a:avLst/>
              <a:gdLst/>
              <a:ahLst/>
              <a:cxnLst/>
              <a:rect l="l" t="t" r="r" b="b"/>
              <a:pathLst>
                <a:path w="1354" h="1758" extrusionOk="0">
                  <a:moveTo>
                    <a:pt x="1354" y="89"/>
                  </a:moveTo>
                  <a:cubicBezTo>
                    <a:pt x="1271" y="264"/>
                    <a:pt x="1190" y="430"/>
                    <a:pt x="1115" y="598"/>
                  </a:cubicBezTo>
                  <a:cubicBezTo>
                    <a:pt x="1069" y="699"/>
                    <a:pt x="1037" y="806"/>
                    <a:pt x="994" y="908"/>
                  </a:cubicBezTo>
                  <a:cubicBezTo>
                    <a:pt x="958" y="992"/>
                    <a:pt x="931" y="1088"/>
                    <a:pt x="874" y="1157"/>
                  </a:cubicBezTo>
                  <a:cubicBezTo>
                    <a:pt x="740" y="1315"/>
                    <a:pt x="646" y="1494"/>
                    <a:pt x="558" y="1680"/>
                  </a:cubicBezTo>
                  <a:cubicBezTo>
                    <a:pt x="546" y="1704"/>
                    <a:pt x="526" y="1724"/>
                    <a:pt x="501" y="1757"/>
                  </a:cubicBezTo>
                  <a:cubicBezTo>
                    <a:pt x="332" y="1730"/>
                    <a:pt x="161" y="1705"/>
                    <a:pt x="0" y="1591"/>
                  </a:cubicBezTo>
                  <a:cubicBezTo>
                    <a:pt x="21" y="1529"/>
                    <a:pt x="34" y="1466"/>
                    <a:pt x="62" y="1411"/>
                  </a:cubicBezTo>
                  <a:cubicBezTo>
                    <a:pt x="275" y="1009"/>
                    <a:pt x="491" y="608"/>
                    <a:pt x="706" y="207"/>
                  </a:cubicBezTo>
                  <a:cubicBezTo>
                    <a:pt x="728" y="166"/>
                    <a:pt x="751" y="123"/>
                    <a:pt x="785" y="93"/>
                  </a:cubicBezTo>
                  <a:cubicBezTo>
                    <a:pt x="817" y="63"/>
                    <a:pt x="880" y="20"/>
                    <a:pt x="902" y="32"/>
                  </a:cubicBezTo>
                  <a:cubicBezTo>
                    <a:pt x="1036" y="105"/>
                    <a:pt x="1171" y="0"/>
                    <a:pt x="1301" y="47"/>
                  </a:cubicBezTo>
                  <a:cubicBezTo>
                    <a:pt x="1309" y="49"/>
                    <a:pt x="1315" y="58"/>
                    <a:pt x="1354" y="8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2" name="Google Shape;152;p9"/>
            <p:cNvSpPr/>
            <p:nvPr/>
          </p:nvSpPr>
          <p:spPr>
            <a:xfrm>
              <a:off x="6544488" y="2282079"/>
              <a:ext cx="67907" cy="87259"/>
            </a:xfrm>
            <a:custGeom>
              <a:avLst/>
              <a:gdLst/>
              <a:ahLst/>
              <a:cxnLst/>
              <a:rect l="l" t="t" r="r" b="b"/>
              <a:pathLst>
                <a:path w="1358" h="1745" extrusionOk="0">
                  <a:moveTo>
                    <a:pt x="1358" y="1559"/>
                  </a:moveTo>
                  <a:cubicBezTo>
                    <a:pt x="1193" y="1693"/>
                    <a:pt x="1018" y="1682"/>
                    <a:pt x="859" y="1745"/>
                  </a:cubicBezTo>
                  <a:cubicBezTo>
                    <a:pt x="823" y="1694"/>
                    <a:pt x="792" y="1661"/>
                    <a:pt x="772" y="1622"/>
                  </a:cubicBezTo>
                  <a:cubicBezTo>
                    <a:pt x="687" y="1457"/>
                    <a:pt x="610" y="1288"/>
                    <a:pt x="481" y="1149"/>
                  </a:cubicBezTo>
                  <a:cubicBezTo>
                    <a:pt x="438" y="1104"/>
                    <a:pt x="403" y="1041"/>
                    <a:pt x="388" y="981"/>
                  </a:cubicBezTo>
                  <a:cubicBezTo>
                    <a:pt x="320" y="697"/>
                    <a:pt x="164" y="452"/>
                    <a:pt x="50" y="190"/>
                  </a:cubicBezTo>
                  <a:cubicBezTo>
                    <a:pt x="38" y="164"/>
                    <a:pt x="27" y="139"/>
                    <a:pt x="18" y="113"/>
                  </a:cubicBezTo>
                  <a:cubicBezTo>
                    <a:pt x="1" y="57"/>
                    <a:pt x="48" y="0"/>
                    <a:pt x="109" y="5"/>
                  </a:cubicBezTo>
                  <a:cubicBezTo>
                    <a:pt x="215" y="14"/>
                    <a:pt x="321" y="84"/>
                    <a:pt x="426" y="2"/>
                  </a:cubicBezTo>
                  <a:cubicBezTo>
                    <a:pt x="481" y="34"/>
                    <a:pt x="543" y="58"/>
                    <a:pt x="588" y="101"/>
                  </a:cubicBezTo>
                  <a:cubicBezTo>
                    <a:pt x="626" y="137"/>
                    <a:pt x="645" y="195"/>
                    <a:pt x="671" y="245"/>
                  </a:cubicBezTo>
                  <a:cubicBezTo>
                    <a:pt x="864" y="604"/>
                    <a:pt x="1058" y="963"/>
                    <a:pt x="1249" y="1324"/>
                  </a:cubicBezTo>
                  <a:cubicBezTo>
                    <a:pt x="1288" y="1395"/>
                    <a:pt x="1318" y="1471"/>
                    <a:pt x="1358" y="155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3" name="Google Shape;153;p9"/>
            <p:cNvSpPr/>
            <p:nvPr/>
          </p:nvSpPr>
          <p:spPr>
            <a:xfrm>
              <a:off x="6998941" y="2058452"/>
              <a:ext cx="65607" cy="39004"/>
            </a:xfrm>
            <a:custGeom>
              <a:avLst/>
              <a:gdLst/>
              <a:ahLst/>
              <a:cxnLst/>
              <a:rect l="l" t="t" r="r" b="b"/>
              <a:pathLst>
                <a:path w="1312" h="780" extrusionOk="0">
                  <a:moveTo>
                    <a:pt x="1312" y="529"/>
                  </a:moveTo>
                  <a:cubicBezTo>
                    <a:pt x="1263" y="626"/>
                    <a:pt x="1231" y="691"/>
                    <a:pt x="1194" y="764"/>
                  </a:cubicBezTo>
                  <a:cubicBezTo>
                    <a:pt x="1135" y="764"/>
                    <a:pt x="1074" y="780"/>
                    <a:pt x="1027" y="761"/>
                  </a:cubicBezTo>
                  <a:cubicBezTo>
                    <a:pt x="690" y="633"/>
                    <a:pt x="357" y="498"/>
                    <a:pt x="0" y="356"/>
                  </a:cubicBezTo>
                  <a:cubicBezTo>
                    <a:pt x="75" y="247"/>
                    <a:pt x="131" y="155"/>
                    <a:pt x="197" y="70"/>
                  </a:cubicBezTo>
                  <a:cubicBezTo>
                    <a:pt x="232" y="24"/>
                    <a:pt x="289" y="1"/>
                    <a:pt x="346" y="24"/>
                  </a:cubicBezTo>
                  <a:cubicBezTo>
                    <a:pt x="588" y="119"/>
                    <a:pt x="832" y="210"/>
                    <a:pt x="1067" y="320"/>
                  </a:cubicBezTo>
                  <a:cubicBezTo>
                    <a:pt x="1154" y="361"/>
                    <a:pt x="1219" y="448"/>
                    <a:pt x="1312" y="52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4" name="Google Shape;154;p9"/>
            <p:cNvSpPr/>
            <p:nvPr/>
          </p:nvSpPr>
          <p:spPr>
            <a:xfrm>
              <a:off x="6452977" y="2058252"/>
              <a:ext cx="64806" cy="40154"/>
            </a:xfrm>
            <a:custGeom>
              <a:avLst/>
              <a:gdLst/>
              <a:ahLst/>
              <a:cxnLst/>
              <a:rect l="l" t="t" r="r" b="b"/>
              <a:pathLst>
                <a:path w="1296" h="803" extrusionOk="0">
                  <a:moveTo>
                    <a:pt x="1296" y="358"/>
                  </a:moveTo>
                  <a:cubicBezTo>
                    <a:pt x="940" y="501"/>
                    <a:pt x="615" y="634"/>
                    <a:pt x="289" y="761"/>
                  </a:cubicBezTo>
                  <a:cubicBezTo>
                    <a:pt x="182" y="803"/>
                    <a:pt x="75" y="773"/>
                    <a:pt x="42" y="657"/>
                  </a:cubicBezTo>
                  <a:cubicBezTo>
                    <a:pt x="31" y="622"/>
                    <a:pt x="17" y="589"/>
                    <a:pt x="1" y="548"/>
                  </a:cubicBezTo>
                  <a:cubicBezTo>
                    <a:pt x="87" y="436"/>
                    <a:pt x="175" y="334"/>
                    <a:pt x="311" y="282"/>
                  </a:cubicBezTo>
                  <a:cubicBezTo>
                    <a:pt x="509" y="204"/>
                    <a:pt x="705" y="122"/>
                    <a:pt x="904" y="46"/>
                  </a:cubicBezTo>
                  <a:cubicBezTo>
                    <a:pt x="1022" y="0"/>
                    <a:pt x="1062" y="16"/>
                    <a:pt x="1136" y="121"/>
                  </a:cubicBezTo>
                  <a:cubicBezTo>
                    <a:pt x="1183" y="187"/>
                    <a:pt x="1228" y="256"/>
                    <a:pt x="1296" y="358"/>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5" name="Google Shape;155;p9"/>
            <p:cNvSpPr/>
            <p:nvPr/>
          </p:nvSpPr>
          <p:spPr>
            <a:xfrm>
              <a:off x="6830421" y="2217021"/>
              <a:ext cx="80608" cy="28703"/>
            </a:xfrm>
            <a:custGeom>
              <a:avLst/>
              <a:gdLst/>
              <a:ahLst/>
              <a:cxnLst/>
              <a:rect l="l" t="t" r="r" b="b"/>
              <a:pathLst>
                <a:path w="1612" h="574" extrusionOk="0">
                  <a:moveTo>
                    <a:pt x="1612" y="569"/>
                  </a:moveTo>
                  <a:cubicBezTo>
                    <a:pt x="1494" y="556"/>
                    <a:pt x="1380" y="516"/>
                    <a:pt x="1257" y="551"/>
                  </a:cubicBezTo>
                  <a:cubicBezTo>
                    <a:pt x="1207" y="566"/>
                    <a:pt x="1146" y="556"/>
                    <a:pt x="1093" y="542"/>
                  </a:cubicBezTo>
                  <a:cubicBezTo>
                    <a:pt x="806" y="470"/>
                    <a:pt x="520" y="393"/>
                    <a:pt x="233" y="317"/>
                  </a:cubicBezTo>
                  <a:cubicBezTo>
                    <a:pt x="197" y="308"/>
                    <a:pt x="164" y="288"/>
                    <a:pt x="129" y="275"/>
                  </a:cubicBezTo>
                  <a:cubicBezTo>
                    <a:pt x="23" y="234"/>
                    <a:pt x="0" y="154"/>
                    <a:pt x="25" y="51"/>
                  </a:cubicBezTo>
                  <a:cubicBezTo>
                    <a:pt x="86" y="0"/>
                    <a:pt x="148" y="26"/>
                    <a:pt x="208" y="49"/>
                  </a:cubicBezTo>
                  <a:cubicBezTo>
                    <a:pt x="432" y="136"/>
                    <a:pt x="657" y="226"/>
                    <a:pt x="881" y="315"/>
                  </a:cubicBezTo>
                  <a:cubicBezTo>
                    <a:pt x="993" y="358"/>
                    <a:pt x="1103" y="403"/>
                    <a:pt x="1228" y="410"/>
                  </a:cubicBezTo>
                  <a:cubicBezTo>
                    <a:pt x="1371" y="418"/>
                    <a:pt x="1486" y="503"/>
                    <a:pt x="1606" y="57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6" name="Google Shape;156;p9"/>
            <p:cNvSpPr/>
            <p:nvPr/>
          </p:nvSpPr>
          <p:spPr>
            <a:xfrm>
              <a:off x="6606645" y="2216871"/>
              <a:ext cx="78958" cy="29003"/>
            </a:xfrm>
            <a:custGeom>
              <a:avLst/>
              <a:gdLst/>
              <a:ahLst/>
              <a:cxnLst/>
              <a:rect l="l" t="t" r="r" b="b"/>
              <a:pathLst>
                <a:path w="1579" h="580" extrusionOk="0">
                  <a:moveTo>
                    <a:pt x="5" y="579"/>
                  </a:moveTo>
                  <a:cubicBezTo>
                    <a:pt x="132" y="483"/>
                    <a:pt x="268" y="416"/>
                    <a:pt x="433" y="403"/>
                  </a:cubicBezTo>
                  <a:cubicBezTo>
                    <a:pt x="522" y="396"/>
                    <a:pt x="611" y="356"/>
                    <a:pt x="697" y="323"/>
                  </a:cubicBezTo>
                  <a:cubicBezTo>
                    <a:pt x="914" y="241"/>
                    <a:pt x="1128" y="153"/>
                    <a:pt x="1344" y="69"/>
                  </a:cubicBezTo>
                  <a:cubicBezTo>
                    <a:pt x="1411" y="42"/>
                    <a:pt x="1478" y="1"/>
                    <a:pt x="1571" y="49"/>
                  </a:cubicBezTo>
                  <a:cubicBezTo>
                    <a:pt x="1568" y="96"/>
                    <a:pt x="1578" y="158"/>
                    <a:pt x="1554" y="199"/>
                  </a:cubicBezTo>
                  <a:cubicBezTo>
                    <a:pt x="1529" y="241"/>
                    <a:pt x="1474" y="277"/>
                    <a:pt x="1425" y="291"/>
                  </a:cubicBezTo>
                  <a:cubicBezTo>
                    <a:pt x="1105" y="383"/>
                    <a:pt x="784" y="469"/>
                    <a:pt x="462" y="555"/>
                  </a:cubicBezTo>
                  <a:cubicBezTo>
                    <a:pt x="427" y="565"/>
                    <a:pt x="385" y="568"/>
                    <a:pt x="352" y="558"/>
                  </a:cubicBezTo>
                  <a:cubicBezTo>
                    <a:pt x="232" y="521"/>
                    <a:pt x="116" y="552"/>
                    <a:pt x="0" y="57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7" name="Google Shape;157;p9"/>
            <p:cNvSpPr/>
            <p:nvPr/>
          </p:nvSpPr>
          <p:spPr>
            <a:xfrm>
              <a:off x="6458378" y="2276278"/>
              <a:ext cx="70357" cy="40104"/>
            </a:xfrm>
            <a:custGeom>
              <a:avLst/>
              <a:gdLst/>
              <a:ahLst/>
              <a:cxnLst/>
              <a:rect l="l" t="t" r="r" b="b"/>
              <a:pathLst>
                <a:path w="1407" h="802" extrusionOk="0">
                  <a:moveTo>
                    <a:pt x="0" y="631"/>
                  </a:moveTo>
                  <a:cubicBezTo>
                    <a:pt x="97" y="583"/>
                    <a:pt x="168" y="542"/>
                    <a:pt x="243" y="510"/>
                  </a:cubicBezTo>
                  <a:cubicBezTo>
                    <a:pt x="405" y="442"/>
                    <a:pt x="569" y="379"/>
                    <a:pt x="732" y="311"/>
                  </a:cubicBezTo>
                  <a:cubicBezTo>
                    <a:pt x="876" y="251"/>
                    <a:pt x="1024" y="202"/>
                    <a:pt x="1148" y="96"/>
                  </a:cubicBezTo>
                  <a:cubicBezTo>
                    <a:pt x="1215" y="39"/>
                    <a:pt x="1304" y="1"/>
                    <a:pt x="1407" y="3"/>
                  </a:cubicBezTo>
                  <a:cubicBezTo>
                    <a:pt x="1300" y="215"/>
                    <a:pt x="1113" y="313"/>
                    <a:pt x="928" y="414"/>
                  </a:cubicBezTo>
                  <a:cubicBezTo>
                    <a:pt x="734" y="520"/>
                    <a:pt x="541" y="628"/>
                    <a:pt x="342" y="726"/>
                  </a:cubicBezTo>
                  <a:cubicBezTo>
                    <a:pt x="192" y="802"/>
                    <a:pt x="184" y="795"/>
                    <a:pt x="0" y="63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8" name="Google Shape;158;p9"/>
            <p:cNvSpPr/>
            <p:nvPr/>
          </p:nvSpPr>
          <p:spPr>
            <a:xfrm>
              <a:off x="6987889" y="2276378"/>
              <a:ext cx="69957" cy="39854"/>
            </a:xfrm>
            <a:custGeom>
              <a:avLst/>
              <a:gdLst/>
              <a:ahLst/>
              <a:cxnLst/>
              <a:rect l="l" t="t" r="r" b="b"/>
              <a:pathLst>
                <a:path w="1399" h="797" extrusionOk="0">
                  <a:moveTo>
                    <a:pt x="1398" y="623"/>
                  </a:moveTo>
                  <a:cubicBezTo>
                    <a:pt x="1301" y="786"/>
                    <a:pt x="1194" y="796"/>
                    <a:pt x="1070" y="728"/>
                  </a:cubicBezTo>
                  <a:cubicBezTo>
                    <a:pt x="793" y="576"/>
                    <a:pt x="511" y="431"/>
                    <a:pt x="242" y="268"/>
                  </a:cubicBezTo>
                  <a:cubicBezTo>
                    <a:pt x="152" y="214"/>
                    <a:pt x="91" y="112"/>
                    <a:pt x="1" y="15"/>
                  </a:cubicBezTo>
                  <a:cubicBezTo>
                    <a:pt x="124" y="1"/>
                    <a:pt x="207" y="45"/>
                    <a:pt x="276" y="103"/>
                  </a:cubicBezTo>
                  <a:cubicBezTo>
                    <a:pt x="378" y="191"/>
                    <a:pt x="498" y="236"/>
                    <a:pt x="619" y="285"/>
                  </a:cubicBezTo>
                  <a:cubicBezTo>
                    <a:pt x="799" y="359"/>
                    <a:pt x="981" y="430"/>
                    <a:pt x="1162" y="506"/>
                  </a:cubicBezTo>
                  <a:cubicBezTo>
                    <a:pt x="1237" y="539"/>
                    <a:pt x="1309" y="579"/>
                    <a:pt x="1398" y="623"/>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59" name="Google Shape;159;p9"/>
            <p:cNvSpPr/>
            <p:nvPr/>
          </p:nvSpPr>
          <p:spPr>
            <a:xfrm>
              <a:off x="6929933" y="2223922"/>
              <a:ext cx="54105" cy="26953"/>
            </a:xfrm>
            <a:custGeom>
              <a:avLst/>
              <a:gdLst/>
              <a:ahLst/>
              <a:cxnLst/>
              <a:rect l="l" t="t" r="r" b="b"/>
              <a:pathLst>
                <a:path w="1082" h="539" extrusionOk="0">
                  <a:moveTo>
                    <a:pt x="0" y="115"/>
                  </a:moveTo>
                  <a:cubicBezTo>
                    <a:pt x="10" y="88"/>
                    <a:pt x="15" y="46"/>
                    <a:pt x="38" y="26"/>
                  </a:cubicBezTo>
                  <a:cubicBezTo>
                    <a:pt x="63" y="6"/>
                    <a:pt x="106" y="2"/>
                    <a:pt x="141" y="1"/>
                  </a:cubicBezTo>
                  <a:cubicBezTo>
                    <a:pt x="167" y="0"/>
                    <a:pt x="194" y="14"/>
                    <a:pt x="220" y="25"/>
                  </a:cubicBezTo>
                  <a:cubicBezTo>
                    <a:pt x="470" y="124"/>
                    <a:pt x="720" y="224"/>
                    <a:pt x="970" y="327"/>
                  </a:cubicBezTo>
                  <a:cubicBezTo>
                    <a:pt x="1003" y="340"/>
                    <a:pt x="1041" y="360"/>
                    <a:pt x="1058" y="389"/>
                  </a:cubicBezTo>
                  <a:cubicBezTo>
                    <a:pt x="1076" y="415"/>
                    <a:pt x="1082" y="463"/>
                    <a:pt x="1069" y="489"/>
                  </a:cubicBezTo>
                  <a:cubicBezTo>
                    <a:pt x="1056" y="514"/>
                    <a:pt x="1012" y="524"/>
                    <a:pt x="980" y="534"/>
                  </a:cubicBezTo>
                  <a:cubicBezTo>
                    <a:pt x="964" y="539"/>
                    <a:pt x="943" y="529"/>
                    <a:pt x="926" y="522"/>
                  </a:cubicBezTo>
                  <a:cubicBezTo>
                    <a:pt x="634" y="404"/>
                    <a:pt x="341" y="284"/>
                    <a:pt x="49" y="163"/>
                  </a:cubicBezTo>
                  <a:cubicBezTo>
                    <a:pt x="33" y="156"/>
                    <a:pt x="23" y="138"/>
                    <a:pt x="0" y="115"/>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0" name="Google Shape;160;p9"/>
            <p:cNvSpPr/>
            <p:nvPr/>
          </p:nvSpPr>
          <p:spPr>
            <a:xfrm>
              <a:off x="6532387" y="2223772"/>
              <a:ext cx="54305" cy="27053"/>
            </a:xfrm>
            <a:custGeom>
              <a:avLst/>
              <a:gdLst/>
              <a:ahLst/>
              <a:cxnLst/>
              <a:rect l="l" t="t" r="r" b="b"/>
              <a:pathLst>
                <a:path w="1086" h="541" extrusionOk="0">
                  <a:moveTo>
                    <a:pt x="1078" y="134"/>
                  </a:moveTo>
                  <a:cubicBezTo>
                    <a:pt x="1048" y="153"/>
                    <a:pt x="1012" y="183"/>
                    <a:pt x="971" y="200"/>
                  </a:cubicBezTo>
                  <a:cubicBezTo>
                    <a:pt x="714" y="305"/>
                    <a:pt x="456" y="408"/>
                    <a:pt x="197" y="510"/>
                  </a:cubicBezTo>
                  <a:cubicBezTo>
                    <a:pt x="163" y="524"/>
                    <a:pt x="124" y="540"/>
                    <a:pt x="91" y="535"/>
                  </a:cubicBezTo>
                  <a:cubicBezTo>
                    <a:pt x="60" y="530"/>
                    <a:pt x="28" y="501"/>
                    <a:pt x="10" y="474"/>
                  </a:cubicBezTo>
                  <a:cubicBezTo>
                    <a:pt x="0" y="458"/>
                    <a:pt x="12" y="421"/>
                    <a:pt x="25" y="400"/>
                  </a:cubicBezTo>
                  <a:cubicBezTo>
                    <a:pt x="38" y="377"/>
                    <a:pt x="60" y="354"/>
                    <a:pt x="84" y="345"/>
                  </a:cubicBezTo>
                  <a:cubicBezTo>
                    <a:pt x="359" y="232"/>
                    <a:pt x="634" y="121"/>
                    <a:pt x="909" y="11"/>
                  </a:cubicBezTo>
                  <a:cubicBezTo>
                    <a:pt x="934" y="1"/>
                    <a:pt x="964" y="1"/>
                    <a:pt x="991" y="3"/>
                  </a:cubicBezTo>
                  <a:cubicBezTo>
                    <a:pt x="1058" y="11"/>
                    <a:pt x="1085" y="54"/>
                    <a:pt x="1078" y="13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1" name="Google Shape;161;p9"/>
            <p:cNvSpPr/>
            <p:nvPr/>
          </p:nvSpPr>
          <p:spPr>
            <a:xfrm>
              <a:off x="6450877" y="2270427"/>
              <a:ext cx="59406" cy="25703"/>
            </a:xfrm>
            <a:custGeom>
              <a:avLst/>
              <a:gdLst/>
              <a:ahLst/>
              <a:cxnLst/>
              <a:rect l="l" t="t" r="r" b="b"/>
              <a:pathLst>
                <a:path w="1188" h="514" extrusionOk="0">
                  <a:moveTo>
                    <a:pt x="0" y="272"/>
                  </a:moveTo>
                  <a:cubicBezTo>
                    <a:pt x="112" y="225"/>
                    <a:pt x="209" y="180"/>
                    <a:pt x="309" y="143"/>
                  </a:cubicBezTo>
                  <a:cubicBezTo>
                    <a:pt x="350" y="128"/>
                    <a:pt x="399" y="124"/>
                    <a:pt x="444" y="127"/>
                  </a:cubicBezTo>
                  <a:cubicBezTo>
                    <a:pt x="667" y="137"/>
                    <a:pt x="884" y="121"/>
                    <a:pt x="1086" y="11"/>
                  </a:cubicBezTo>
                  <a:cubicBezTo>
                    <a:pt x="1105" y="1"/>
                    <a:pt x="1134" y="11"/>
                    <a:pt x="1187" y="14"/>
                  </a:cubicBezTo>
                  <a:cubicBezTo>
                    <a:pt x="823" y="186"/>
                    <a:pt x="485" y="346"/>
                    <a:pt x="131" y="513"/>
                  </a:cubicBezTo>
                  <a:cubicBezTo>
                    <a:pt x="55" y="458"/>
                    <a:pt x="33" y="362"/>
                    <a:pt x="0" y="272"/>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2" name="Google Shape;162;p9"/>
            <p:cNvSpPr/>
            <p:nvPr/>
          </p:nvSpPr>
          <p:spPr>
            <a:xfrm>
              <a:off x="6840822" y="2196168"/>
              <a:ext cx="55606" cy="31553"/>
            </a:xfrm>
            <a:custGeom>
              <a:avLst/>
              <a:gdLst/>
              <a:ahLst/>
              <a:cxnLst/>
              <a:rect l="l" t="t" r="r" b="b"/>
              <a:pathLst>
                <a:path w="1112" h="631" extrusionOk="0">
                  <a:moveTo>
                    <a:pt x="1100" y="630"/>
                  </a:moveTo>
                  <a:cubicBezTo>
                    <a:pt x="922" y="560"/>
                    <a:pt x="746" y="484"/>
                    <a:pt x="565" y="422"/>
                  </a:cubicBezTo>
                  <a:cubicBezTo>
                    <a:pt x="382" y="361"/>
                    <a:pt x="195" y="316"/>
                    <a:pt x="1" y="262"/>
                  </a:cubicBezTo>
                  <a:cubicBezTo>
                    <a:pt x="4" y="150"/>
                    <a:pt x="51" y="74"/>
                    <a:pt x="106" y="1"/>
                  </a:cubicBezTo>
                  <a:cubicBezTo>
                    <a:pt x="222" y="40"/>
                    <a:pt x="333" y="73"/>
                    <a:pt x="440" y="118"/>
                  </a:cubicBezTo>
                  <a:cubicBezTo>
                    <a:pt x="480" y="134"/>
                    <a:pt x="509" y="178"/>
                    <a:pt x="540" y="212"/>
                  </a:cubicBezTo>
                  <a:cubicBezTo>
                    <a:pt x="680" y="364"/>
                    <a:pt x="836" y="492"/>
                    <a:pt x="1043" y="543"/>
                  </a:cubicBezTo>
                  <a:cubicBezTo>
                    <a:pt x="1068" y="549"/>
                    <a:pt x="1089" y="569"/>
                    <a:pt x="1111" y="584"/>
                  </a:cubicBezTo>
                  <a:cubicBezTo>
                    <a:pt x="1107" y="599"/>
                    <a:pt x="1104" y="615"/>
                    <a:pt x="1100" y="63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3" name="Google Shape;163;p9"/>
            <p:cNvSpPr/>
            <p:nvPr/>
          </p:nvSpPr>
          <p:spPr>
            <a:xfrm>
              <a:off x="7007442" y="2269827"/>
              <a:ext cx="57956" cy="26103"/>
            </a:xfrm>
            <a:custGeom>
              <a:avLst/>
              <a:gdLst/>
              <a:ahLst/>
              <a:cxnLst/>
              <a:rect l="l" t="t" r="r" b="b"/>
              <a:pathLst>
                <a:path w="1159" h="522" extrusionOk="0">
                  <a:moveTo>
                    <a:pt x="1" y="1"/>
                  </a:moveTo>
                  <a:cubicBezTo>
                    <a:pt x="50" y="16"/>
                    <a:pt x="104" y="23"/>
                    <a:pt x="149" y="47"/>
                  </a:cubicBezTo>
                  <a:cubicBezTo>
                    <a:pt x="291" y="123"/>
                    <a:pt x="442" y="148"/>
                    <a:pt x="602" y="140"/>
                  </a:cubicBezTo>
                  <a:cubicBezTo>
                    <a:pt x="730" y="132"/>
                    <a:pt x="856" y="130"/>
                    <a:pt x="970" y="215"/>
                  </a:cubicBezTo>
                  <a:cubicBezTo>
                    <a:pt x="1017" y="250"/>
                    <a:pt x="1090" y="248"/>
                    <a:pt x="1152" y="264"/>
                  </a:cubicBezTo>
                  <a:cubicBezTo>
                    <a:pt x="1158" y="370"/>
                    <a:pt x="1109" y="444"/>
                    <a:pt x="1041" y="522"/>
                  </a:cubicBezTo>
                  <a:cubicBezTo>
                    <a:pt x="832" y="499"/>
                    <a:pt x="699" y="319"/>
                    <a:pt x="506" y="255"/>
                  </a:cubicBezTo>
                  <a:cubicBezTo>
                    <a:pt x="330" y="196"/>
                    <a:pt x="147" y="137"/>
                    <a:pt x="1" y="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4" name="Google Shape;164;p9"/>
            <p:cNvSpPr/>
            <p:nvPr/>
          </p:nvSpPr>
          <p:spPr>
            <a:xfrm>
              <a:off x="6620147" y="2194968"/>
              <a:ext cx="56356" cy="30603"/>
            </a:xfrm>
            <a:custGeom>
              <a:avLst/>
              <a:gdLst/>
              <a:ahLst/>
              <a:cxnLst/>
              <a:rect l="l" t="t" r="r" b="b"/>
              <a:pathLst>
                <a:path w="1127" h="612" extrusionOk="0">
                  <a:moveTo>
                    <a:pt x="1009" y="0"/>
                  </a:moveTo>
                  <a:cubicBezTo>
                    <a:pt x="1055" y="99"/>
                    <a:pt x="1089" y="172"/>
                    <a:pt x="1126" y="252"/>
                  </a:cubicBezTo>
                  <a:cubicBezTo>
                    <a:pt x="950" y="393"/>
                    <a:pt x="728" y="355"/>
                    <a:pt x="546" y="442"/>
                  </a:cubicBezTo>
                  <a:cubicBezTo>
                    <a:pt x="376" y="522"/>
                    <a:pt x="201" y="601"/>
                    <a:pt x="0" y="611"/>
                  </a:cubicBezTo>
                  <a:cubicBezTo>
                    <a:pt x="37" y="591"/>
                    <a:pt x="71" y="563"/>
                    <a:pt x="109" y="554"/>
                  </a:cubicBezTo>
                  <a:cubicBezTo>
                    <a:pt x="286" y="507"/>
                    <a:pt x="423" y="403"/>
                    <a:pt x="542" y="270"/>
                  </a:cubicBezTo>
                  <a:cubicBezTo>
                    <a:pt x="610" y="195"/>
                    <a:pt x="673" y="124"/>
                    <a:pt x="789" y="114"/>
                  </a:cubicBezTo>
                  <a:cubicBezTo>
                    <a:pt x="856" y="108"/>
                    <a:pt x="917" y="50"/>
                    <a:pt x="1009" y="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5" name="Google Shape;165;p9"/>
            <p:cNvSpPr/>
            <p:nvPr/>
          </p:nvSpPr>
          <p:spPr>
            <a:xfrm>
              <a:off x="6939284" y="2248625"/>
              <a:ext cx="16102" cy="22102"/>
            </a:xfrm>
            <a:custGeom>
              <a:avLst/>
              <a:gdLst/>
              <a:ahLst/>
              <a:cxnLst/>
              <a:rect l="l" t="t" r="r" b="b"/>
              <a:pathLst>
                <a:path w="322" h="442" extrusionOk="0">
                  <a:moveTo>
                    <a:pt x="319" y="95"/>
                  </a:moveTo>
                  <a:cubicBezTo>
                    <a:pt x="317" y="132"/>
                    <a:pt x="321" y="152"/>
                    <a:pt x="313" y="167"/>
                  </a:cubicBezTo>
                  <a:cubicBezTo>
                    <a:pt x="271" y="247"/>
                    <a:pt x="230" y="329"/>
                    <a:pt x="178" y="403"/>
                  </a:cubicBezTo>
                  <a:cubicBezTo>
                    <a:pt x="163" y="425"/>
                    <a:pt x="106" y="441"/>
                    <a:pt x="83" y="429"/>
                  </a:cubicBezTo>
                  <a:cubicBezTo>
                    <a:pt x="49" y="411"/>
                    <a:pt x="1" y="361"/>
                    <a:pt x="6" y="334"/>
                  </a:cubicBezTo>
                  <a:cubicBezTo>
                    <a:pt x="29" y="229"/>
                    <a:pt x="65" y="127"/>
                    <a:pt x="107" y="27"/>
                  </a:cubicBezTo>
                  <a:cubicBezTo>
                    <a:pt x="114" y="11"/>
                    <a:pt x="177" y="0"/>
                    <a:pt x="203" y="11"/>
                  </a:cubicBezTo>
                  <a:cubicBezTo>
                    <a:pt x="250" y="31"/>
                    <a:pt x="287" y="70"/>
                    <a:pt x="319" y="95"/>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6" name="Google Shape;166;p9"/>
            <p:cNvSpPr/>
            <p:nvPr/>
          </p:nvSpPr>
          <p:spPr>
            <a:xfrm>
              <a:off x="6559740" y="2248475"/>
              <a:ext cx="18702" cy="22352"/>
            </a:xfrm>
            <a:custGeom>
              <a:avLst/>
              <a:gdLst/>
              <a:ahLst/>
              <a:cxnLst/>
              <a:rect l="l" t="t" r="r" b="b"/>
              <a:pathLst>
                <a:path w="374" h="447" extrusionOk="0">
                  <a:moveTo>
                    <a:pt x="250" y="1"/>
                  </a:moveTo>
                  <a:cubicBezTo>
                    <a:pt x="290" y="114"/>
                    <a:pt x="328" y="209"/>
                    <a:pt x="358" y="305"/>
                  </a:cubicBezTo>
                  <a:cubicBezTo>
                    <a:pt x="373" y="354"/>
                    <a:pt x="328" y="422"/>
                    <a:pt x="277" y="435"/>
                  </a:cubicBezTo>
                  <a:cubicBezTo>
                    <a:pt x="227" y="447"/>
                    <a:pt x="185" y="431"/>
                    <a:pt x="158" y="387"/>
                  </a:cubicBezTo>
                  <a:cubicBezTo>
                    <a:pt x="129" y="339"/>
                    <a:pt x="101" y="291"/>
                    <a:pt x="76" y="241"/>
                  </a:cubicBezTo>
                  <a:cubicBezTo>
                    <a:pt x="1" y="92"/>
                    <a:pt x="24" y="56"/>
                    <a:pt x="250" y="1"/>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7" name="Google Shape;167;p9"/>
            <p:cNvSpPr/>
            <p:nvPr/>
          </p:nvSpPr>
          <p:spPr>
            <a:xfrm>
              <a:off x="6628748" y="2855196"/>
              <a:ext cx="22452" cy="47355"/>
            </a:xfrm>
            <a:custGeom>
              <a:avLst/>
              <a:gdLst/>
              <a:ahLst/>
              <a:cxnLst/>
              <a:rect l="l" t="t" r="r" b="b"/>
              <a:pathLst>
                <a:path w="449" h="947" extrusionOk="0">
                  <a:moveTo>
                    <a:pt x="5" y="946"/>
                  </a:moveTo>
                  <a:cubicBezTo>
                    <a:pt x="94" y="618"/>
                    <a:pt x="197" y="297"/>
                    <a:pt x="363" y="1"/>
                  </a:cubicBezTo>
                  <a:cubicBezTo>
                    <a:pt x="449" y="8"/>
                    <a:pt x="439" y="61"/>
                    <a:pt x="420" y="101"/>
                  </a:cubicBezTo>
                  <a:cubicBezTo>
                    <a:pt x="282" y="382"/>
                    <a:pt x="141" y="661"/>
                    <a:pt x="0" y="94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8" name="Google Shape;168;p9"/>
            <p:cNvSpPr/>
            <p:nvPr/>
          </p:nvSpPr>
          <p:spPr>
            <a:xfrm>
              <a:off x="6866925" y="2856246"/>
              <a:ext cx="16452" cy="34953"/>
            </a:xfrm>
            <a:custGeom>
              <a:avLst/>
              <a:gdLst/>
              <a:ahLst/>
              <a:cxnLst/>
              <a:rect l="l" t="t" r="r" b="b"/>
              <a:pathLst>
                <a:path w="329" h="699" extrusionOk="0">
                  <a:moveTo>
                    <a:pt x="328" y="695"/>
                  </a:moveTo>
                  <a:cubicBezTo>
                    <a:pt x="176" y="495"/>
                    <a:pt x="78" y="270"/>
                    <a:pt x="3" y="33"/>
                  </a:cubicBezTo>
                  <a:cubicBezTo>
                    <a:pt x="1" y="26"/>
                    <a:pt x="25" y="12"/>
                    <a:pt x="36" y="1"/>
                  </a:cubicBezTo>
                  <a:cubicBezTo>
                    <a:pt x="187" y="190"/>
                    <a:pt x="269" y="388"/>
                    <a:pt x="324" y="698"/>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69" name="Google Shape;169;p9"/>
            <p:cNvSpPr/>
            <p:nvPr/>
          </p:nvSpPr>
          <p:spPr>
            <a:xfrm>
              <a:off x="6853874" y="2866747"/>
              <a:ext cx="19452" cy="33603"/>
            </a:xfrm>
            <a:custGeom>
              <a:avLst/>
              <a:gdLst/>
              <a:ahLst/>
              <a:cxnLst/>
              <a:rect l="l" t="t" r="r" b="b"/>
              <a:pathLst>
                <a:path w="389" h="672" extrusionOk="0">
                  <a:moveTo>
                    <a:pt x="0" y="81"/>
                  </a:moveTo>
                  <a:cubicBezTo>
                    <a:pt x="41" y="0"/>
                    <a:pt x="85" y="12"/>
                    <a:pt x="123" y="71"/>
                  </a:cubicBezTo>
                  <a:cubicBezTo>
                    <a:pt x="148" y="109"/>
                    <a:pt x="165" y="152"/>
                    <a:pt x="184" y="194"/>
                  </a:cubicBezTo>
                  <a:cubicBezTo>
                    <a:pt x="258" y="350"/>
                    <a:pt x="330" y="508"/>
                    <a:pt x="389" y="672"/>
                  </a:cubicBezTo>
                  <a:cubicBezTo>
                    <a:pt x="232" y="491"/>
                    <a:pt x="134" y="273"/>
                    <a:pt x="0" y="8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0" name="Google Shape;170;p9"/>
            <p:cNvSpPr/>
            <p:nvPr/>
          </p:nvSpPr>
          <p:spPr>
            <a:xfrm>
              <a:off x="7028244" y="2052452"/>
              <a:ext cx="26953" cy="12351"/>
            </a:xfrm>
            <a:custGeom>
              <a:avLst/>
              <a:gdLst/>
              <a:ahLst/>
              <a:cxnLst/>
              <a:rect l="l" t="t" r="r" b="b"/>
              <a:pathLst>
                <a:path w="539" h="247" extrusionOk="0">
                  <a:moveTo>
                    <a:pt x="538" y="247"/>
                  </a:moveTo>
                  <a:cubicBezTo>
                    <a:pt x="322" y="213"/>
                    <a:pt x="200" y="166"/>
                    <a:pt x="0" y="37"/>
                  </a:cubicBezTo>
                  <a:cubicBezTo>
                    <a:pt x="26" y="22"/>
                    <a:pt x="46" y="0"/>
                    <a:pt x="64" y="2"/>
                  </a:cubicBezTo>
                  <a:cubicBezTo>
                    <a:pt x="232" y="15"/>
                    <a:pt x="379" y="86"/>
                    <a:pt x="518" y="176"/>
                  </a:cubicBezTo>
                  <a:cubicBezTo>
                    <a:pt x="532" y="185"/>
                    <a:pt x="531" y="220"/>
                    <a:pt x="538" y="247"/>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1" name="Google Shape;171;p9"/>
            <p:cNvSpPr/>
            <p:nvPr/>
          </p:nvSpPr>
          <p:spPr>
            <a:xfrm>
              <a:off x="6460978" y="2052002"/>
              <a:ext cx="27403" cy="13501"/>
            </a:xfrm>
            <a:custGeom>
              <a:avLst/>
              <a:gdLst/>
              <a:ahLst/>
              <a:cxnLst/>
              <a:rect l="l" t="t" r="r" b="b"/>
              <a:pathLst>
                <a:path w="548" h="270" extrusionOk="0">
                  <a:moveTo>
                    <a:pt x="547" y="22"/>
                  </a:moveTo>
                  <a:cubicBezTo>
                    <a:pt x="384" y="153"/>
                    <a:pt x="218" y="224"/>
                    <a:pt x="49" y="270"/>
                  </a:cubicBezTo>
                  <a:cubicBezTo>
                    <a:pt x="1" y="217"/>
                    <a:pt x="22" y="180"/>
                    <a:pt x="54" y="166"/>
                  </a:cubicBezTo>
                  <a:cubicBezTo>
                    <a:pt x="180" y="110"/>
                    <a:pt x="311" y="58"/>
                    <a:pt x="441" y="12"/>
                  </a:cubicBezTo>
                  <a:cubicBezTo>
                    <a:pt x="471" y="1"/>
                    <a:pt x="511" y="18"/>
                    <a:pt x="547" y="22"/>
                  </a:cubicBezTo>
                  <a:close/>
                </a:path>
              </a:pathLst>
            </a:custGeom>
            <a:solidFill>
              <a:srgbClr val="D1D4D3"/>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2" name="Google Shape;172;p9"/>
            <p:cNvSpPr/>
            <p:nvPr/>
          </p:nvSpPr>
          <p:spPr>
            <a:xfrm>
              <a:off x="6645300" y="2868197"/>
              <a:ext cx="17602" cy="28653"/>
            </a:xfrm>
            <a:custGeom>
              <a:avLst/>
              <a:gdLst/>
              <a:ahLst/>
              <a:cxnLst/>
              <a:rect l="l" t="t" r="r" b="b"/>
              <a:pathLst>
                <a:path w="352" h="573" extrusionOk="0">
                  <a:moveTo>
                    <a:pt x="5" y="572"/>
                  </a:moveTo>
                  <a:cubicBezTo>
                    <a:pt x="47" y="369"/>
                    <a:pt x="155" y="196"/>
                    <a:pt x="249" y="16"/>
                  </a:cubicBezTo>
                  <a:cubicBezTo>
                    <a:pt x="257" y="0"/>
                    <a:pt x="307" y="5"/>
                    <a:pt x="338" y="1"/>
                  </a:cubicBezTo>
                  <a:cubicBezTo>
                    <a:pt x="341" y="39"/>
                    <a:pt x="351" y="63"/>
                    <a:pt x="343" y="72"/>
                  </a:cubicBezTo>
                  <a:cubicBezTo>
                    <a:pt x="210" y="224"/>
                    <a:pt x="168" y="439"/>
                    <a:pt x="1" y="568"/>
                  </a:cubicBezTo>
                  <a:cubicBezTo>
                    <a:pt x="1" y="568"/>
                    <a:pt x="5" y="572"/>
                    <a:pt x="5" y="572"/>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3" name="Google Shape;173;p9"/>
            <p:cNvSpPr/>
            <p:nvPr/>
          </p:nvSpPr>
          <p:spPr>
            <a:xfrm>
              <a:off x="6910680" y="2245174"/>
              <a:ext cx="9801" cy="6551"/>
            </a:xfrm>
            <a:custGeom>
              <a:avLst/>
              <a:gdLst/>
              <a:ahLst/>
              <a:cxnLst/>
              <a:rect l="l" t="t" r="r" b="b"/>
              <a:pathLst>
                <a:path w="196" h="131" extrusionOk="0">
                  <a:moveTo>
                    <a:pt x="1" y="11"/>
                  </a:moveTo>
                  <a:cubicBezTo>
                    <a:pt x="96" y="0"/>
                    <a:pt x="147" y="61"/>
                    <a:pt x="196" y="130"/>
                  </a:cubicBezTo>
                  <a:cubicBezTo>
                    <a:pt x="76" y="117"/>
                    <a:pt x="76" y="117"/>
                    <a:pt x="7" y="6"/>
                  </a:cubicBezTo>
                  <a:cubicBezTo>
                    <a:pt x="7" y="6"/>
                    <a:pt x="1" y="11"/>
                    <a:pt x="1" y="1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4" name="Google Shape;174;p9"/>
            <p:cNvSpPr/>
            <p:nvPr/>
          </p:nvSpPr>
          <p:spPr>
            <a:xfrm>
              <a:off x="6969787" y="2271177"/>
              <a:ext cx="9401" cy="4200"/>
            </a:xfrm>
            <a:custGeom>
              <a:avLst/>
              <a:gdLst/>
              <a:ahLst/>
              <a:cxnLst/>
              <a:rect l="l" t="t" r="r" b="b"/>
              <a:pathLst>
                <a:path w="188" h="84" extrusionOk="0">
                  <a:moveTo>
                    <a:pt x="0" y="20"/>
                  </a:moveTo>
                  <a:cubicBezTo>
                    <a:pt x="81" y="11"/>
                    <a:pt x="109" y="1"/>
                    <a:pt x="134" y="8"/>
                  </a:cubicBezTo>
                  <a:cubicBezTo>
                    <a:pt x="155" y="14"/>
                    <a:pt x="170" y="38"/>
                    <a:pt x="188" y="55"/>
                  </a:cubicBezTo>
                  <a:cubicBezTo>
                    <a:pt x="165" y="65"/>
                    <a:pt x="142" y="84"/>
                    <a:pt x="120" y="82"/>
                  </a:cubicBezTo>
                  <a:cubicBezTo>
                    <a:pt x="96" y="80"/>
                    <a:pt x="74" y="59"/>
                    <a:pt x="0" y="2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5" name="Google Shape;175;p9"/>
            <p:cNvSpPr/>
            <p:nvPr/>
          </p:nvSpPr>
          <p:spPr>
            <a:xfrm>
              <a:off x="6597194" y="2245574"/>
              <a:ext cx="9701" cy="7001"/>
            </a:xfrm>
            <a:custGeom>
              <a:avLst/>
              <a:gdLst/>
              <a:ahLst/>
              <a:cxnLst/>
              <a:rect l="l" t="t" r="r" b="b"/>
              <a:pathLst>
                <a:path w="194" h="140" extrusionOk="0">
                  <a:moveTo>
                    <a:pt x="189" y="0"/>
                  </a:moveTo>
                  <a:cubicBezTo>
                    <a:pt x="146" y="73"/>
                    <a:pt x="97" y="136"/>
                    <a:pt x="1" y="139"/>
                  </a:cubicBezTo>
                  <a:cubicBezTo>
                    <a:pt x="69" y="33"/>
                    <a:pt x="69" y="33"/>
                    <a:pt x="194" y="5"/>
                  </a:cubicBezTo>
                  <a:cubicBezTo>
                    <a:pt x="194" y="5"/>
                    <a:pt x="189" y="0"/>
                    <a:pt x="189" y="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6" name="Google Shape;176;p9"/>
            <p:cNvSpPr/>
            <p:nvPr/>
          </p:nvSpPr>
          <p:spPr>
            <a:xfrm>
              <a:off x="6537737" y="2271177"/>
              <a:ext cx="9451" cy="4150"/>
            </a:xfrm>
            <a:custGeom>
              <a:avLst/>
              <a:gdLst/>
              <a:ahLst/>
              <a:cxnLst/>
              <a:rect l="l" t="t" r="r" b="b"/>
              <a:pathLst>
                <a:path w="189" h="83" extrusionOk="0">
                  <a:moveTo>
                    <a:pt x="188" y="16"/>
                  </a:moveTo>
                  <a:cubicBezTo>
                    <a:pt x="117" y="58"/>
                    <a:pt x="95" y="78"/>
                    <a:pt x="71" y="80"/>
                  </a:cubicBezTo>
                  <a:cubicBezTo>
                    <a:pt x="49" y="83"/>
                    <a:pt x="24" y="65"/>
                    <a:pt x="1" y="56"/>
                  </a:cubicBezTo>
                  <a:cubicBezTo>
                    <a:pt x="18" y="39"/>
                    <a:pt x="33" y="15"/>
                    <a:pt x="53" y="9"/>
                  </a:cubicBezTo>
                  <a:cubicBezTo>
                    <a:pt x="77" y="1"/>
                    <a:pt x="106" y="10"/>
                    <a:pt x="188" y="1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7" name="Google Shape;177;p9"/>
            <p:cNvSpPr/>
            <p:nvPr/>
          </p:nvSpPr>
          <p:spPr>
            <a:xfrm>
              <a:off x="6883127" y="2890950"/>
              <a:ext cx="3150" cy="5701"/>
            </a:xfrm>
            <a:custGeom>
              <a:avLst/>
              <a:gdLst/>
              <a:ahLst/>
              <a:cxnLst/>
              <a:rect l="l" t="t" r="r" b="b"/>
              <a:pathLst>
                <a:path w="63" h="114" extrusionOk="0">
                  <a:moveTo>
                    <a:pt x="62" y="109"/>
                  </a:moveTo>
                  <a:cubicBezTo>
                    <a:pt x="9" y="92"/>
                    <a:pt x="6" y="46"/>
                    <a:pt x="4" y="1"/>
                  </a:cubicBezTo>
                  <a:lnTo>
                    <a:pt x="0" y="4"/>
                  </a:lnTo>
                  <a:cubicBezTo>
                    <a:pt x="19" y="40"/>
                    <a:pt x="38" y="77"/>
                    <a:pt x="58" y="114"/>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8" name="Google Shape;178;p9"/>
            <p:cNvSpPr/>
            <p:nvPr/>
          </p:nvSpPr>
          <p:spPr>
            <a:xfrm>
              <a:off x="6885427" y="2928254"/>
              <a:ext cx="500" cy="1100"/>
            </a:xfrm>
            <a:custGeom>
              <a:avLst/>
              <a:gdLst/>
              <a:ahLst/>
              <a:cxnLst/>
              <a:rect l="l" t="t" r="r" b="b"/>
              <a:pathLst>
                <a:path w="10" h="22" extrusionOk="0">
                  <a:moveTo>
                    <a:pt x="0" y="5"/>
                  </a:moveTo>
                  <a:cubicBezTo>
                    <a:pt x="3" y="11"/>
                    <a:pt x="6" y="16"/>
                    <a:pt x="9" y="22"/>
                  </a:cubicBezTo>
                  <a:cubicBezTo>
                    <a:pt x="6" y="15"/>
                    <a:pt x="5" y="8"/>
                    <a:pt x="2" y="1"/>
                  </a:cubicBezTo>
                  <a:close/>
                </a:path>
              </a:pathLst>
            </a:custGeom>
            <a:solidFill>
              <a:srgbClr val="FFD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79" name="Google Shape;179;p9"/>
            <p:cNvSpPr/>
            <p:nvPr/>
          </p:nvSpPr>
          <p:spPr>
            <a:xfrm>
              <a:off x="6882927" y="2920553"/>
              <a:ext cx="550" cy="1050"/>
            </a:xfrm>
            <a:custGeom>
              <a:avLst/>
              <a:gdLst/>
              <a:ahLst/>
              <a:cxnLst/>
              <a:rect l="l" t="t" r="r" b="b"/>
              <a:pathLst>
                <a:path w="11" h="21" extrusionOk="0">
                  <a:moveTo>
                    <a:pt x="11" y="16"/>
                  </a:moveTo>
                  <a:cubicBezTo>
                    <a:pt x="8" y="11"/>
                    <a:pt x="4" y="5"/>
                    <a:pt x="1" y="0"/>
                  </a:cubicBezTo>
                  <a:cubicBezTo>
                    <a:pt x="2" y="7"/>
                    <a:pt x="5" y="14"/>
                    <a:pt x="8" y="21"/>
                  </a:cubicBezTo>
                  <a:cubicBezTo>
                    <a:pt x="8" y="21"/>
                    <a:pt x="11" y="16"/>
                    <a:pt x="11" y="1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0" name="Google Shape;180;p9"/>
            <p:cNvSpPr/>
            <p:nvPr/>
          </p:nvSpPr>
          <p:spPr>
            <a:xfrm>
              <a:off x="6633698" y="2913953"/>
              <a:ext cx="3750" cy="4550"/>
            </a:xfrm>
            <a:custGeom>
              <a:avLst/>
              <a:gdLst/>
              <a:ahLst/>
              <a:cxnLst/>
              <a:rect l="l" t="t" r="r" b="b"/>
              <a:pathLst>
                <a:path w="75" h="91" extrusionOk="0">
                  <a:moveTo>
                    <a:pt x="1" y="91"/>
                  </a:moveTo>
                  <a:cubicBezTo>
                    <a:pt x="25" y="63"/>
                    <a:pt x="50" y="34"/>
                    <a:pt x="74" y="5"/>
                  </a:cubicBezTo>
                  <a:cubicBezTo>
                    <a:pt x="74" y="5"/>
                    <a:pt x="70" y="0"/>
                    <a:pt x="70" y="0"/>
                  </a:cubicBezTo>
                  <a:cubicBezTo>
                    <a:pt x="48" y="29"/>
                    <a:pt x="25" y="58"/>
                    <a:pt x="3" y="87"/>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1" name="Google Shape;181;p9"/>
            <p:cNvSpPr/>
            <p:nvPr/>
          </p:nvSpPr>
          <p:spPr>
            <a:xfrm>
              <a:off x="6637149" y="2908402"/>
              <a:ext cx="3150" cy="5851"/>
            </a:xfrm>
            <a:custGeom>
              <a:avLst/>
              <a:gdLst/>
              <a:ahLst/>
              <a:cxnLst/>
              <a:rect l="l" t="t" r="r" b="b"/>
              <a:pathLst>
                <a:path w="63" h="117" extrusionOk="0">
                  <a:moveTo>
                    <a:pt x="58" y="0"/>
                  </a:moveTo>
                  <a:cubicBezTo>
                    <a:pt x="39" y="37"/>
                    <a:pt x="20" y="74"/>
                    <a:pt x="1" y="111"/>
                  </a:cubicBezTo>
                  <a:cubicBezTo>
                    <a:pt x="1" y="111"/>
                    <a:pt x="5" y="116"/>
                    <a:pt x="5" y="116"/>
                  </a:cubicBezTo>
                  <a:cubicBezTo>
                    <a:pt x="25" y="80"/>
                    <a:pt x="43" y="42"/>
                    <a:pt x="63" y="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2" name="Google Shape;182;p9"/>
            <p:cNvSpPr/>
            <p:nvPr/>
          </p:nvSpPr>
          <p:spPr>
            <a:xfrm>
              <a:off x="6885977" y="2896401"/>
              <a:ext cx="3350" cy="5551"/>
            </a:xfrm>
            <a:custGeom>
              <a:avLst/>
              <a:gdLst/>
              <a:ahLst/>
              <a:cxnLst/>
              <a:rect l="l" t="t" r="r" b="b"/>
              <a:pathLst>
                <a:path w="67" h="111" extrusionOk="0">
                  <a:moveTo>
                    <a:pt x="1" y="5"/>
                  </a:moveTo>
                  <a:cubicBezTo>
                    <a:pt x="22" y="39"/>
                    <a:pt x="43" y="74"/>
                    <a:pt x="64" y="110"/>
                  </a:cubicBezTo>
                  <a:lnTo>
                    <a:pt x="66" y="105"/>
                  </a:lnTo>
                  <a:cubicBezTo>
                    <a:pt x="13" y="90"/>
                    <a:pt x="6" y="46"/>
                    <a:pt x="5" y="0"/>
                  </a:cubicBezTo>
                  <a:cubicBezTo>
                    <a:pt x="5" y="0"/>
                    <a:pt x="1" y="5"/>
                    <a:pt x="1" y="5"/>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3" name="Google Shape;183;p9"/>
            <p:cNvSpPr/>
            <p:nvPr/>
          </p:nvSpPr>
          <p:spPr>
            <a:xfrm>
              <a:off x="6633598" y="2918253"/>
              <a:ext cx="650" cy="1750"/>
            </a:xfrm>
            <a:custGeom>
              <a:avLst/>
              <a:gdLst/>
              <a:ahLst/>
              <a:cxnLst/>
              <a:rect l="l" t="t" r="r" b="b"/>
              <a:pathLst>
                <a:path w="13" h="35" extrusionOk="0">
                  <a:moveTo>
                    <a:pt x="5" y="1"/>
                  </a:moveTo>
                  <a:cubicBezTo>
                    <a:pt x="4" y="12"/>
                    <a:pt x="2" y="23"/>
                    <a:pt x="0" y="35"/>
                  </a:cubicBezTo>
                  <a:cubicBezTo>
                    <a:pt x="4" y="31"/>
                    <a:pt x="12" y="27"/>
                    <a:pt x="12" y="23"/>
                  </a:cubicBezTo>
                  <a:cubicBezTo>
                    <a:pt x="11" y="17"/>
                    <a:pt x="6" y="11"/>
                    <a:pt x="3" y="5"/>
                  </a:cubicBezTo>
                  <a:cubicBezTo>
                    <a:pt x="3" y="5"/>
                    <a:pt x="5" y="1"/>
                    <a:pt x="5" y="1"/>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4" name="Google Shape;184;p9"/>
            <p:cNvSpPr/>
            <p:nvPr/>
          </p:nvSpPr>
          <p:spPr>
            <a:xfrm>
              <a:off x="6883277" y="2921303"/>
              <a:ext cx="2300" cy="7201"/>
            </a:xfrm>
            <a:custGeom>
              <a:avLst/>
              <a:gdLst/>
              <a:ahLst/>
              <a:cxnLst/>
              <a:rect l="l" t="t" r="r" b="b"/>
              <a:pathLst>
                <a:path w="46" h="144" extrusionOk="0">
                  <a:moveTo>
                    <a:pt x="45" y="139"/>
                  </a:moveTo>
                  <a:cubicBezTo>
                    <a:pt x="32" y="93"/>
                    <a:pt x="18" y="47"/>
                    <a:pt x="4" y="2"/>
                  </a:cubicBezTo>
                  <a:cubicBezTo>
                    <a:pt x="4" y="1"/>
                    <a:pt x="1" y="6"/>
                    <a:pt x="1" y="6"/>
                  </a:cubicBezTo>
                  <a:cubicBezTo>
                    <a:pt x="14" y="51"/>
                    <a:pt x="29" y="98"/>
                    <a:pt x="43" y="144"/>
                  </a:cubicBezTo>
                  <a:cubicBezTo>
                    <a:pt x="43" y="144"/>
                    <a:pt x="45" y="139"/>
                    <a:pt x="45" y="13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5" name="Google Shape;185;p9"/>
            <p:cNvSpPr/>
            <p:nvPr/>
          </p:nvSpPr>
          <p:spPr>
            <a:xfrm>
              <a:off x="6889128" y="2901601"/>
              <a:ext cx="500" cy="1900"/>
            </a:xfrm>
            <a:custGeom>
              <a:avLst/>
              <a:gdLst/>
              <a:ahLst/>
              <a:cxnLst/>
              <a:rect l="l" t="t" r="r" b="b"/>
              <a:pathLst>
                <a:path w="10" h="38" extrusionOk="0">
                  <a:moveTo>
                    <a:pt x="1" y="6"/>
                  </a:moveTo>
                  <a:cubicBezTo>
                    <a:pt x="4" y="19"/>
                    <a:pt x="8" y="33"/>
                    <a:pt x="9" y="38"/>
                  </a:cubicBezTo>
                  <a:cubicBezTo>
                    <a:pt x="8" y="32"/>
                    <a:pt x="6" y="17"/>
                    <a:pt x="3" y="1"/>
                  </a:cubicBezTo>
                  <a:cubicBezTo>
                    <a:pt x="3" y="1"/>
                    <a:pt x="1" y="6"/>
                    <a:pt x="1" y="6"/>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6" name="Google Shape;186;p9"/>
            <p:cNvSpPr/>
            <p:nvPr/>
          </p:nvSpPr>
          <p:spPr>
            <a:xfrm>
              <a:off x="6640049" y="2902701"/>
              <a:ext cx="3050" cy="6001"/>
            </a:xfrm>
            <a:custGeom>
              <a:avLst/>
              <a:gdLst/>
              <a:ahLst/>
              <a:cxnLst/>
              <a:rect l="l" t="t" r="r" b="b"/>
              <a:pathLst>
                <a:path w="61" h="120" extrusionOk="0">
                  <a:moveTo>
                    <a:pt x="5" y="120"/>
                  </a:moveTo>
                  <a:cubicBezTo>
                    <a:pt x="24" y="81"/>
                    <a:pt x="42" y="44"/>
                    <a:pt x="61" y="6"/>
                  </a:cubicBezTo>
                  <a:lnTo>
                    <a:pt x="56" y="1"/>
                  </a:lnTo>
                  <a:cubicBezTo>
                    <a:pt x="37" y="38"/>
                    <a:pt x="19" y="76"/>
                    <a:pt x="0" y="114"/>
                  </a:cubicBezTo>
                  <a:cubicBezTo>
                    <a:pt x="0" y="114"/>
                    <a:pt x="5" y="120"/>
                    <a:pt x="5" y="120"/>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7" name="Google Shape;187;p9"/>
            <p:cNvSpPr/>
            <p:nvPr/>
          </p:nvSpPr>
          <p:spPr>
            <a:xfrm>
              <a:off x="6627698" y="2902251"/>
              <a:ext cx="1350" cy="2150"/>
            </a:xfrm>
            <a:custGeom>
              <a:avLst/>
              <a:gdLst/>
              <a:ahLst/>
              <a:cxnLst/>
              <a:rect l="l" t="t" r="r" b="b"/>
              <a:pathLst>
                <a:path w="27" h="43" extrusionOk="0">
                  <a:moveTo>
                    <a:pt x="21" y="0"/>
                  </a:moveTo>
                  <a:cubicBezTo>
                    <a:pt x="14" y="14"/>
                    <a:pt x="7" y="28"/>
                    <a:pt x="0" y="42"/>
                  </a:cubicBezTo>
                  <a:cubicBezTo>
                    <a:pt x="9" y="30"/>
                    <a:pt x="18" y="18"/>
                    <a:pt x="26" y="5"/>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8" name="Google Shape;188;p9"/>
            <p:cNvSpPr/>
            <p:nvPr/>
          </p:nvSpPr>
          <p:spPr>
            <a:xfrm>
              <a:off x="6642799" y="2896551"/>
              <a:ext cx="2800" cy="6501"/>
            </a:xfrm>
            <a:custGeom>
              <a:avLst/>
              <a:gdLst/>
              <a:ahLst/>
              <a:cxnLst/>
              <a:rect l="l" t="t" r="r" b="b"/>
              <a:pathLst>
                <a:path w="56" h="130" extrusionOk="0">
                  <a:moveTo>
                    <a:pt x="6" y="129"/>
                  </a:moveTo>
                  <a:cubicBezTo>
                    <a:pt x="22" y="87"/>
                    <a:pt x="39" y="46"/>
                    <a:pt x="55" y="5"/>
                  </a:cubicBezTo>
                  <a:cubicBezTo>
                    <a:pt x="55" y="5"/>
                    <a:pt x="51" y="1"/>
                    <a:pt x="51" y="1"/>
                  </a:cubicBezTo>
                  <a:cubicBezTo>
                    <a:pt x="34" y="42"/>
                    <a:pt x="17" y="83"/>
                    <a:pt x="0" y="124"/>
                  </a:cubicBezTo>
                  <a:cubicBezTo>
                    <a:pt x="1" y="124"/>
                    <a:pt x="6" y="129"/>
                    <a:pt x="6" y="129"/>
                  </a:cubicBezTo>
                  <a:close/>
                </a:path>
              </a:pathLst>
            </a:custGeom>
            <a:solidFill>
              <a:srgbClr val="C2C5B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89" name="Google Shape;189;p9"/>
            <p:cNvSpPr/>
            <p:nvPr/>
          </p:nvSpPr>
          <p:spPr>
            <a:xfrm>
              <a:off x="6762313" y="2589515"/>
              <a:ext cx="178668" cy="268427"/>
            </a:xfrm>
            <a:custGeom>
              <a:avLst/>
              <a:gdLst/>
              <a:ahLst/>
              <a:cxnLst/>
              <a:rect l="l" t="t" r="r" b="b"/>
              <a:pathLst>
                <a:path w="3573" h="5368" extrusionOk="0">
                  <a:moveTo>
                    <a:pt x="3573" y="23"/>
                  </a:moveTo>
                  <a:cubicBezTo>
                    <a:pt x="3519" y="264"/>
                    <a:pt x="3467" y="488"/>
                    <a:pt x="3418" y="713"/>
                  </a:cubicBezTo>
                  <a:cubicBezTo>
                    <a:pt x="3366" y="939"/>
                    <a:pt x="3306" y="1164"/>
                    <a:pt x="3269" y="1392"/>
                  </a:cubicBezTo>
                  <a:cubicBezTo>
                    <a:pt x="3220" y="1699"/>
                    <a:pt x="3123" y="1985"/>
                    <a:pt x="2975" y="2258"/>
                  </a:cubicBezTo>
                  <a:cubicBezTo>
                    <a:pt x="2791" y="2592"/>
                    <a:pt x="2619" y="2932"/>
                    <a:pt x="2429" y="3263"/>
                  </a:cubicBezTo>
                  <a:cubicBezTo>
                    <a:pt x="2337" y="3423"/>
                    <a:pt x="2219" y="3568"/>
                    <a:pt x="2113" y="3720"/>
                  </a:cubicBezTo>
                  <a:cubicBezTo>
                    <a:pt x="2044" y="3819"/>
                    <a:pt x="1963" y="3912"/>
                    <a:pt x="1910" y="4019"/>
                  </a:cubicBezTo>
                  <a:cubicBezTo>
                    <a:pt x="1848" y="4142"/>
                    <a:pt x="1760" y="4227"/>
                    <a:pt x="1649" y="4300"/>
                  </a:cubicBezTo>
                  <a:cubicBezTo>
                    <a:pt x="1424" y="4449"/>
                    <a:pt x="1181" y="4579"/>
                    <a:pt x="987" y="4761"/>
                  </a:cubicBezTo>
                  <a:cubicBezTo>
                    <a:pt x="711" y="5021"/>
                    <a:pt x="371" y="5167"/>
                    <a:pt x="73" y="5367"/>
                  </a:cubicBezTo>
                  <a:cubicBezTo>
                    <a:pt x="0" y="5345"/>
                    <a:pt x="1" y="5299"/>
                    <a:pt x="4" y="5252"/>
                  </a:cubicBezTo>
                  <a:cubicBezTo>
                    <a:pt x="11" y="5113"/>
                    <a:pt x="26" y="4973"/>
                    <a:pt x="26" y="4834"/>
                  </a:cubicBezTo>
                  <a:cubicBezTo>
                    <a:pt x="28" y="3337"/>
                    <a:pt x="26" y="1839"/>
                    <a:pt x="27" y="341"/>
                  </a:cubicBezTo>
                  <a:cubicBezTo>
                    <a:pt x="27" y="241"/>
                    <a:pt x="33" y="140"/>
                    <a:pt x="37" y="23"/>
                  </a:cubicBezTo>
                  <a:cubicBezTo>
                    <a:pt x="114" y="15"/>
                    <a:pt x="176" y="2"/>
                    <a:pt x="238" y="2"/>
                  </a:cubicBezTo>
                  <a:cubicBezTo>
                    <a:pt x="1280" y="1"/>
                    <a:pt x="2323" y="2"/>
                    <a:pt x="3364" y="3"/>
                  </a:cubicBezTo>
                  <a:cubicBezTo>
                    <a:pt x="3426" y="3"/>
                    <a:pt x="3489" y="15"/>
                    <a:pt x="3573" y="23"/>
                  </a:cubicBezTo>
                  <a:close/>
                </a:path>
              </a:pathLst>
            </a:custGeom>
            <a:solidFill>
              <a:srgbClr val="FFD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0" name="Google Shape;190;p9"/>
            <p:cNvSpPr/>
            <p:nvPr/>
          </p:nvSpPr>
          <p:spPr>
            <a:xfrm>
              <a:off x="6575492" y="2589115"/>
              <a:ext cx="177768" cy="268677"/>
            </a:xfrm>
            <a:custGeom>
              <a:avLst/>
              <a:gdLst/>
              <a:ahLst/>
              <a:cxnLst/>
              <a:rect l="l" t="t" r="r" b="b"/>
              <a:pathLst>
                <a:path w="3555" h="5373" extrusionOk="0">
                  <a:moveTo>
                    <a:pt x="172" y="0"/>
                  </a:moveTo>
                  <a:cubicBezTo>
                    <a:pt x="121" y="0"/>
                    <a:pt x="71" y="18"/>
                    <a:pt x="1" y="31"/>
                  </a:cubicBezTo>
                  <a:cubicBezTo>
                    <a:pt x="60" y="282"/>
                    <a:pt x="118" y="515"/>
                    <a:pt x="170" y="750"/>
                  </a:cubicBezTo>
                  <a:cubicBezTo>
                    <a:pt x="217" y="958"/>
                    <a:pt x="265" y="1166"/>
                    <a:pt x="303" y="1376"/>
                  </a:cubicBezTo>
                  <a:cubicBezTo>
                    <a:pt x="348" y="1635"/>
                    <a:pt x="409" y="1889"/>
                    <a:pt x="529" y="2121"/>
                  </a:cubicBezTo>
                  <a:cubicBezTo>
                    <a:pt x="744" y="2534"/>
                    <a:pt x="966" y="2943"/>
                    <a:pt x="1193" y="3349"/>
                  </a:cubicBezTo>
                  <a:cubicBezTo>
                    <a:pt x="1356" y="3645"/>
                    <a:pt x="1595" y="3883"/>
                    <a:pt x="1807" y="4142"/>
                  </a:cubicBezTo>
                  <a:cubicBezTo>
                    <a:pt x="1836" y="4177"/>
                    <a:pt x="1875" y="4205"/>
                    <a:pt x="1911" y="4234"/>
                  </a:cubicBezTo>
                  <a:cubicBezTo>
                    <a:pt x="1992" y="4298"/>
                    <a:pt x="2073" y="4360"/>
                    <a:pt x="2152" y="4423"/>
                  </a:cubicBezTo>
                  <a:cubicBezTo>
                    <a:pt x="2398" y="4621"/>
                    <a:pt x="2643" y="4821"/>
                    <a:pt x="2890" y="5017"/>
                  </a:cubicBezTo>
                  <a:cubicBezTo>
                    <a:pt x="2933" y="5052"/>
                    <a:pt x="2984" y="5076"/>
                    <a:pt x="3033" y="5104"/>
                  </a:cubicBezTo>
                  <a:cubicBezTo>
                    <a:pt x="3187" y="5189"/>
                    <a:pt x="3341" y="5274"/>
                    <a:pt x="3520" y="5372"/>
                  </a:cubicBezTo>
                  <a:cubicBezTo>
                    <a:pt x="3536" y="5331"/>
                    <a:pt x="3554" y="5306"/>
                    <a:pt x="3553" y="5283"/>
                  </a:cubicBezTo>
                  <a:cubicBezTo>
                    <a:pt x="3544" y="5116"/>
                    <a:pt x="3520" y="4950"/>
                    <a:pt x="3520" y="4784"/>
                  </a:cubicBezTo>
                  <a:cubicBezTo>
                    <a:pt x="3518" y="3313"/>
                    <a:pt x="3520" y="1842"/>
                    <a:pt x="3519" y="370"/>
                  </a:cubicBezTo>
                  <a:cubicBezTo>
                    <a:pt x="3519" y="260"/>
                    <a:pt x="3532" y="149"/>
                    <a:pt x="3497" y="34"/>
                  </a:cubicBezTo>
                  <a:cubicBezTo>
                    <a:pt x="3430" y="12"/>
                    <a:pt x="3365" y="7"/>
                    <a:pt x="3301" y="7"/>
                  </a:cubicBezTo>
                  <a:cubicBezTo>
                    <a:pt x="3263" y="7"/>
                    <a:pt x="3226" y="9"/>
                    <a:pt x="3189" y="9"/>
                  </a:cubicBezTo>
                  <a:cubicBezTo>
                    <a:pt x="2184" y="5"/>
                    <a:pt x="1178" y="2"/>
                    <a:pt x="172" y="0"/>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1" name="Google Shape;191;p9"/>
            <p:cNvSpPr/>
            <p:nvPr/>
          </p:nvSpPr>
          <p:spPr>
            <a:xfrm>
              <a:off x="6762763" y="2372189"/>
              <a:ext cx="190669" cy="207921"/>
            </a:xfrm>
            <a:custGeom>
              <a:avLst/>
              <a:gdLst/>
              <a:ahLst/>
              <a:cxnLst/>
              <a:rect l="l" t="t" r="r" b="b"/>
              <a:pathLst>
                <a:path w="3813" h="4158" extrusionOk="0">
                  <a:moveTo>
                    <a:pt x="64" y="0"/>
                  </a:moveTo>
                  <a:cubicBezTo>
                    <a:pt x="43" y="0"/>
                    <a:pt x="22" y="2"/>
                    <a:pt x="1" y="7"/>
                  </a:cubicBezTo>
                  <a:cubicBezTo>
                    <a:pt x="4" y="383"/>
                    <a:pt x="9" y="744"/>
                    <a:pt x="10" y="1106"/>
                  </a:cubicBezTo>
                  <a:cubicBezTo>
                    <a:pt x="13" y="2009"/>
                    <a:pt x="14" y="2911"/>
                    <a:pt x="16" y="3814"/>
                  </a:cubicBezTo>
                  <a:cubicBezTo>
                    <a:pt x="16" y="3915"/>
                    <a:pt x="21" y="4015"/>
                    <a:pt x="25" y="4148"/>
                  </a:cubicBezTo>
                  <a:cubicBezTo>
                    <a:pt x="156" y="4152"/>
                    <a:pt x="248" y="4157"/>
                    <a:pt x="340" y="4157"/>
                  </a:cubicBezTo>
                  <a:lnTo>
                    <a:pt x="2099" y="4157"/>
                  </a:lnTo>
                  <a:cubicBezTo>
                    <a:pt x="2518" y="4157"/>
                    <a:pt x="2936" y="4157"/>
                    <a:pt x="3355" y="4156"/>
                  </a:cubicBezTo>
                  <a:cubicBezTo>
                    <a:pt x="3357" y="4156"/>
                    <a:pt x="3359" y="4156"/>
                    <a:pt x="3362" y="4156"/>
                  </a:cubicBezTo>
                  <a:cubicBezTo>
                    <a:pt x="3385" y="4156"/>
                    <a:pt x="3409" y="4157"/>
                    <a:pt x="3434" y="4157"/>
                  </a:cubicBezTo>
                  <a:cubicBezTo>
                    <a:pt x="3490" y="4157"/>
                    <a:pt x="3547" y="4150"/>
                    <a:pt x="3596" y="4101"/>
                  </a:cubicBezTo>
                  <a:cubicBezTo>
                    <a:pt x="3670" y="3950"/>
                    <a:pt x="3661" y="3779"/>
                    <a:pt x="3691" y="3615"/>
                  </a:cubicBezTo>
                  <a:cubicBezTo>
                    <a:pt x="3748" y="3296"/>
                    <a:pt x="3807" y="2979"/>
                    <a:pt x="3794" y="2651"/>
                  </a:cubicBezTo>
                  <a:cubicBezTo>
                    <a:pt x="3788" y="2465"/>
                    <a:pt x="3784" y="2278"/>
                    <a:pt x="3796" y="2093"/>
                  </a:cubicBezTo>
                  <a:cubicBezTo>
                    <a:pt x="3813" y="1857"/>
                    <a:pt x="3739" y="1638"/>
                    <a:pt x="3711" y="1401"/>
                  </a:cubicBezTo>
                  <a:cubicBezTo>
                    <a:pt x="3467" y="1383"/>
                    <a:pt x="3247" y="1321"/>
                    <a:pt x="3031" y="1233"/>
                  </a:cubicBezTo>
                  <a:cubicBezTo>
                    <a:pt x="2808" y="1142"/>
                    <a:pt x="2576" y="1071"/>
                    <a:pt x="2348" y="992"/>
                  </a:cubicBezTo>
                  <a:cubicBezTo>
                    <a:pt x="2146" y="923"/>
                    <a:pt x="1942" y="859"/>
                    <a:pt x="1741" y="786"/>
                  </a:cubicBezTo>
                  <a:cubicBezTo>
                    <a:pt x="1461" y="684"/>
                    <a:pt x="1186" y="568"/>
                    <a:pt x="905" y="473"/>
                  </a:cubicBezTo>
                  <a:cubicBezTo>
                    <a:pt x="683" y="398"/>
                    <a:pt x="470" y="324"/>
                    <a:pt x="313" y="130"/>
                  </a:cubicBezTo>
                  <a:cubicBezTo>
                    <a:pt x="256" y="59"/>
                    <a:pt x="168" y="0"/>
                    <a:pt x="64" y="0"/>
                  </a:cubicBezTo>
                  <a:close/>
                </a:path>
              </a:pathLst>
            </a:custGeom>
            <a:solidFill>
              <a:srgbClr val="97B0B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2" name="Google Shape;192;p9"/>
            <p:cNvSpPr/>
            <p:nvPr/>
          </p:nvSpPr>
          <p:spPr>
            <a:xfrm>
              <a:off x="6563540" y="2372089"/>
              <a:ext cx="189569" cy="208021"/>
            </a:xfrm>
            <a:custGeom>
              <a:avLst/>
              <a:gdLst/>
              <a:ahLst/>
              <a:cxnLst/>
              <a:rect l="l" t="t" r="r" b="b"/>
              <a:pathLst>
                <a:path w="3791" h="4160" extrusionOk="0">
                  <a:moveTo>
                    <a:pt x="3760" y="4138"/>
                  </a:moveTo>
                  <a:cubicBezTo>
                    <a:pt x="3677" y="4148"/>
                    <a:pt x="3632" y="4158"/>
                    <a:pt x="3587" y="4158"/>
                  </a:cubicBezTo>
                  <a:cubicBezTo>
                    <a:pt x="2472" y="4159"/>
                    <a:pt x="1356" y="4159"/>
                    <a:pt x="224" y="4159"/>
                  </a:cubicBezTo>
                  <a:cubicBezTo>
                    <a:pt x="131" y="3862"/>
                    <a:pt x="127" y="3555"/>
                    <a:pt x="65" y="3260"/>
                  </a:cubicBezTo>
                  <a:cubicBezTo>
                    <a:pt x="1" y="2953"/>
                    <a:pt x="32" y="2648"/>
                    <a:pt x="22" y="2343"/>
                  </a:cubicBezTo>
                  <a:cubicBezTo>
                    <a:pt x="11" y="2038"/>
                    <a:pt x="4" y="1730"/>
                    <a:pt x="108" y="1426"/>
                  </a:cubicBezTo>
                  <a:cubicBezTo>
                    <a:pt x="113" y="1421"/>
                    <a:pt x="126" y="1401"/>
                    <a:pt x="141" y="1399"/>
                  </a:cubicBezTo>
                  <a:cubicBezTo>
                    <a:pt x="355" y="1378"/>
                    <a:pt x="560" y="1328"/>
                    <a:pt x="761" y="1250"/>
                  </a:cubicBezTo>
                  <a:cubicBezTo>
                    <a:pt x="872" y="1207"/>
                    <a:pt x="993" y="1178"/>
                    <a:pt x="1112" y="1169"/>
                  </a:cubicBezTo>
                  <a:cubicBezTo>
                    <a:pt x="1263" y="1157"/>
                    <a:pt x="1404" y="1114"/>
                    <a:pt x="1544" y="1067"/>
                  </a:cubicBezTo>
                  <a:cubicBezTo>
                    <a:pt x="1748" y="999"/>
                    <a:pt x="1951" y="934"/>
                    <a:pt x="2155" y="867"/>
                  </a:cubicBezTo>
                  <a:cubicBezTo>
                    <a:pt x="2437" y="772"/>
                    <a:pt x="2720" y="683"/>
                    <a:pt x="2961" y="496"/>
                  </a:cubicBezTo>
                  <a:cubicBezTo>
                    <a:pt x="3042" y="434"/>
                    <a:pt x="3143" y="400"/>
                    <a:pt x="3229" y="346"/>
                  </a:cubicBezTo>
                  <a:cubicBezTo>
                    <a:pt x="3307" y="297"/>
                    <a:pt x="3384" y="243"/>
                    <a:pt x="3448" y="179"/>
                  </a:cubicBezTo>
                  <a:cubicBezTo>
                    <a:pt x="3541" y="83"/>
                    <a:pt x="3642" y="14"/>
                    <a:pt x="3791" y="1"/>
                  </a:cubicBezTo>
                  <a:cubicBezTo>
                    <a:pt x="3783" y="206"/>
                    <a:pt x="3771" y="400"/>
                    <a:pt x="3770" y="593"/>
                  </a:cubicBezTo>
                  <a:cubicBezTo>
                    <a:pt x="3766" y="1236"/>
                    <a:pt x="3766" y="1879"/>
                    <a:pt x="3764" y="2520"/>
                  </a:cubicBezTo>
                  <a:cubicBezTo>
                    <a:pt x="3762" y="2959"/>
                    <a:pt x="3761" y="3396"/>
                    <a:pt x="3760" y="3834"/>
                  </a:cubicBezTo>
                  <a:cubicBezTo>
                    <a:pt x="3760" y="3926"/>
                    <a:pt x="3760" y="4019"/>
                    <a:pt x="3760" y="4138"/>
                  </a:cubicBezTo>
                  <a:close/>
                </a:path>
              </a:pathLst>
            </a:custGeom>
            <a:solidFill>
              <a:srgbClr val="FFD19A"/>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3" name="Google Shape;193;p9"/>
            <p:cNvSpPr/>
            <p:nvPr/>
          </p:nvSpPr>
          <p:spPr>
            <a:xfrm>
              <a:off x="6432975" y="2038800"/>
              <a:ext cx="647365" cy="1065907"/>
            </a:xfrm>
            <a:custGeom>
              <a:avLst/>
              <a:gdLst/>
              <a:ahLst/>
              <a:cxnLst/>
              <a:rect l="l" t="t" r="r" b="b"/>
              <a:pathLst>
                <a:path w="12946" h="21316" extrusionOk="0">
                  <a:moveTo>
                    <a:pt x="2283" y="4663"/>
                  </a:moveTo>
                  <a:cubicBezTo>
                    <a:pt x="2201" y="4657"/>
                    <a:pt x="2172" y="4648"/>
                    <a:pt x="2148" y="4656"/>
                  </a:cubicBezTo>
                  <a:cubicBezTo>
                    <a:pt x="2128" y="4662"/>
                    <a:pt x="2113" y="4686"/>
                    <a:pt x="2096" y="4703"/>
                  </a:cubicBezTo>
                  <a:cubicBezTo>
                    <a:pt x="2119" y="4712"/>
                    <a:pt x="2144" y="4730"/>
                    <a:pt x="2166" y="4727"/>
                  </a:cubicBezTo>
                  <a:cubicBezTo>
                    <a:pt x="2190" y="4725"/>
                    <a:pt x="2212" y="4705"/>
                    <a:pt x="2283" y="4663"/>
                  </a:cubicBezTo>
                  <a:close/>
                  <a:moveTo>
                    <a:pt x="10735" y="4667"/>
                  </a:moveTo>
                  <a:cubicBezTo>
                    <a:pt x="10809" y="4706"/>
                    <a:pt x="10831" y="4727"/>
                    <a:pt x="10855" y="4729"/>
                  </a:cubicBezTo>
                  <a:cubicBezTo>
                    <a:pt x="10877" y="4731"/>
                    <a:pt x="10900" y="4712"/>
                    <a:pt x="10923" y="4702"/>
                  </a:cubicBezTo>
                  <a:cubicBezTo>
                    <a:pt x="10905" y="4685"/>
                    <a:pt x="10890" y="4661"/>
                    <a:pt x="10869" y="4655"/>
                  </a:cubicBezTo>
                  <a:cubicBezTo>
                    <a:pt x="10844" y="4648"/>
                    <a:pt x="10816" y="4658"/>
                    <a:pt x="10735" y="4667"/>
                  </a:cubicBezTo>
                  <a:close/>
                  <a:moveTo>
                    <a:pt x="1107" y="286"/>
                  </a:moveTo>
                  <a:cubicBezTo>
                    <a:pt x="1071" y="282"/>
                    <a:pt x="1031" y="265"/>
                    <a:pt x="1001" y="276"/>
                  </a:cubicBezTo>
                  <a:cubicBezTo>
                    <a:pt x="871" y="322"/>
                    <a:pt x="740" y="374"/>
                    <a:pt x="614" y="430"/>
                  </a:cubicBezTo>
                  <a:cubicBezTo>
                    <a:pt x="582" y="444"/>
                    <a:pt x="561" y="481"/>
                    <a:pt x="609" y="534"/>
                  </a:cubicBezTo>
                  <a:cubicBezTo>
                    <a:pt x="778" y="488"/>
                    <a:pt x="944" y="417"/>
                    <a:pt x="1107" y="286"/>
                  </a:cubicBezTo>
                  <a:close/>
                  <a:moveTo>
                    <a:pt x="12442" y="520"/>
                  </a:moveTo>
                  <a:cubicBezTo>
                    <a:pt x="12435" y="493"/>
                    <a:pt x="12436" y="458"/>
                    <a:pt x="12422" y="449"/>
                  </a:cubicBezTo>
                  <a:cubicBezTo>
                    <a:pt x="12283" y="359"/>
                    <a:pt x="12136" y="288"/>
                    <a:pt x="11968" y="275"/>
                  </a:cubicBezTo>
                  <a:cubicBezTo>
                    <a:pt x="11950" y="273"/>
                    <a:pt x="11930" y="295"/>
                    <a:pt x="11904" y="310"/>
                  </a:cubicBezTo>
                  <a:cubicBezTo>
                    <a:pt x="12104" y="439"/>
                    <a:pt x="12226" y="486"/>
                    <a:pt x="12442" y="520"/>
                  </a:cubicBezTo>
                  <a:close/>
                  <a:moveTo>
                    <a:pt x="8417" y="16638"/>
                  </a:moveTo>
                  <a:cubicBezTo>
                    <a:pt x="8551" y="16830"/>
                    <a:pt x="8649" y="17048"/>
                    <a:pt x="8806" y="17229"/>
                  </a:cubicBezTo>
                  <a:cubicBezTo>
                    <a:pt x="8747" y="17065"/>
                    <a:pt x="8675" y="16907"/>
                    <a:pt x="8601" y="16751"/>
                  </a:cubicBezTo>
                  <a:cubicBezTo>
                    <a:pt x="8582" y="16709"/>
                    <a:pt x="8565" y="16666"/>
                    <a:pt x="8540" y="16628"/>
                  </a:cubicBezTo>
                  <a:cubicBezTo>
                    <a:pt x="8502" y="16569"/>
                    <a:pt x="8458" y="16557"/>
                    <a:pt x="8417" y="16638"/>
                  </a:cubicBezTo>
                  <a:close/>
                  <a:moveTo>
                    <a:pt x="2785" y="4194"/>
                  </a:moveTo>
                  <a:cubicBezTo>
                    <a:pt x="2559" y="4249"/>
                    <a:pt x="2536" y="4285"/>
                    <a:pt x="2611" y="4434"/>
                  </a:cubicBezTo>
                  <a:cubicBezTo>
                    <a:pt x="2636" y="4484"/>
                    <a:pt x="2664" y="4532"/>
                    <a:pt x="2693" y="4580"/>
                  </a:cubicBezTo>
                  <a:cubicBezTo>
                    <a:pt x="2720" y="4625"/>
                    <a:pt x="2762" y="4640"/>
                    <a:pt x="2812" y="4628"/>
                  </a:cubicBezTo>
                  <a:cubicBezTo>
                    <a:pt x="2863" y="4615"/>
                    <a:pt x="2908" y="4547"/>
                    <a:pt x="2893" y="4498"/>
                  </a:cubicBezTo>
                  <a:cubicBezTo>
                    <a:pt x="2863" y="4402"/>
                    <a:pt x="2825" y="4307"/>
                    <a:pt x="2785" y="4194"/>
                  </a:cubicBezTo>
                  <a:close/>
                  <a:moveTo>
                    <a:pt x="10444" y="4291"/>
                  </a:moveTo>
                  <a:cubicBezTo>
                    <a:pt x="10412" y="4266"/>
                    <a:pt x="10375" y="4227"/>
                    <a:pt x="10328" y="4207"/>
                  </a:cubicBezTo>
                  <a:cubicBezTo>
                    <a:pt x="10302" y="4196"/>
                    <a:pt x="10239" y="4207"/>
                    <a:pt x="10232" y="4223"/>
                  </a:cubicBezTo>
                  <a:cubicBezTo>
                    <a:pt x="10190" y="4323"/>
                    <a:pt x="10154" y="4425"/>
                    <a:pt x="10131" y="4530"/>
                  </a:cubicBezTo>
                  <a:cubicBezTo>
                    <a:pt x="10126" y="4557"/>
                    <a:pt x="10174" y="4607"/>
                    <a:pt x="10208" y="4625"/>
                  </a:cubicBezTo>
                  <a:cubicBezTo>
                    <a:pt x="10231" y="4637"/>
                    <a:pt x="10288" y="4621"/>
                    <a:pt x="10303" y="4599"/>
                  </a:cubicBezTo>
                  <a:cubicBezTo>
                    <a:pt x="10355" y="4525"/>
                    <a:pt x="10396" y="4443"/>
                    <a:pt x="10438" y="4363"/>
                  </a:cubicBezTo>
                  <a:cubicBezTo>
                    <a:pt x="10446" y="4348"/>
                    <a:pt x="10442" y="4328"/>
                    <a:pt x="10444" y="4291"/>
                  </a:cubicBezTo>
                  <a:close/>
                  <a:moveTo>
                    <a:pt x="4752" y="3123"/>
                  </a:moveTo>
                  <a:cubicBezTo>
                    <a:pt x="4660" y="3173"/>
                    <a:pt x="4599" y="3231"/>
                    <a:pt x="4532" y="3237"/>
                  </a:cubicBezTo>
                  <a:cubicBezTo>
                    <a:pt x="4416" y="3247"/>
                    <a:pt x="4353" y="3318"/>
                    <a:pt x="4285" y="3393"/>
                  </a:cubicBezTo>
                  <a:cubicBezTo>
                    <a:pt x="4166" y="3526"/>
                    <a:pt x="4029" y="3630"/>
                    <a:pt x="3852" y="3677"/>
                  </a:cubicBezTo>
                  <a:cubicBezTo>
                    <a:pt x="3814" y="3686"/>
                    <a:pt x="3780" y="3714"/>
                    <a:pt x="3743" y="3734"/>
                  </a:cubicBezTo>
                  <a:cubicBezTo>
                    <a:pt x="3944" y="3724"/>
                    <a:pt x="4119" y="3645"/>
                    <a:pt x="4289" y="3565"/>
                  </a:cubicBezTo>
                  <a:cubicBezTo>
                    <a:pt x="4471" y="3478"/>
                    <a:pt x="4693" y="3516"/>
                    <a:pt x="4869" y="3375"/>
                  </a:cubicBezTo>
                  <a:cubicBezTo>
                    <a:pt x="4832" y="3295"/>
                    <a:pt x="4798" y="3222"/>
                    <a:pt x="4752" y="3123"/>
                  </a:cubicBezTo>
                  <a:close/>
                  <a:moveTo>
                    <a:pt x="11489" y="4621"/>
                  </a:moveTo>
                  <a:cubicBezTo>
                    <a:pt x="11635" y="4757"/>
                    <a:pt x="11818" y="4816"/>
                    <a:pt x="11994" y="4875"/>
                  </a:cubicBezTo>
                  <a:cubicBezTo>
                    <a:pt x="12187" y="4939"/>
                    <a:pt x="12320" y="5119"/>
                    <a:pt x="12529" y="5142"/>
                  </a:cubicBezTo>
                  <a:cubicBezTo>
                    <a:pt x="12597" y="5064"/>
                    <a:pt x="12646" y="4990"/>
                    <a:pt x="12640" y="4884"/>
                  </a:cubicBezTo>
                  <a:cubicBezTo>
                    <a:pt x="12578" y="4868"/>
                    <a:pt x="12505" y="4870"/>
                    <a:pt x="12458" y="4835"/>
                  </a:cubicBezTo>
                  <a:cubicBezTo>
                    <a:pt x="12344" y="4750"/>
                    <a:pt x="12218" y="4752"/>
                    <a:pt x="12090" y="4760"/>
                  </a:cubicBezTo>
                  <a:cubicBezTo>
                    <a:pt x="11930" y="4768"/>
                    <a:pt x="11779" y="4743"/>
                    <a:pt x="11637" y="4667"/>
                  </a:cubicBezTo>
                  <a:cubicBezTo>
                    <a:pt x="11592" y="4643"/>
                    <a:pt x="11538" y="4636"/>
                    <a:pt x="11489" y="4621"/>
                  </a:cubicBezTo>
                  <a:close/>
                  <a:moveTo>
                    <a:pt x="9256" y="3777"/>
                  </a:moveTo>
                  <a:cubicBezTo>
                    <a:pt x="9260" y="3762"/>
                    <a:pt x="9263" y="3746"/>
                    <a:pt x="9267" y="3731"/>
                  </a:cubicBezTo>
                  <a:cubicBezTo>
                    <a:pt x="9245" y="3716"/>
                    <a:pt x="9224" y="3696"/>
                    <a:pt x="9199" y="3690"/>
                  </a:cubicBezTo>
                  <a:cubicBezTo>
                    <a:pt x="8992" y="3639"/>
                    <a:pt x="8836" y="3511"/>
                    <a:pt x="8696" y="3359"/>
                  </a:cubicBezTo>
                  <a:cubicBezTo>
                    <a:pt x="8665" y="3325"/>
                    <a:pt x="8636" y="3281"/>
                    <a:pt x="8596" y="3265"/>
                  </a:cubicBezTo>
                  <a:cubicBezTo>
                    <a:pt x="8489" y="3220"/>
                    <a:pt x="8378" y="3187"/>
                    <a:pt x="8262" y="3148"/>
                  </a:cubicBezTo>
                  <a:cubicBezTo>
                    <a:pt x="8207" y="3221"/>
                    <a:pt x="8160" y="3297"/>
                    <a:pt x="8157" y="3409"/>
                  </a:cubicBezTo>
                  <a:cubicBezTo>
                    <a:pt x="8351" y="3463"/>
                    <a:pt x="8538" y="3508"/>
                    <a:pt x="8721" y="3569"/>
                  </a:cubicBezTo>
                  <a:cubicBezTo>
                    <a:pt x="8902" y="3631"/>
                    <a:pt x="9078" y="3707"/>
                    <a:pt x="9256" y="3777"/>
                  </a:cubicBezTo>
                  <a:close/>
                  <a:moveTo>
                    <a:pt x="358" y="4904"/>
                  </a:moveTo>
                  <a:cubicBezTo>
                    <a:pt x="391" y="4994"/>
                    <a:pt x="413" y="5090"/>
                    <a:pt x="489" y="5145"/>
                  </a:cubicBezTo>
                  <a:cubicBezTo>
                    <a:pt x="843" y="4978"/>
                    <a:pt x="1181" y="4818"/>
                    <a:pt x="1545" y="4646"/>
                  </a:cubicBezTo>
                  <a:cubicBezTo>
                    <a:pt x="1492" y="4643"/>
                    <a:pt x="1463" y="4633"/>
                    <a:pt x="1444" y="4643"/>
                  </a:cubicBezTo>
                  <a:cubicBezTo>
                    <a:pt x="1242" y="4753"/>
                    <a:pt x="1025" y="4770"/>
                    <a:pt x="802" y="4759"/>
                  </a:cubicBezTo>
                  <a:cubicBezTo>
                    <a:pt x="757" y="4756"/>
                    <a:pt x="708" y="4760"/>
                    <a:pt x="667" y="4775"/>
                  </a:cubicBezTo>
                  <a:cubicBezTo>
                    <a:pt x="567" y="4812"/>
                    <a:pt x="470" y="4857"/>
                    <a:pt x="358" y="4904"/>
                  </a:cubicBezTo>
                  <a:close/>
                  <a:moveTo>
                    <a:pt x="3066" y="3833"/>
                  </a:moveTo>
                  <a:cubicBezTo>
                    <a:pt x="3073" y="3753"/>
                    <a:pt x="3046" y="3710"/>
                    <a:pt x="2979" y="3702"/>
                  </a:cubicBezTo>
                  <a:cubicBezTo>
                    <a:pt x="2952" y="3700"/>
                    <a:pt x="2922" y="3700"/>
                    <a:pt x="2897" y="3710"/>
                  </a:cubicBezTo>
                  <a:cubicBezTo>
                    <a:pt x="2622" y="3820"/>
                    <a:pt x="2347" y="3931"/>
                    <a:pt x="2072" y="4044"/>
                  </a:cubicBezTo>
                  <a:cubicBezTo>
                    <a:pt x="2048" y="4053"/>
                    <a:pt x="2026" y="4076"/>
                    <a:pt x="2013" y="4099"/>
                  </a:cubicBezTo>
                  <a:cubicBezTo>
                    <a:pt x="2000" y="4120"/>
                    <a:pt x="1988" y="4157"/>
                    <a:pt x="1998" y="4173"/>
                  </a:cubicBezTo>
                  <a:cubicBezTo>
                    <a:pt x="2016" y="4200"/>
                    <a:pt x="2048" y="4229"/>
                    <a:pt x="2079" y="4234"/>
                  </a:cubicBezTo>
                  <a:cubicBezTo>
                    <a:pt x="2112" y="4239"/>
                    <a:pt x="2151" y="4223"/>
                    <a:pt x="2185" y="4209"/>
                  </a:cubicBezTo>
                  <a:cubicBezTo>
                    <a:pt x="2444" y="4107"/>
                    <a:pt x="2702" y="4004"/>
                    <a:pt x="2959" y="3899"/>
                  </a:cubicBezTo>
                  <a:cubicBezTo>
                    <a:pt x="3000" y="3882"/>
                    <a:pt x="3036" y="3852"/>
                    <a:pt x="3066" y="3833"/>
                  </a:cubicBezTo>
                  <a:close/>
                  <a:moveTo>
                    <a:pt x="9938" y="3817"/>
                  </a:moveTo>
                  <a:cubicBezTo>
                    <a:pt x="9961" y="3840"/>
                    <a:pt x="9971" y="3858"/>
                    <a:pt x="9987" y="3865"/>
                  </a:cubicBezTo>
                  <a:cubicBezTo>
                    <a:pt x="10279" y="3986"/>
                    <a:pt x="10572" y="4106"/>
                    <a:pt x="10864" y="4224"/>
                  </a:cubicBezTo>
                  <a:cubicBezTo>
                    <a:pt x="10881" y="4231"/>
                    <a:pt x="10902" y="4241"/>
                    <a:pt x="10918" y="4236"/>
                  </a:cubicBezTo>
                  <a:cubicBezTo>
                    <a:pt x="10950" y="4226"/>
                    <a:pt x="10994" y="4216"/>
                    <a:pt x="11007" y="4191"/>
                  </a:cubicBezTo>
                  <a:cubicBezTo>
                    <a:pt x="11020" y="4165"/>
                    <a:pt x="11014" y="4117"/>
                    <a:pt x="10996" y="4091"/>
                  </a:cubicBezTo>
                  <a:cubicBezTo>
                    <a:pt x="10979" y="4062"/>
                    <a:pt x="10941" y="4042"/>
                    <a:pt x="10908" y="4029"/>
                  </a:cubicBezTo>
                  <a:cubicBezTo>
                    <a:pt x="10658" y="3927"/>
                    <a:pt x="10408" y="3826"/>
                    <a:pt x="10158" y="3727"/>
                  </a:cubicBezTo>
                  <a:cubicBezTo>
                    <a:pt x="10132" y="3716"/>
                    <a:pt x="10105" y="3702"/>
                    <a:pt x="10079" y="3703"/>
                  </a:cubicBezTo>
                  <a:cubicBezTo>
                    <a:pt x="10044" y="3704"/>
                    <a:pt x="10001" y="3708"/>
                    <a:pt x="9976" y="3728"/>
                  </a:cubicBezTo>
                  <a:cubicBezTo>
                    <a:pt x="9953" y="3748"/>
                    <a:pt x="9948" y="3790"/>
                    <a:pt x="9938" y="3817"/>
                  </a:cubicBezTo>
                  <a:close/>
                  <a:moveTo>
                    <a:pt x="12495" y="5374"/>
                  </a:moveTo>
                  <a:cubicBezTo>
                    <a:pt x="12406" y="5330"/>
                    <a:pt x="12334" y="5290"/>
                    <a:pt x="12259" y="5257"/>
                  </a:cubicBezTo>
                  <a:cubicBezTo>
                    <a:pt x="12078" y="5181"/>
                    <a:pt x="11896" y="5110"/>
                    <a:pt x="11716" y="5036"/>
                  </a:cubicBezTo>
                  <a:cubicBezTo>
                    <a:pt x="11595" y="4987"/>
                    <a:pt x="11475" y="4942"/>
                    <a:pt x="11373" y="4854"/>
                  </a:cubicBezTo>
                  <a:cubicBezTo>
                    <a:pt x="11304" y="4796"/>
                    <a:pt x="11221" y="4752"/>
                    <a:pt x="11098" y="4766"/>
                  </a:cubicBezTo>
                  <a:cubicBezTo>
                    <a:pt x="11188" y="4863"/>
                    <a:pt x="11249" y="4965"/>
                    <a:pt x="11339" y="5019"/>
                  </a:cubicBezTo>
                  <a:cubicBezTo>
                    <a:pt x="11608" y="5182"/>
                    <a:pt x="11890" y="5327"/>
                    <a:pt x="12167" y="5479"/>
                  </a:cubicBezTo>
                  <a:cubicBezTo>
                    <a:pt x="12291" y="5547"/>
                    <a:pt x="12398" y="5537"/>
                    <a:pt x="12495" y="5374"/>
                  </a:cubicBezTo>
                  <a:close/>
                  <a:moveTo>
                    <a:pt x="508" y="5380"/>
                  </a:moveTo>
                  <a:cubicBezTo>
                    <a:pt x="692" y="5544"/>
                    <a:pt x="700" y="5551"/>
                    <a:pt x="850" y="5475"/>
                  </a:cubicBezTo>
                  <a:cubicBezTo>
                    <a:pt x="1049" y="5377"/>
                    <a:pt x="1242" y="5269"/>
                    <a:pt x="1436" y="5163"/>
                  </a:cubicBezTo>
                  <a:cubicBezTo>
                    <a:pt x="1621" y="5062"/>
                    <a:pt x="1808" y="4964"/>
                    <a:pt x="1915" y="4752"/>
                  </a:cubicBezTo>
                  <a:cubicBezTo>
                    <a:pt x="1812" y="4750"/>
                    <a:pt x="1723" y="4788"/>
                    <a:pt x="1656" y="4845"/>
                  </a:cubicBezTo>
                  <a:cubicBezTo>
                    <a:pt x="1532" y="4951"/>
                    <a:pt x="1384" y="5000"/>
                    <a:pt x="1240" y="5060"/>
                  </a:cubicBezTo>
                  <a:cubicBezTo>
                    <a:pt x="1077" y="5128"/>
                    <a:pt x="913" y="5191"/>
                    <a:pt x="751" y="5259"/>
                  </a:cubicBezTo>
                  <a:cubicBezTo>
                    <a:pt x="676" y="5291"/>
                    <a:pt x="605" y="5332"/>
                    <a:pt x="508" y="5380"/>
                  </a:cubicBezTo>
                  <a:close/>
                  <a:moveTo>
                    <a:pt x="1696" y="747"/>
                  </a:moveTo>
                  <a:cubicBezTo>
                    <a:pt x="1628" y="645"/>
                    <a:pt x="1583" y="576"/>
                    <a:pt x="1536" y="510"/>
                  </a:cubicBezTo>
                  <a:cubicBezTo>
                    <a:pt x="1462" y="405"/>
                    <a:pt x="1422" y="389"/>
                    <a:pt x="1304" y="435"/>
                  </a:cubicBezTo>
                  <a:cubicBezTo>
                    <a:pt x="1105" y="511"/>
                    <a:pt x="909" y="593"/>
                    <a:pt x="711" y="671"/>
                  </a:cubicBezTo>
                  <a:cubicBezTo>
                    <a:pt x="575" y="723"/>
                    <a:pt x="487" y="825"/>
                    <a:pt x="401" y="937"/>
                  </a:cubicBezTo>
                  <a:cubicBezTo>
                    <a:pt x="417" y="978"/>
                    <a:pt x="431" y="1011"/>
                    <a:pt x="442" y="1046"/>
                  </a:cubicBezTo>
                  <a:cubicBezTo>
                    <a:pt x="475" y="1162"/>
                    <a:pt x="582" y="1192"/>
                    <a:pt x="689" y="1150"/>
                  </a:cubicBezTo>
                  <a:cubicBezTo>
                    <a:pt x="1015" y="1023"/>
                    <a:pt x="1340" y="890"/>
                    <a:pt x="1696" y="747"/>
                  </a:cubicBezTo>
                  <a:close/>
                  <a:moveTo>
                    <a:pt x="12630" y="922"/>
                  </a:moveTo>
                  <a:cubicBezTo>
                    <a:pt x="12537" y="841"/>
                    <a:pt x="12472" y="754"/>
                    <a:pt x="12385" y="713"/>
                  </a:cubicBezTo>
                  <a:cubicBezTo>
                    <a:pt x="12150" y="603"/>
                    <a:pt x="11906" y="512"/>
                    <a:pt x="11664" y="417"/>
                  </a:cubicBezTo>
                  <a:cubicBezTo>
                    <a:pt x="11607" y="394"/>
                    <a:pt x="11550" y="417"/>
                    <a:pt x="11515" y="463"/>
                  </a:cubicBezTo>
                  <a:cubicBezTo>
                    <a:pt x="11449" y="548"/>
                    <a:pt x="11393" y="640"/>
                    <a:pt x="11318" y="749"/>
                  </a:cubicBezTo>
                  <a:cubicBezTo>
                    <a:pt x="11675" y="891"/>
                    <a:pt x="12008" y="1026"/>
                    <a:pt x="12345" y="1154"/>
                  </a:cubicBezTo>
                  <a:cubicBezTo>
                    <a:pt x="12392" y="1173"/>
                    <a:pt x="12453" y="1157"/>
                    <a:pt x="12512" y="1157"/>
                  </a:cubicBezTo>
                  <a:cubicBezTo>
                    <a:pt x="12549" y="1084"/>
                    <a:pt x="12581" y="1019"/>
                    <a:pt x="12630" y="922"/>
                  </a:cubicBezTo>
                  <a:close/>
                  <a:moveTo>
                    <a:pt x="3588" y="6424"/>
                  </a:moveTo>
                  <a:cubicBezTo>
                    <a:pt x="3548" y="6336"/>
                    <a:pt x="3518" y="6260"/>
                    <a:pt x="3479" y="6189"/>
                  </a:cubicBezTo>
                  <a:cubicBezTo>
                    <a:pt x="3288" y="5828"/>
                    <a:pt x="3094" y="5469"/>
                    <a:pt x="2901" y="5110"/>
                  </a:cubicBezTo>
                  <a:cubicBezTo>
                    <a:pt x="2875" y="5060"/>
                    <a:pt x="2856" y="5002"/>
                    <a:pt x="2818" y="4966"/>
                  </a:cubicBezTo>
                  <a:cubicBezTo>
                    <a:pt x="2773" y="4923"/>
                    <a:pt x="2711" y="4899"/>
                    <a:pt x="2656" y="4867"/>
                  </a:cubicBezTo>
                  <a:cubicBezTo>
                    <a:pt x="2551" y="4949"/>
                    <a:pt x="2445" y="4879"/>
                    <a:pt x="2339" y="4870"/>
                  </a:cubicBezTo>
                  <a:cubicBezTo>
                    <a:pt x="2278" y="4865"/>
                    <a:pt x="2231" y="4922"/>
                    <a:pt x="2248" y="4978"/>
                  </a:cubicBezTo>
                  <a:cubicBezTo>
                    <a:pt x="2257" y="5004"/>
                    <a:pt x="2268" y="5029"/>
                    <a:pt x="2280" y="5055"/>
                  </a:cubicBezTo>
                  <a:cubicBezTo>
                    <a:pt x="2394" y="5317"/>
                    <a:pt x="2550" y="5562"/>
                    <a:pt x="2618" y="5846"/>
                  </a:cubicBezTo>
                  <a:cubicBezTo>
                    <a:pt x="2633" y="5906"/>
                    <a:pt x="2668" y="5969"/>
                    <a:pt x="2711" y="6014"/>
                  </a:cubicBezTo>
                  <a:cubicBezTo>
                    <a:pt x="2840" y="6153"/>
                    <a:pt x="2917" y="6322"/>
                    <a:pt x="3002" y="6487"/>
                  </a:cubicBezTo>
                  <a:cubicBezTo>
                    <a:pt x="3022" y="6526"/>
                    <a:pt x="3053" y="6559"/>
                    <a:pt x="3089" y="6610"/>
                  </a:cubicBezTo>
                  <a:cubicBezTo>
                    <a:pt x="3248" y="6547"/>
                    <a:pt x="3423" y="6558"/>
                    <a:pt x="3588" y="6424"/>
                  </a:cubicBezTo>
                  <a:close/>
                  <a:moveTo>
                    <a:pt x="10793" y="4931"/>
                  </a:moveTo>
                  <a:cubicBezTo>
                    <a:pt x="10754" y="4900"/>
                    <a:pt x="10748" y="4891"/>
                    <a:pt x="10740" y="4889"/>
                  </a:cubicBezTo>
                  <a:cubicBezTo>
                    <a:pt x="10610" y="4842"/>
                    <a:pt x="10475" y="4948"/>
                    <a:pt x="10341" y="4874"/>
                  </a:cubicBezTo>
                  <a:cubicBezTo>
                    <a:pt x="10319" y="4862"/>
                    <a:pt x="10256" y="4905"/>
                    <a:pt x="10224" y="4935"/>
                  </a:cubicBezTo>
                  <a:cubicBezTo>
                    <a:pt x="10190" y="4965"/>
                    <a:pt x="10167" y="5008"/>
                    <a:pt x="10145" y="5049"/>
                  </a:cubicBezTo>
                  <a:cubicBezTo>
                    <a:pt x="9930" y="5450"/>
                    <a:pt x="9714" y="5851"/>
                    <a:pt x="9501" y="6253"/>
                  </a:cubicBezTo>
                  <a:cubicBezTo>
                    <a:pt x="9473" y="6308"/>
                    <a:pt x="9460" y="6371"/>
                    <a:pt x="9439" y="6433"/>
                  </a:cubicBezTo>
                  <a:cubicBezTo>
                    <a:pt x="9600" y="6547"/>
                    <a:pt x="9771" y="6572"/>
                    <a:pt x="9940" y="6599"/>
                  </a:cubicBezTo>
                  <a:cubicBezTo>
                    <a:pt x="9965" y="6566"/>
                    <a:pt x="9985" y="6546"/>
                    <a:pt x="9997" y="6522"/>
                  </a:cubicBezTo>
                  <a:cubicBezTo>
                    <a:pt x="10085" y="6336"/>
                    <a:pt x="10179" y="6157"/>
                    <a:pt x="10313" y="5999"/>
                  </a:cubicBezTo>
                  <a:cubicBezTo>
                    <a:pt x="10370" y="5930"/>
                    <a:pt x="10397" y="5835"/>
                    <a:pt x="10433" y="5750"/>
                  </a:cubicBezTo>
                  <a:cubicBezTo>
                    <a:pt x="10476" y="5648"/>
                    <a:pt x="10508" y="5541"/>
                    <a:pt x="10554" y="5440"/>
                  </a:cubicBezTo>
                  <a:cubicBezTo>
                    <a:pt x="10629" y="5272"/>
                    <a:pt x="10710" y="5106"/>
                    <a:pt x="10793" y="4931"/>
                  </a:cubicBezTo>
                  <a:close/>
                  <a:moveTo>
                    <a:pt x="3489" y="4401"/>
                  </a:moveTo>
                  <a:cubicBezTo>
                    <a:pt x="3436" y="4431"/>
                    <a:pt x="3387" y="4444"/>
                    <a:pt x="3363" y="4477"/>
                  </a:cubicBezTo>
                  <a:cubicBezTo>
                    <a:pt x="3298" y="4565"/>
                    <a:pt x="3238" y="4659"/>
                    <a:pt x="3187" y="4757"/>
                  </a:cubicBezTo>
                  <a:cubicBezTo>
                    <a:pt x="3158" y="4812"/>
                    <a:pt x="3139" y="4879"/>
                    <a:pt x="3140" y="4940"/>
                  </a:cubicBezTo>
                  <a:cubicBezTo>
                    <a:pt x="3141" y="5003"/>
                    <a:pt x="3163" y="5069"/>
                    <a:pt x="3190" y="5126"/>
                  </a:cubicBezTo>
                  <a:cubicBezTo>
                    <a:pt x="3322" y="5403"/>
                    <a:pt x="3452" y="5681"/>
                    <a:pt x="3596" y="5952"/>
                  </a:cubicBezTo>
                  <a:cubicBezTo>
                    <a:pt x="3672" y="6096"/>
                    <a:pt x="3764" y="6236"/>
                    <a:pt x="3866" y="6355"/>
                  </a:cubicBezTo>
                  <a:cubicBezTo>
                    <a:pt x="4123" y="6294"/>
                    <a:pt x="4123" y="6294"/>
                    <a:pt x="4306" y="6137"/>
                  </a:cubicBezTo>
                  <a:cubicBezTo>
                    <a:pt x="4293" y="6099"/>
                    <a:pt x="4284" y="6054"/>
                    <a:pt x="4264" y="6013"/>
                  </a:cubicBezTo>
                  <a:cubicBezTo>
                    <a:pt x="4178" y="5839"/>
                    <a:pt x="4085" y="5667"/>
                    <a:pt x="4001" y="5491"/>
                  </a:cubicBezTo>
                  <a:cubicBezTo>
                    <a:pt x="3940" y="5366"/>
                    <a:pt x="3888" y="5238"/>
                    <a:pt x="3833" y="5111"/>
                  </a:cubicBezTo>
                  <a:cubicBezTo>
                    <a:pt x="3730" y="4874"/>
                    <a:pt x="3630" y="4636"/>
                    <a:pt x="3489" y="4401"/>
                  </a:cubicBezTo>
                  <a:close/>
                  <a:moveTo>
                    <a:pt x="8701" y="6165"/>
                  </a:moveTo>
                  <a:cubicBezTo>
                    <a:pt x="8851" y="6253"/>
                    <a:pt x="8980" y="6361"/>
                    <a:pt x="9179" y="6345"/>
                  </a:cubicBezTo>
                  <a:cubicBezTo>
                    <a:pt x="9295" y="6146"/>
                    <a:pt x="9418" y="5949"/>
                    <a:pt x="9526" y="5744"/>
                  </a:cubicBezTo>
                  <a:cubicBezTo>
                    <a:pt x="9635" y="5538"/>
                    <a:pt x="9729" y="5326"/>
                    <a:pt x="9831" y="5117"/>
                  </a:cubicBezTo>
                  <a:cubicBezTo>
                    <a:pt x="9901" y="4970"/>
                    <a:pt x="9907" y="4835"/>
                    <a:pt x="9791" y="4703"/>
                  </a:cubicBezTo>
                  <a:cubicBezTo>
                    <a:pt x="9737" y="4641"/>
                    <a:pt x="9706" y="4560"/>
                    <a:pt x="9663" y="4489"/>
                  </a:cubicBezTo>
                  <a:cubicBezTo>
                    <a:pt x="9608" y="4397"/>
                    <a:pt x="9515" y="4394"/>
                    <a:pt x="9471" y="4489"/>
                  </a:cubicBezTo>
                  <a:cubicBezTo>
                    <a:pt x="9368" y="4707"/>
                    <a:pt x="9272" y="4929"/>
                    <a:pt x="9173" y="5150"/>
                  </a:cubicBezTo>
                  <a:cubicBezTo>
                    <a:pt x="9128" y="5251"/>
                    <a:pt x="9086" y="5354"/>
                    <a:pt x="9036" y="5454"/>
                  </a:cubicBezTo>
                  <a:cubicBezTo>
                    <a:pt x="8944" y="5636"/>
                    <a:pt x="8847" y="5817"/>
                    <a:pt x="8757" y="5999"/>
                  </a:cubicBezTo>
                  <a:cubicBezTo>
                    <a:pt x="8732" y="6048"/>
                    <a:pt x="8722" y="6102"/>
                    <a:pt x="8701" y="6165"/>
                  </a:cubicBezTo>
                  <a:close/>
                  <a:moveTo>
                    <a:pt x="2869" y="3531"/>
                  </a:moveTo>
                  <a:cubicBezTo>
                    <a:pt x="2832" y="3434"/>
                    <a:pt x="2812" y="3373"/>
                    <a:pt x="2785" y="3315"/>
                  </a:cubicBezTo>
                  <a:cubicBezTo>
                    <a:pt x="2499" y="2700"/>
                    <a:pt x="2211" y="2084"/>
                    <a:pt x="1924" y="1470"/>
                  </a:cubicBezTo>
                  <a:cubicBezTo>
                    <a:pt x="1903" y="1428"/>
                    <a:pt x="1884" y="1385"/>
                    <a:pt x="1863" y="1344"/>
                  </a:cubicBezTo>
                  <a:cubicBezTo>
                    <a:pt x="1807" y="1235"/>
                    <a:pt x="1723" y="1178"/>
                    <a:pt x="1594" y="1183"/>
                  </a:cubicBezTo>
                  <a:cubicBezTo>
                    <a:pt x="1493" y="1188"/>
                    <a:pt x="1390" y="1169"/>
                    <a:pt x="1290" y="1177"/>
                  </a:cubicBezTo>
                  <a:cubicBezTo>
                    <a:pt x="1218" y="1181"/>
                    <a:pt x="1138" y="1196"/>
                    <a:pt x="1080" y="1236"/>
                  </a:cubicBezTo>
                  <a:cubicBezTo>
                    <a:pt x="958" y="1318"/>
                    <a:pt x="908" y="1450"/>
                    <a:pt x="905" y="1596"/>
                  </a:cubicBezTo>
                  <a:cubicBezTo>
                    <a:pt x="903" y="1729"/>
                    <a:pt x="941" y="1850"/>
                    <a:pt x="1000" y="1971"/>
                  </a:cubicBezTo>
                  <a:cubicBezTo>
                    <a:pt x="1290" y="2564"/>
                    <a:pt x="1574" y="3160"/>
                    <a:pt x="1862" y="3754"/>
                  </a:cubicBezTo>
                  <a:cubicBezTo>
                    <a:pt x="1885" y="3802"/>
                    <a:pt x="1921" y="3844"/>
                    <a:pt x="1957" y="3899"/>
                  </a:cubicBezTo>
                  <a:cubicBezTo>
                    <a:pt x="2260" y="3776"/>
                    <a:pt x="2551" y="3659"/>
                    <a:pt x="2869" y="3531"/>
                  </a:cubicBezTo>
                  <a:close/>
                  <a:moveTo>
                    <a:pt x="11054" y="3898"/>
                  </a:moveTo>
                  <a:cubicBezTo>
                    <a:pt x="11090" y="3852"/>
                    <a:pt x="11112" y="3833"/>
                    <a:pt x="11123" y="3810"/>
                  </a:cubicBezTo>
                  <a:cubicBezTo>
                    <a:pt x="11428" y="3182"/>
                    <a:pt x="11733" y="2554"/>
                    <a:pt x="12032" y="1923"/>
                  </a:cubicBezTo>
                  <a:cubicBezTo>
                    <a:pt x="12078" y="1825"/>
                    <a:pt x="12103" y="1711"/>
                    <a:pt x="12111" y="1601"/>
                  </a:cubicBezTo>
                  <a:cubicBezTo>
                    <a:pt x="12129" y="1339"/>
                    <a:pt x="11944" y="1168"/>
                    <a:pt x="11676" y="1182"/>
                  </a:cubicBezTo>
                  <a:cubicBezTo>
                    <a:pt x="11584" y="1188"/>
                    <a:pt x="11490" y="1186"/>
                    <a:pt x="11398" y="1184"/>
                  </a:cubicBezTo>
                  <a:cubicBezTo>
                    <a:pt x="11294" y="1181"/>
                    <a:pt x="11220" y="1231"/>
                    <a:pt x="11167" y="1315"/>
                  </a:cubicBezTo>
                  <a:cubicBezTo>
                    <a:pt x="11139" y="1362"/>
                    <a:pt x="11117" y="1414"/>
                    <a:pt x="11093" y="1464"/>
                  </a:cubicBezTo>
                  <a:cubicBezTo>
                    <a:pt x="10802" y="2089"/>
                    <a:pt x="10510" y="2713"/>
                    <a:pt x="10220" y="3337"/>
                  </a:cubicBezTo>
                  <a:cubicBezTo>
                    <a:pt x="10194" y="3394"/>
                    <a:pt x="10177" y="3455"/>
                    <a:pt x="10150" y="3532"/>
                  </a:cubicBezTo>
                  <a:cubicBezTo>
                    <a:pt x="10456" y="3656"/>
                    <a:pt x="10747" y="3774"/>
                    <a:pt x="11054" y="3898"/>
                  </a:cubicBezTo>
                  <a:close/>
                  <a:moveTo>
                    <a:pt x="9322" y="15469"/>
                  </a:moveTo>
                  <a:cubicBezTo>
                    <a:pt x="9355" y="15449"/>
                    <a:pt x="9383" y="15441"/>
                    <a:pt x="9398" y="15421"/>
                  </a:cubicBezTo>
                  <a:cubicBezTo>
                    <a:pt x="9599" y="15154"/>
                    <a:pt x="9844" y="14925"/>
                    <a:pt x="10033" y="14645"/>
                  </a:cubicBezTo>
                  <a:cubicBezTo>
                    <a:pt x="10265" y="14303"/>
                    <a:pt x="10478" y="13959"/>
                    <a:pt x="10599" y="13562"/>
                  </a:cubicBezTo>
                  <a:cubicBezTo>
                    <a:pt x="10612" y="13519"/>
                    <a:pt x="10627" y="13472"/>
                    <a:pt x="10652" y="13435"/>
                  </a:cubicBezTo>
                  <a:cubicBezTo>
                    <a:pt x="10733" y="13315"/>
                    <a:pt x="10765" y="13181"/>
                    <a:pt x="10795" y="13044"/>
                  </a:cubicBezTo>
                  <a:cubicBezTo>
                    <a:pt x="10817" y="12945"/>
                    <a:pt x="10838" y="12840"/>
                    <a:pt x="10888" y="12754"/>
                  </a:cubicBezTo>
                  <a:cubicBezTo>
                    <a:pt x="10955" y="12637"/>
                    <a:pt x="10986" y="12514"/>
                    <a:pt x="11007" y="12385"/>
                  </a:cubicBezTo>
                  <a:cubicBezTo>
                    <a:pt x="11058" y="12064"/>
                    <a:pt x="11116" y="11743"/>
                    <a:pt x="11155" y="11420"/>
                  </a:cubicBezTo>
                  <a:cubicBezTo>
                    <a:pt x="11215" y="10930"/>
                    <a:pt x="11314" y="10445"/>
                    <a:pt x="11295" y="9948"/>
                  </a:cubicBezTo>
                  <a:cubicBezTo>
                    <a:pt x="11292" y="9883"/>
                    <a:pt x="11303" y="9818"/>
                    <a:pt x="11313" y="9753"/>
                  </a:cubicBezTo>
                  <a:cubicBezTo>
                    <a:pt x="11426" y="9060"/>
                    <a:pt x="11418" y="8361"/>
                    <a:pt x="11414" y="7662"/>
                  </a:cubicBezTo>
                  <a:cubicBezTo>
                    <a:pt x="11414" y="7643"/>
                    <a:pt x="11414" y="7624"/>
                    <a:pt x="11411" y="7607"/>
                  </a:cubicBezTo>
                  <a:cubicBezTo>
                    <a:pt x="11363" y="7341"/>
                    <a:pt x="11262" y="7258"/>
                    <a:pt x="11079" y="7210"/>
                  </a:cubicBezTo>
                  <a:cubicBezTo>
                    <a:pt x="10746" y="7122"/>
                    <a:pt x="10414" y="7031"/>
                    <a:pt x="10081" y="6942"/>
                  </a:cubicBezTo>
                  <a:cubicBezTo>
                    <a:pt x="10027" y="6928"/>
                    <a:pt x="9970" y="6919"/>
                    <a:pt x="9921" y="6896"/>
                  </a:cubicBezTo>
                  <a:cubicBezTo>
                    <a:pt x="9497" y="6702"/>
                    <a:pt x="9027" y="6633"/>
                    <a:pt x="8617" y="6405"/>
                  </a:cubicBezTo>
                  <a:cubicBezTo>
                    <a:pt x="8220" y="6294"/>
                    <a:pt x="7853" y="6118"/>
                    <a:pt x="7514" y="5882"/>
                  </a:cubicBezTo>
                  <a:cubicBezTo>
                    <a:pt x="7492" y="5867"/>
                    <a:pt x="7464" y="5859"/>
                    <a:pt x="7439" y="5847"/>
                  </a:cubicBezTo>
                  <a:cubicBezTo>
                    <a:pt x="7289" y="5774"/>
                    <a:pt x="7141" y="5698"/>
                    <a:pt x="6989" y="5629"/>
                  </a:cubicBezTo>
                  <a:cubicBezTo>
                    <a:pt x="6879" y="5579"/>
                    <a:pt x="6769" y="5523"/>
                    <a:pt x="6652" y="5497"/>
                  </a:cubicBezTo>
                  <a:cubicBezTo>
                    <a:pt x="6556" y="5475"/>
                    <a:pt x="6445" y="5473"/>
                    <a:pt x="6351" y="5501"/>
                  </a:cubicBezTo>
                  <a:cubicBezTo>
                    <a:pt x="6211" y="5544"/>
                    <a:pt x="6081" y="5620"/>
                    <a:pt x="5948" y="5682"/>
                  </a:cubicBezTo>
                  <a:cubicBezTo>
                    <a:pt x="5847" y="5730"/>
                    <a:pt x="5745" y="5777"/>
                    <a:pt x="5645" y="5826"/>
                  </a:cubicBezTo>
                  <a:cubicBezTo>
                    <a:pt x="5571" y="5862"/>
                    <a:pt x="5498" y="5902"/>
                    <a:pt x="5426" y="5942"/>
                  </a:cubicBezTo>
                  <a:cubicBezTo>
                    <a:pt x="5360" y="5978"/>
                    <a:pt x="5299" y="6020"/>
                    <a:pt x="5233" y="6053"/>
                  </a:cubicBezTo>
                  <a:cubicBezTo>
                    <a:pt x="4999" y="6167"/>
                    <a:pt x="4765" y="6282"/>
                    <a:pt x="4527" y="6388"/>
                  </a:cubicBezTo>
                  <a:cubicBezTo>
                    <a:pt x="4392" y="6448"/>
                    <a:pt x="4253" y="6515"/>
                    <a:pt x="4110" y="6538"/>
                  </a:cubicBezTo>
                  <a:cubicBezTo>
                    <a:pt x="3693" y="6605"/>
                    <a:pt x="3297" y="6743"/>
                    <a:pt x="2907" y="6893"/>
                  </a:cubicBezTo>
                  <a:cubicBezTo>
                    <a:pt x="2593" y="7013"/>
                    <a:pt x="2279" y="7129"/>
                    <a:pt x="1952" y="7204"/>
                  </a:cubicBezTo>
                  <a:cubicBezTo>
                    <a:pt x="1733" y="7254"/>
                    <a:pt x="1624" y="7409"/>
                    <a:pt x="1594" y="7643"/>
                  </a:cubicBezTo>
                  <a:cubicBezTo>
                    <a:pt x="1589" y="7679"/>
                    <a:pt x="1593" y="7717"/>
                    <a:pt x="1592" y="7754"/>
                  </a:cubicBezTo>
                  <a:cubicBezTo>
                    <a:pt x="1583" y="8379"/>
                    <a:pt x="1604" y="9001"/>
                    <a:pt x="1682" y="9622"/>
                  </a:cubicBezTo>
                  <a:cubicBezTo>
                    <a:pt x="1720" y="9927"/>
                    <a:pt x="1710" y="10237"/>
                    <a:pt x="1748" y="10541"/>
                  </a:cubicBezTo>
                  <a:cubicBezTo>
                    <a:pt x="1829" y="11178"/>
                    <a:pt x="1928" y="11814"/>
                    <a:pt x="2020" y="12448"/>
                  </a:cubicBezTo>
                  <a:cubicBezTo>
                    <a:pt x="2030" y="12513"/>
                    <a:pt x="2040" y="12583"/>
                    <a:pt x="2072" y="12636"/>
                  </a:cubicBezTo>
                  <a:cubicBezTo>
                    <a:pt x="2175" y="12807"/>
                    <a:pt x="2210" y="12998"/>
                    <a:pt x="2254" y="13189"/>
                  </a:cubicBezTo>
                  <a:cubicBezTo>
                    <a:pt x="2271" y="13260"/>
                    <a:pt x="2309" y="13326"/>
                    <a:pt x="2339" y="13394"/>
                  </a:cubicBezTo>
                  <a:cubicBezTo>
                    <a:pt x="2362" y="13445"/>
                    <a:pt x="2399" y="13491"/>
                    <a:pt x="2412" y="13543"/>
                  </a:cubicBezTo>
                  <a:cubicBezTo>
                    <a:pt x="2552" y="14090"/>
                    <a:pt x="2881" y="14534"/>
                    <a:pt x="3219" y="14965"/>
                  </a:cubicBezTo>
                  <a:cubicBezTo>
                    <a:pt x="3430" y="15232"/>
                    <a:pt x="3650" y="15504"/>
                    <a:pt x="3947" y="15692"/>
                  </a:cubicBezTo>
                  <a:cubicBezTo>
                    <a:pt x="3986" y="15717"/>
                    <a:pt x="4019" y="15751"/>
                    <a:pt x="4049" y="15787"/>
                  </a:cubicBezTo>
                  <a:cubicBezTo>
                    <a:pt x="4388" y="16180"/>
                    <a:pt x="4794" y="16486"/>
                    <a:pt x="5262" y="16710"/>
                  </a:cubicBezTo>
                  <a:cubicBezTo>
                    <a:pt x="5345" y="16749"/>
                    <a:pt x="5429" y="16795"/>
                    <a:pt x="5499" y="16853"/>
                  </a:cubicBezTo>
                  <a:cubicBezTo>
                    <a:pt x="5586" y="16928"/>
                    <a:pt x="5682" y="16976"/>
                    <a:pt x="5789" y="17015"/>
                  </a:cubicBezTo>
                  <a:cubicBezTo>
                    <a:pt x="6033" y="17102"/>
                    <a:pt x="6282" y="17177"/>
                    <a:pt x="6490" y="17342"/>
                  </a:cubicBezTo>
                  <a:cubicBezTo>
                    <a:pt x="6496" y="17347"/>
                    <a:pt x="6507" y="17345"/>
                    <a:pt x="6535" y="17348"/>
                  </a:cubicBezTo>
                  <a:cubicBezTo>
                    <a:pt x="6682" y="17202"/>
                    <a:pt x="6886" y="17138"/>
                    <a:pt x="7087" y="17066"/>
                  </a:cubicBezTo>
                  <a:cubicBezTo>
                    <a:pt x="7262" y="17003"/>
                    <a:pt x="7441" y="16949"/>
                    <a:pt x="7574" y="16805"/>
                  </a:cubicBezTo>
                  <a:cubicBezTo>
                    <a:pt x="7592" y="16785"/>
                    <a:pt x="7620" y="16775"/>
                    <a:pt x="7643" y="16761"/>
                  </a:cubicBezTo>
                  <a:cubicBezTo>
                    <a:pt x="7829" y="16653"/>
                    <a:pt x="8007" y="16531"/>
                    <a:pt x="8199" y="16440"/>
                  </a:cubicBezTo>
                  <a:cubicBezTo>
                    <a:pt x="8433" y="16329"/>
                    <a:pt x="8613" y="16158"/>
                    <a:pt x="8788" y="15978"/>
                  </a:cubicBezTo>
                  <a:cubicBezTo>
                    <a:pt x="8864" y="15901"/>
                    <a:pt x="8970" y="15838"/>
                    <a:pt x="8943" y="15701"/>
                  </a:cubicBezTo>
                  <a:cubicBezTo>
                    <a:pt x="8940" y="15685"/>
                    <a:pt x="8952" y="15665"/>
                    <a:pt x="8962" y="15650"/>
                  </a:cubicBezTo>
                  <a:cubicBezTo>
                    <a:pt x="9001" y="15584"/>
                    <a:pt x="9213" y="15415"/>
                    <a:pt x="9336" y="15350"/>
                  </a:cubicBezTo>
                  <a:cubicBezTo>
                    <a:pt x="9332" y="15386"/>
                    <a:pt x="9329" y="15421"/>
                    <a:pt x="9322" y="15469"/>
                  </a:cubicBezTo>
                  <a:close/>
                  <a:moveTo>
                    <a:pt x="9560" y="4132"/>
                  </a:moveTo>
                  <a:cubicBezTo>
                    <a:pt x="9629" y="4244"/>
                    <a:pt x="9629" y="4244"/>
                    <a:pt x="9749" y="4257"/>
                  </a:cubicBezTo>
                  <a:cubicBezTo>
                    <a:pt x="9700" y="4188"/>
                    <a:pt x="9649" y="4127"/>
                    <a:pt x="9554" y="4138"/>
                  </a:cubicBezTo>
                  <a:cubicBezTo>
                    <a:pt x="9434" y="4067"/>
                    <a:pt x="9319" y="3982"/>
                    <a:pt x="9176" y="3974"/>
                  </a:cubicBezTo>
                  <a:cubicBezTo>
                    <a:pt x="9051" y="3967"/>
                    <a:pt x="8941" y="3922"/>
                    <a:pt x="8829" y="3879"/>
                  </a:cubicBezTo>
                  <a:cubicBezTo>
                    <a:pt x="8605" y="3790"/>
                    <a:pt x="8380" y="3700"/>
                    <a:pt x="8156" y="3613"/>
                  </a:cubicBezTo>
                  <a:cubicBezTo>
                    <a:pt x="8096" y="3590"/>
                    <a:pt x="8034" y="3564"/>
                    <a:pt x="7973" y="3615"/>
                  </a:cubicBezTo>
                  <a:cubicBezTo>
                    <a:pt x="7948" y="3718"/>
                    <a:pt x="7971" y="3798"/>
                    <a:pt x="8077" y="3839"/>
                  </a:cubicBezTo>
                  <a:cubicBezTo>
                    <a:pt x="8112" y="3852"/>
                    <a:pt x="8145" y="3872"/>
                    <a:pt x="8181" y="3881"/>
                  </a:cubicBezTo>
                  <a:cubicBezTo>
                    <a:pt x="8468" y="3957"/>
                    <a:pt x="8754" y="4034"/>
                    <a:pt x="9041" y="4106"/>
                  </a:cubicBezTo>
                  <a:cubicBezTo>
                    <a:pt x="9094" y="4120"/>
                    <a:pt x="9155" y="4130"/>
                    <a:pt x="9205" y="4115"/>
                  </a:cubicBezTo>
                  <a:cubicBezTo>
                    <a:pt x="9328" y="4080"/>
                    <a:pt x="9442" y="4120"/>
                    <a:pt x="9560" y="4132"/>
                  </a:cubicBezTo>
                  <a:close/>
                  <a:moveTo>
                    <a:pt x="3473" y="4135"/>
                  </a:moveTo>
                  <a:cubicBezTo>
                    <a:pt x="3589" y="4113"/>
                    <a:pt x="3705" y="4082"/>
                    <a:pt x="3825" y="4119"/>
                  </a:cubicBezTo>
                  <a:cubicBezTo>
                    <a:pt x="3858" y="4129"/>
                    <a:pt x="3900" y="4126"/>
                    <a:pt x="3934" y="4116"/>
                  </a:cubicBezTo>
                  <a:cubicBezTo>
                    <a:pt x="4257" y="4030"/>
                    <a:pt x="4578" y="3944"/>
                    <a:pt x="4898" y="3852"/>
                  </a:cubicBezTo>
                  <a:cubicBezTo>
                    <a:pt x="4947" y="3838"/>
                    <a:pt x="5002" y="3802"/>
                    <a:pt x="5027" y="3760"/>
                  </a:cubicBezTo>
                  <a:cubicBezTo>
                    <a:pt x="5051" y="3719"/>
                    <a:pt x="5041" y="3657"/>
                    <a:pt x="5044" y="3610"/>
                  </a:cubicBezTo>
                  <a:cubicBezTo>
                    <a:pt x="4951" y="3562"/>
                    <a:pt x="4884" y="3603"/>
                    <a:pt x="4817" y="3630"/>
                  </a:cubicBezTo>
                  <a:cubicBezTo>
                    <a:pt x="4601" y="3714"/>
                    <a:pt x="4387" y="3802"/>
                    <a:pt x="4170" y="3884"/>
                  </a:cubicBezTo>
                  <a:cubicBezTo>
                    <a:pt x="4084" y="3917"/>
                    <a:pt x="3995" y="3957"/>
                    <a:pt x="3906" y="3964"/>
                  </a:cubicBezTo>
                  <a:cubicBezTo>
                    <a:pt x="3741" y="3977"/>
                    <a:pt x="3605" y="4044"/>
                    <a:pt x="3478" y="4140"/>
                  </a:cubicBezTo>
                  <a:cubicBezTo>
                    <a:pt x="3353" y="4168"/>
                    <a:pt x="3353" y="4168"/>
                    <a:pt x="3285" y="4274"/>
                  </a:cubicBezTo>
                  <a:cubicBezTo>
                    <a:pt x="3381" y="4271"/>
                    <a:pt x="3430" y="4208"/>
                    <a:pt x="3473" y="4135"/>
                  </a:cubicBezTo>
                  <a:close/>
                  <a:moveTo>
                    <a:pt x="3915" y="17267"/>
                  </a:moveTo>
                  <a:cubicBezTo>
                    <a:pt x="4056" y="16987"/>
                    <a:pt x="4197" y="16708"/>
                    <a:pt x="4335" y="16427"/>
                  </a:cubicBezTo>
                  <a:cubicBezTo>
                    <a:pt x="4354" y="16387"/>
                    <a:pt x="4364" y="16334"/>
                    <a:pt x="4278" y="16327"/>
                  </a:cubicBezTo>
                  <a:cubicBezTo>
                    <a:pt x="4112" y="16623"/>
                    <a:pt x="4009" y="16944"/>
                    <a:pt x="3920" y="17272"/>
                  </a:cubicBezTo>
                  <a:cubicBezTo>
                    <a:pt x="3912" y="17285"/>
                    <a:pt x="3903" y="17297"/>
                    <a:pt x="3894" y="17309"/>
                  </a:cubicBezTo>
                  <a:cubicBezTo>
                    <a:pt x="3901" y="17295"/>
                    <a:pt x="3908" y="17281"/>
                    <a:pt x="3915" y="17267"/>
                  </a:cubicBezTo>
                  <a:close/>
                  <a:moveTo>
                    <a:pt x="9009" y="17650"/>
                  </a:moveTo>
                  <a:cubicBezTo>
                    <a:pt x="9023" y="17696"/>
                    <a:pt x="9036" y="17741"/>
                    <a:pt x="9050" y="17788"/>
                  </a:cubicBezTo>
                  <a:cubicBezTo>
                    <a:pt x="9053" y="17795"/>
                    <a:pt x="9054" y="17802"/>
                    <a:pt x="9057" y="17809"/>
                  </a:cubicBezTo>
                  <a:cubicBezTo>
                    <a:pt x="9054" y="17803"/>
                    <a:pt x="9051" y="17798"/>
                    <a:pt x="9048" y="17792"/>
                  </a:cubicBezTo>
                  <a:cubicBezTo>
                    <a:pt x="9034" y="17746"/>
                    <a:pt x="9019" y="17699"/>
                    <a:pt x="9006" y="17654"/>
                  </a:cubicBezTo>
                  <a:cubicBezTo>
                    <a:pt x="9003" y="17647"/>
                    <a:pt x="9000" y="17640"/>
                    <a:pt x="8999" y="17633"/>
                  </a:cubicBezTo>
                  <a:cubicBezTo>
                    <a:pt x="9002" y="17638"/>
                    <a:pt x="9006" y="17644"/>
                    <a:pt x="9009" y="17650"/>
                  </a:cubicBezTo>
                  <a:close/>
                  <a:moveTo>
                    <a:pt x="9125" y="17256"/>
                  </a:moveTo>
                  <a:cubicBezTo>
                    <a:pt x="9128" y="17271"/>
                    <a:pt x="9130" y="17286"/>
                    <a:pt x="9131" y="17292"/>
                  </a:cubicBezTo>
                  <a:cubicBezTo>
                    <a:pt x="9130" y="17287"/>
                    <a:pt x="9126" y="17273"/>
                    <a:pt x="9123" y="17260"/>
                  </a:cubicBezTo>
                  <a:cubicBezTo>
                    <a:pt x="9102" y="17224"/>
                    <a:pt x="9081" y="17189"/>
                    <a:pt x="9060" y="17155"/>
                  </a:cubicBezTo>
                  <a:cubicBezTo>
                    <a:pt x="9040" y="17118"/>
                    <a:pt x="9021" y="17081"/>
                    <a:pt x="9002" y="17045"/>
                  </a:cubicBezTo>
                  <a:cubicBezTo>
                    <a:pt x="8947" y="16735"/>
                    <a:pt x="8865" y="16537"/>
                    <a:pt x="8714" y="16348"/>
                  </a:cubicBezTo>
                  <a:cubicBezTo>
                    <a:pt x="8703" y="16359"/>
                    <a:pt x="8679" y="16373"/>
                    <a:pt x="8681" y="16380"/>
                  </a:cubicBezTo>
                  <a:cubicBezTo>
                    <a:pt x="8756" y="16617"/>
                    <a:pt x="8854" y="16842"/>
                    <a:pt x="9006" y="17042"/>
                  </a:cubicBezTo>
                  <a:cubicBezTo>
                    <a:pt x="9008" y="17087"/>
                    <a:pt x="9011" y="17133"/>
                    <a:pt x="9064" y="17150"/>
                  </a:cubicBezTo>
                  <a:cubicBezTo>
                    <a:pt x="9065" y="17196"/>
                    <a:pt x="9072" y="17240"/>
                    <a:pt x="9125" y="17256"/>
                  </a:cubicBezTo>
                  <a:close/>
                  <a:moveTo>
                    <a:pt x="4202" y="17282"/>
                  </a:moveTo>
                  <a:cubicBezTo>
                    <a:pt x="4183" y="17320"/>
                    <a:pt x="4165" y="17357"/>
                    <a:pt x="4146" y="17396"/>
                  </a:cubicBezTo>
                  <a:cubicBezTo>
                    <a:pt x="4126" y="17432"/>
                    <a:pt x="4108" y="17470"/>
                    <a:pt x="4089" y="17506"/>
                  </a:cubicBezTo>
                  <a:cubicBezTo>
                    <a:pt x="4064" y="17535"/>
                    <a:pt x="4039" y="17564"/>
                    <a:pt x="4015" y="17592"/>
                  </a:cubicBezTo>
                  <a:cubicBezTo>
                    <a:pt x="4018" y="17598"/>
                    <a:pt x="4023" y="17604"/>
                    <a:pt x="4024" y="17610"/>
                  </a:cubicBezTo>
                  <a:cubicBezTo>
                    <a:pt x="4024" y="17614"/>
                    <a:pt x="4016" y="17618"/>
                    <a:pt x="4012" y="17622"/>
                  </a:cubicBezTo>
                  <a:cubicBezTo>
                    <a:pt x="4014" y="17610"/>
                    <a:pt x="4016" y="17599"/>
                    <a:pt x="4017" y="17588"/>
                  </a:cubicBezTo>
                  <a:cubicBezTo>
                    <a:pt x="4039" y="17559"/>
                    <a:pt x="4062" y="17530"/>
                    <a:pt x="4084" y="17501"/>
                  </a:cubicBezTo>
                  <a:cubicBezTo>
                    <a:pt x="4103" y="17464"/>
                    <a:pt x="4122" y="17427"/>
                    <a:pt x="4141" y="17390"/>
                  </a:cubicBezTo>
                  <a:cubicBezTo>
                    <a:pt x="4160" y="17352"/>
                    <a:pt x="4178" y="17314"/>
                    <a:pt x="4196" y="17277"/>
                  </a:cubicBezTo>
                  <a:cubicBezTo>
                    <a:pt x="4213" y="17236"/>
                    <a:pt x="4230" y="17195"/>
                    <a:pt x="4247" y="17154"/>
                  </a:cubicBezTo>
                  <a:cubicBezTo>
                    <a:pt x="4414" y="17025"/>
                    <a:pt x="4456" y="16810"/>
                    <a:pt x="4589" y="16658"/>
                  </a:cubicBezTo>
                  <a:cubicBezTo>
                    <a:pt x="4597" y="16649"/>
                    <a:pt x="4587" y="16625"/>
                    <a:pt x="4584" y="16587"/>
                  </a:cubicBezTo>
                  <a:cubicBezTo>
                    <a:pt x="4553" y="16591"/>
                    <a:pt x="4503" y="16586"/>
                    <a:pt x="4495" y="16602"/>
                  </a:cubicBezTo>
                  <a:cubicBezTo>
                    <a:pt x="4401" y="16782"/>
                    <a:pt x="4293" y="16955"/>
                    <a:pt x="4251" y="17158"/>
                  </a:cubicBezTo>
                  <a:cubicBezTo>
                    <a:pt x="4235" y="17199"/>
                    <a:pt x="4218" y="17240"/>
                    <a:pt x="4202" y="17282"/>
                  </a:cubicBezTo>
                  <a:close/>
                  <a:moveTo>
                    <a:pt x="10905" y="21219"/>
                  </a:moveTo>
                  <a:cubicBezTo>
                    <a:pt x="10854" y="21254"/>
                    <a:pt x="10824" y="21290"/>
                    <a:pt x="10795" y="21290"/>
                  </a:cubicBezTo>
                  <a:cubicBezTo>
                    <a:pt x="10753" y="21291"/>
                    <a:pt x="10701" y="21274"/>
                    <a:pt x="10672" y="21246"/>
                  </a:cubicBezTo>
                  <a:cubicBezTo>
                    <a:pt x="10621" y="21195"/>
                    <a:pt x="10576" y="21133"/>
                    <a:pt x="10541" y="21069"/>
                  </a:cubicBezTo>
                  <a:cubicBezTo>
                    <a:pt x="10440" y="20880"/>
                    <a:pt x="10341" y="20690"/>
                    <a:pt x="10247" y="20498"/>
                  </a:cubicBezTo>
                  <a:cubicBezTo>
                    <a:pt x="10148" y="20297"/>
                    <a:pt x="10052" y="20098"/>
                    <a:pt x="9921" y="19914"/>
                  </a:cubicBezTo>
                  <a:cubicBezTo>
                    <a:pt x="9824" y="19779"/>
                    <a:pt x="9768" y="19617"/>
                    <a:pt x="9688" y="19469"/>
                  </a:cubicBezTo>
                  <a:cubicBezTo>
                    <a:pt x="9591" y="19289"/>
                    <a:pt x="9489" y="19112"/>
                    <a:pt x="9390" y="18934"/>
                  </a:cubicBezTo>
                  <a:cubicBezTo>
                    <a:pt x="9371" y="18901"/>
                    <a:pt x="9346" y="18872"/>
                    <a:pt x="9329" y="18839"/>
                  </a:cubicBezTo>
                  <a:cubicBezTo>
                    <a:pt x="9052" y="18270"/>
                    <a:pt x="8694" y="17744"/>
                    <a:pt x="8455" y="17155"/>
                  </a:cubicBezTo>
                  <a:cubicBezTo>
                    <a:pt x="8395" y="17008"/>
                    <a:pt x="8318" y="16872"/>
                    <a:pt x="8182" y="16765"/>
                  </a:cubicBezTo>
                  <a:cubicBezTo>
                    <a:pt x="8021" y="16862"/>
                    <a:pt x="7865" y="16960"/>
                    <a:pt x="7705" y="17051"/>
                  </a:cubicBezTo>
                  <a:cubicBezTo>
                    <a:pt x="7625" y="17097"/>
                    <a:pt x="7539" y="17134"/>
                    <a:pt x="7454" y="17171"/>
                  </a:cubicBezTo>
                  <a:cubicBezTo>
                    <a:pt x="7420" y="17186"/>
                    <a:pt x="7382" y="17192"/>
                    <a:pt x="7347" y="17202"/>
                  </a:cubicBezTo>
                  <a:cubicBezTo>
                    <a:pt x="7135" y="17259"/>
                    <a:pt x="6955" y="17359"/>
                    <a:pt x="6820" y="17541"/>
                  </a:cubicBezTo>
                  <a:cubicBezTo>
                    <a:pt x="6686" y="17720"/>
                    <a:pt x="6574" y="17731"/>
                    <a:pt x="6392" y="17610"/>
                  </a:cubicBezTo>
                  <a:cubicBezTo>
                    <a:pt x="6307" y="17554"/>
                    <a:pt x="6225" y="17493"/>
                    <a:pt x="6141" y="17435"/>
                  </a:cubicBezTo>
                  <a:cubicBezTo>
                    <a:pt x="5994" y="17334"/>
                    <a:pt x="5840" y="17253"/>
                    <a:pt x="5669" y="17199"/>
                  </a:cubicBezTo>
                  <a:cubicBezTo>
                    <a:pt x="5537" y="17158"/>
                    <a:pt x="5409" y="17100"/>
                    <a:pt x="5287" y="17035"/>
                  </a:cubicBezTo>
                  <a:cubicBezTo>
                    <a:pt x="5132" y="16953"/>
                    <a:pt x="4986" y="16858"/>
                    <a:pt x="4829" y="16763"/>
                  </a:cubicBezTo>
                  <a:cubicBezTo>
                    <a:pt x="4714" y="16861"/>
                    <a:pt x="4641" y="16976"/>
                    <a:pt x="4582" y="17104"/>
                  </a:cubicBezTo>
                  <a:cubicBezTo>
                    <a:pt x="4508" y="17265"/>
                    <a:pt x="4434" y="17425"/>
                    <a:pt x="4357" y="17585"/>
                  </a:cubicBezTo>
                  <a:cubicBezTo>
                    <a:pt x="4240" y="17829"/>
                    <a:pt x="4130" y="18075"/>
                    <a:pt x="3967" y="18293"/>
                  </a:cubicBezTo>
                  <a:cubicBezTo>
                    <a:pt x="3918" y="18360"/>
                    <a:pt x="3888" y="18441"/>
                    <a:pt x="3847" y="18514"/>
                  </a:cubicBezTo>
                  <a:cubicBezTo>
                    <a:pt x="3742" y="18700"/>
                    <a:pt x="3635" y="18885"/>
                    <a:pt x="3532" y="19072"/>
                  </a:cubicBezTo>
                  <a:cubicBezTo>
                    <a:pt x="3465" y="19194"/>
                    <a:pt x="3400" y="19318"/>
                    <a:pt x="3338" y="19443"/>
                  </a:cubicBezTo>
                  <a:cubicBezTo>
                    <a:pt x="3231" y="19660"/>
                    <a:pt x="3138" y="19884"/>
                    <a:pt x="2985" y="20076"/>
                  </a:cubicBezTo>
                  <a:cubicBezTo>
                    <a:pt x="2928" y="20148"/>
                    <a:pt x="2895" y="20238"/>
                    <a:pt x="2853" y="20321"/>
                  </a:cubicBezTo>
                  <a:cubicBezTo>
                    <a:pt x="2727" y="20570"/>
                    <a:pt x="2604" y="20821"/>
                    <a:pt x="2474" y="21069"/>
                  </a:cubicBezTo>
                  <a:cubicBezTo>
                    <a:pt x="2440" y="21133"/>
                    <a:pt x="2392" y="21193"/>
                    <a:pt x="2343" y="21247"/>
                  </a:cubicBezTo>
                  <a:cubicBezTo>
                    <a:pt x="2278" y="21316"/>
                    <a:pt x="2251" y="21310"/>
                    <a:pt x="2120" y="21210"/>
                  </a:cubicBezTo>
                  <a:cubicBezTo>
                    <a:pt x="2204" y="21012"/>
                    <a:pt x="2281" y="20804"/>
                    <a:pt x="2378" y="20606"/>
                  </a:cubicBezTo>
                  <a:cubicBezTo>
                    <a:pt x="2616" y="20119"/>
                    <a:pt x="2772" y="19605"/>
                    <a:pt x="2922" y="19086"/>
                  </a:cubicBezTo>
                  <a:cubicBezTo>
                    <a:pt x="3023" y="18738"/>
                    <a:pt x="3168" y="18405"/>
                    <a:pt x="3265" y="18055"/>
                  </a:cubicBezTo>
                  <a:cubicBezTo>
                    <a:pt x="3319" y="17858"/>
                    <a:pt x="3403" y="17670"/>
                    <a:pt x="3483" y="17482"/>
                  </a:cubicBezTo>
                  <a:cubicBezTo>
                    <a:pt x="3552" y="17320"/>
                    <a:pt x="3625" y="17158"/>
                    <a:pt x="3712" y="17004"/>
                  </a:cubicBezTo>
                  <a:cubicBezTo>
                    <a:pt x="3808" y="16832"/>
                    <a:pt x="3892" y="16658"/>
                    <a:pt x="3947" y="16468"/>
                  </a:cubicBezTo>
                  <a:cubicBezTo>
                    <a:pt x="3978" y="16362"/>
                    <a:pt x="4023" y="16260"/>
                    <a:pt x="4068" y="16139"/>
                  </a:cubicBezTo>
                  <a:cubicBezTo>
                    <a:pt x="3989" y="16023"/>
                    <a:pt x="3871" y="15932"/>
                    <a:pt x="3756" y="15842"/>
                  </a:cubicBezTo>
                  <a:cubicBezTo>
                    <a:pt x="3242" y="15440"/>
                    <a:pt x="2847" y="14936"/>
                    <a:pt x="2536" y="14368"/>
                  </a:cubicBezTo>
                  <a:cubicBezTo>
                    <a:pt x="2317" y="13969"/>
                    <a:pt x="2115" y="13559"/>
                    <a:pt x="1965" y="13126"/>
                  </a:cubicBezTo>
                  <a:cubicBezTo>
                    <a:pt x="1883" y="12888"/>
                    <a:pt x="1809" y="12651"/>
                    <a:pt x="1774" y="12399"/>
                  </a:cubicBezTo>
                  <a:cubicBezTo>
                    <a:pt x="1750" y="12225"/>
                    <a:pt x="1693" y="12055"/>
                    <a:pt x="1668" y="11881"/>
                  </a:cubicBezTo>
                  <a:cubicBezTo>
                    <a:pt x="1595" y="11393"/>
                    <a:pt x="1532" y="10904"/>
                    <a:pt x="1465" y="10415"/>
                  </a:cubicBezTo>
                  <a:cubicBezTo>
                    <a:pt x="1460" y="10377"/>
                    <a:pt x="1454" y="10341"/>
                    <a:pt x="1456" y="10303"/>
                  </a:cubicBezTo>
                  <a:cubicBezTo>
                    <a:pt x="1474" y="9845"/>
                    <a:pt x="1374" y="9395"/>
                    <a:pt x="1355" y="8939"/>
                  </a:cubicBezTo>
                  <a:cubicBezTo>
                    <a:pt x="1336" y="8483"/>
                    <a:pt x="1319" y="8026"/>
                    <a:pt x="1345" y="7571"/>
                  </a:cubicBezTo>
                  <a:cubicBezTo>
                    <a:pt x="1362" y="7248"/>
                    <a:pt x="1552" y="7052"/>
                    <a:pt x="1843" y="6973"/>
                  </a:cubicBezTo>
                  <a:cubicBezTo>
                    <a:pt x="2148" y="6890"/>
                    <a:pt x="2455" y="6814"/>
                    <a:pt x="2761" y="6733"/>
                  </a:cubicBezTo>
                  <a:cubicBezTo>
                    <a:pt x="2795" y="6724"/>
                    <a:pt x="2825" y="6701"/>
                    <a:pt x="2864" y="6681"/>
                  </a:cubicBezTo>
                  <a:cubicBezTo>
                    <a:pt x="2833" y="6516"/>
                    <a:pt x="2759" y="6376"/>
                    <a:pt x="2673" y="6246"/>
                  </a:cubicBezTo>
                  <a:cubicBezTo>
                    <a:pt x="2461" y="5928"/>
                    <a:pt x="2271" y="5599"/>
                    <a:pt x="2114" y="5249"/>
                  </a:cubicBezTo>
                  <a:cubicBezTo>
                    <a:pt x="2080" y="5174"/>
                    <a:pt x="2039" y="5102"/>
                    <a:pt x="1993" y="5012"/>
                  </a:cubicBezTo>
                  <a:cubicBezTo>
                    <a:pt x="1937" y="5038"/>
                    <a:pt x="1883" y="5050"/>
                    <a:pt x="1844" y="5083"/>
                  </a:cubicBezTo>
                  <a:cubicBezTo>
                    <a:pt x="1659" y="5240"/>
                    <a:pt x="1459" y="5371"/>
                    <a:pt x="1235" y="5466"/>
                  </a:cubicBezTo>
                  <a:cubicBezTo>
                    <a:pt x="1184" y="5488"/>
                    <a:pt x="1127" y="5515"/>
                    <a:pt x="1097" y="5556"/>
                  </a:cubicBezTo>
                  <a:cubicBezTo>
                    <a:pt x="1024" y="5654"/>
                    <a:pt x="916" y="5681"/>
                    <a:pt x="816" y="5727"/>
                  </a:cubicBezTo>
                  <a:cubicBezTo>
                    <a:pt x="682" y="5788"/>
                    <a:pt x="568" y="5772"/>
                    <a:pt x="455" y="5675"/>
                  </a:cubicBezTo>
                  <a:cubicBezTo>
                    <a:pt x="393" y="5621"/>
                    <a:pt x="313" y="5591"/>
                    <a:pt x="242" y="5546"/>
                  </a:cubicBezTo>
                  <a:cubicBezTo>
                    <a:pt x="167" y="5499"/>
                    <a:pt x="133" y="5435"/>
                    <a:pt x="177" y="5358"/>
                  </a:cubicBezTo>
                  <a:cubicBezTo>
                    <a:pt x="238" y="5253"/>
                    <a:pt x="217" y="5167"/>
                    <a:pt x="167" y="5070"/>
                  </a:cubicBezTo>
                  <a:cubicBezTo>
                    <a:pt x="0" y="4747"/>
                    <a:pt x="99" y="4765"/>
                    <a:pt x="306" y="4647"/>
                  </a:cubicBezTo>
                  <a:cubicBezTo>
                    <a:pt x="449" y="4565"/>
                    <a:pt x="596" y="4526"/>
                    <a:pt x="760" y="4539"/>
                  </a:cubicBezTo>
                  <a:cubicBezTo>
                    <a:pt x="982" y="4558"/>
                    <a:pt x="1204" y="4571"/>
                    <a:pt x="1423" y="4504"/>
                  </a:cubicBezTo>
                  <a:cubicBezTo>
                    <a:pt x="1518" y="4474"/>
                    <a:pt x="1620" y="4457"/>
                    <a:pt x="1697" y="4387"/>
                  </a:cubicBezTo>
                  <a:cubicBezTo>
                    <a:pt x="1684" y="4365"/>
                    <a:pt x="1676" y="4347"/>
                    <a:pt x="1664" y="4333"/>
                  </a:cubicBezTo>
                  <a:cubicBezTo>
                    <a:pt x="1531" y="4182"/>
                    <a:pt x="1531" y="4182"/>
                    <a:pt x="1676" y="4023"/>
                  </a:cubicBezTo>
                  <a:cubicBezTo>
                    <a:pt x="1682" y="4016"/>
                    <a:pt x="1684" y="4007"/>
                    <a:pt x="1698" y="3980"/>
                  </a:cubicBezTo>
                  <a:cubicBezTo>
                    <a:pt x="1614" y="3789"/>
                    <a:pt x="1527" y="3585"/>
                    <a:pt x="1433" y="3384"/>
                  </a:cubicBezTo>
                  <a:cubicBezTo>
                    <a:pt x="1243" y="2979"/>
                    <a:pt x="1049" y="2577"/>
                    <a:pt x="857" y="2173"/>
                  </a:cubicBezTo>
                  <a:cubicBezTo>
                    <a:pt x="691" y="1825"/>
                    <a:pt x="692" y="1825"/>
                    <a:pt x="658" y="1448"/>
                  </a:cubicBezTo>
                  <a:cubicBezTo>
                    <a:pt x="639" y="1437"/>
                    <a:pt x="616" y="1415"/>
                    <a:pt x="592" y="1415"/>
                  </a:cubicBezTo>
                  <a:cubicBezTo>
                    <a:pt x="369" y="1409"/>
                    <a:pt x="266" y="1271"/>
                    <a:pt x="193" y="1083"/>
                  </a:cubicBezTo>
                  <a:cubicBezTo>
                    <a:pt x="153" y="977"/>
                    <a:pt x="137" y="873"/>
                    <a:pt x="214" y="795"/>
                  </a:cubicBezTo>
                  <a:cubicBezTo>
                    <a:pt x="313" y="693"/>
                    <a:pt x="330" y="567"/>
                    <a:pt x="371" y="446"/>
                  </a:cubicBezTo>
                  <a:cubicBezTo>
                    <a:pt x="382" y="411"/>
                    <a:pt x="390" y="376"/>
                    <a:pt x="402" y="336"/>
                  </a:cubicBezTo>
                  <a:cubicBezTo>
                    <a:pt x="569" y="231"/>
                    <a:pt x="757" y="173"/>
                    <a:pt x="940" y="106"/>
                  </a:cubicBezTo>
                  <a:cubicBezTo>
                    <a:pt x="981" y="90"/>
                    <a:pt x="1031" y="93"/>
                    <a:pt x="1077" y="93"/>
                  </a:cubicBezTo>
                  <a:cubicBezTo>
                    <a:pt x="1281" y="98"/>
                    <a:pt x="1456" y="196"/>
                    <a:pt x="1617" y="300"/>
                  </a:cubicBezTo>
                  <a:cubicBezTo>
                    <a:pt x="1720" y="366"/>
                    <a:pt x="1792" y="490"/>
                    <a:pt x="1861" y="598"/>
                  </a:cubicBezTo>
                  <a:cubicBezTo>
                    <a:pt x="1958" y="751"/>
                    <a:pt x="2002" y="855"/>
                    <a:pt x="1779" y="948"/>
                  </a:cubicBezTo>
                  <a:cubicBezTo>
                    <a:pt x="1766" y="954"/>
                    <a:pt x="1760" y="973"/>
                    <a:pt x="1741" y="1000"/>
                  </a:cubicBezTo>
                  <a:cubicBezTo>
                    <a:pt x="1946" y="1052"/>
                    <a:pt x="2034" y="1212"/>
                    <a:pt x="2116" y="1383"/>
                  </a:cubicBezTo>
                  <a:cubicBezTo>
                    <a:pt x="2401" y="1979"/>
                    <a:pt x="2691" y="2574"/>
                    <a:pt x="2979" y="3169"/>
                  </a:cubicBezTo>
                  <a:cubicBezTo>
                    <a:pt x="3020" y="3252"/>
                    <a:pt x="3062" y="3335"/>
                    <a:pt x="3101" y="3413"/>
                  </a:cubicBezTo>
                  <a:cubicBezTo>
                    <a:pt x="3190" y="3428"/>
                    <a:pt x="3274" y="3426"/>
                    <a:pt x="3345" y="3458"/>
                  </a:cubicBezTo>
                  <a:cubicBezTo>
                    <a:pt x="3437" y="3499"/>
                    <a:pt x="3405" y="3602"/>
                    <a:pt x="3423" y="3699"/>
                  </a:cubicBezTo>
                  <a:cubicBezTo>
                    <a:pt x="3485" y="3679"/>
                    <a:pt x="3548" y="3671"/>
                    <a:pt x="3601" y="3642"/>
                  </a:cubicBezTo>
                  <a:cubicBezTo>
                    <a:pt x="3779" y="3542"/>
                    <a:pt x="3963" y="3451"/>
                    <a:pt x="4086" y="3276"/>
                  </a:cubicBezTo>
                  <a:cubicBezTo>
                    <a:pt x="4246" y="3052"/>
                    <a:pt x="4471" y="2933"/>
                    <a:pt x="4739" y="2888"/>
                  </a:cubicBezTo>
                  <a:cubicBezTo>
                    <a:pt x="4845" y="2869"/>
                    <a:pt x="4889" y="2886"/>
                    <a:pt x="4945" y="2983"/>
                  </a:cubicBezTo>
                  <a:cubicBezTo>
                    <a:pt x="4969" y="3023"/>
                    <a:pt x="4989" y="3065"/>
                    <a:pt x="5008" y="3108"/>
                  </a:cubicBezTo>
                  <a:cubicBezTo>
                    <a:pt x="5055" y="3211"/>
                    <a:pt x="5103" y="3301"/>
                    <a:pt x="5238" y="3327"/>
                  </a:cubicBezTo>
                  <a:cubicBezTo>
                    <a:pt x="5339" y="3347"/>
                    <a:pt x="5360" y="3415"/>
                    <a:pt x="5343" y="3521"/>
                  </a:cubicBezTo>
                  <a:cubicBezTo>
                    <a:pt x="5330" y="3602"/>
                    <a:pt x="5316" y="3684"/>
                    <a:pt x="5305" y="3766"/>
                  </a:cubicBezTo>
                  <a:cubicBezTo>
                    <a:pt x="5293" y="3866"/>
                    <a:pt x="5252" y="3945"/>
                    <a:pt x="5155" y="3983"/>
                  </a:cubicBezTo>
                  <a:cubicBezTo>
                    <a:pt x="5035" y="4031"/>
                    <a:pt x="4923" y="4104"/>
                    <a:pt x="4783" y="4083"/>
                  </a:cubicBezTo>
                  <a:cubicBezTo>
                    <a:pt x="4739" y="4076"/>
                    <a:pt x="4687" y="4082"/>
                    <a:pt x="4646" y="4099"/>
                  </a:cubicBezTo>
                  <a:cubicBezTo>
                    <a:pt x="4385" y="4206"/>
                    <a:pt x="4111" y="4247"/>
                    <a:pt x="3832" y="4270"/>
                  </a:cubicBezTo>
                  <a:cubicBezTo>
                    <a:pt x="3808" y="4271"/>
                    <a:pt x="3786" y="4296"/>
                    <a:pt x="3748" y="4318"/>
                  </a:cubicBezTo>
                  <a:cubicBezTo>
                    <a:pt x="3769" y="4378"/>
                    <a:pt x="3784" y="4439"/>
                    <a:pt x="3810" y="4496"/>
                  </a:cubicBezTo>
                  <a:cubicBezTo>
                    <a:pt x="3920" y="4741"/>
                    <a:pt x="4022" y="4991"/>
                    <a:pt x="4126" y="5239"/>
                  </a:cubicBezTo>
                  <a:cubicBezTo>
                    <a:pt x="4229" y="5483"/>
                    <a:pt x="4313" y="5741"/>
                    <a:pt x="4451" y="5972"/>
                  </a:cubicBezTo>
                  <a:cubicBezTo>
                    <a:pt x="4474" y="6010"/>
                    <a:pt x="4503" y="6044"/>
                    <a:pt x="4539" y="6095"/>
                  </a:cubicBezTo>
                  <a:cubicBezTo>
                    <a:pt x="4689" y="6021"/>
                    <a:pt x="4829" y="5952"/>
                    <a:pt x="4970" y="5883"/>
                  </a:cubicBezTo>
                  <a:cubicBezTo>
                    <a:pt x="5136" y="5800"/>
                    <a:pt x="5301" y="5713"/>
                    <a:pt x="5469" y="5634"/>
                  </a:cubicBezTo>
                  <a:cubicBezTo>
                    <a:pt x="5594" y="5575"/>
                    <a:pt x="5716" y="5512"/>
                    <a:pt x="5837" y="5443"/>
                  </a:cubicBezTo>
                  <a:cubicBezTo>
                    <a:pt x="6029" y="5335"/>
                    <a:pt x="6239" y="5245"/>
                    <a:pt x="6467" y="5239"/>
                  </a:cubicBezTo>
                  <a:cubicBezTo>
                    <a:pt x="6746" y="5232"/>
                    <a:pt x="6993" y="5337"/>
                    <a:pt x="7229" y="5473"/>
                  </a:cubicBezTo>
                  <a:cubicBezTo>
                    <a:pt x="7269" y="5496"/>
                    <a:pt x="7300" y="5537"/>
                    <a:pt x="7342" y="5551"/>
                  </a:cubicBezTo>
                  <a:cubicBezTo>
                    <a:pt x="7705" y="5676"/>
                    <a:pt x="8029" y="5882"/>
                    <a:pt x="8373" y="6047"/>
                  </a:cubicBezTo>
                  <a:cubicBezTo>
                    <a:pt x="8405" y="6062"/>
                    <a:pt x="8441" y="6070"/>
                    <a:pt x="8489" y="6088"/>
                  </a:cubicBezTo>
                  <a:cubicBezTo>
                    <a:pt x="8600" y="5930"/>
                    <a:pt x="8672" y="5760"/>
                    <a:pt x="8737" y="5587"/>
                  </a:cubicBezTo>
                  <a:cubicBezTo>
                    <a:pt x="8770" y="5502"/>
                    <a:pt x="8770" y="5403"/>
                    <a:pt x="8855" y="5341"/>
                  </a:cubicBezTo>
                  <a:cubicBezTo>
                    <a:pt x="8875" y="5327"/>
                    <a:pt x="8882" y="5292"/>
                    <a:pt x="8889" y="5266"/>
                  </a:cubicBezTo>
                  <a:cubicBezTo>
                    <a:pt x="8960" y="4963"/>
                    <a:pt x="9117" y="4697"/>
                    <a:pt x="9243" y="4417"/>
                  </a:cubicBezTo>
                  <a:cubicBezTo>
                    <a:pt x="9254" y="4392"/>
                    <a:pt x="9260" y="4365"/>
                    <a:pt x="9273" y="4320"/>
                  </a:cubicBezTo>
                  <a:cubicBezTo>
                    <a:pt x="9225" y="4299"/>
                    <a:pt x="9178" y="4266"/>
                    <a:pt x="9130" y="4263"/>
                  </a:cubicBezTo>
                  <a:cubicBezTo>
                    <a:pt x="8888" y="4247"/>
                    <a:pt x="8652" y="4207"/>
                    <a:pt x="8424" y="4120"/>
                  </a:cubicBezTo>
                  <a:cubicBezTo>
                    <a:pt x="8365" y="4097"/>
                    <a:pt x="8297" y="4078"/>
                    <a:pt x="8235" y="4085"/>
                  </a:cubicBezTo>
                  <a:cubicBezTo>
                    <a:pt x="8084" y="4099"/>
                    <a:pt x="7964" y="4029"/>
                    <a:pt x="7838" y="3972"/>
                  </a:cubicBezTo>
                  <a:cubicBezTo>
                    <a:pt x="7754" y="3934"/>
                    <a:pt x="7720" y="3858"/>
                    <a:pt x="7711" y="3769"/>
                  </a:cubicBezTo>
                  <a:cubicBezTo>
                    <a:pt x="7704" y="3696"/>
                    <a:pt x="7693" y="3623"/>
                    <a:pt x="7678" y="3551"/>
                  </a:cubicBezTo>
                  <a:cubicBezTo>
                    <a:pt x="7650" y="3408"/>
                    <a:pt x="7666" y="3373"/>
                    <a:pt x="7800" y="3315"/>
                  </a:cubicBezTo>
                  <a:cubicBezTo>
                    <a:pt x="7834" y="3301"/>
                    <a:pt x="7870" y="3292"/>
                    <a:pt x="7918" y="3277"/>
                  </a:cubicBezTo>
                  <a:cubicBezTo>
                    <a:pt x="7960" y="3191"/>
                    <a:pt x="8005" y="3100"/>
                    <a:pt x="8053" y="3011"/>
                  </a:cubicBezTo>
                  <a:cubicBezTo>
                    <a:pt x="8125" y="2879"/>
                    <a:pt x="8160" y="2868"/>
                    <a:pt x="8298" y="2892"/>
                  </a:cubicBezTo>
                  <a:cubicBezTo>
                    <a:pt x="8570" y="2938"/>
                    <a:pt x="8780" y="3080"/>
                    <a:pt x="8944" y="3294"/>
                  </a:cubicBezTo>
                  <a:cubicBezTo>
                    <a:pt x="9086" y="3478"/>
                    <a:pt x="9285" y="3577"/>
                    <a:pt x="9487" y="3673"/>
                  </a:cubicBezTo>
                  <a:cubicBezTo>
                    <a:pt x="9511" y="3685"/>
                    <a:pt x="9541" y="3685"/>
                    <a:pt x="9565" y="3689"/>
                  </a:cubicBezTo>
                  <a:cubicBezTo>
                    <a:pt x="9580" y="3674"/>
                    <a:pt x="9601" y="3664"/>
                    <a:pt x="9603" y="3651"/>
                  </a:cubicBezTo>
                  <a:cubicBezTo>
                    <a:pt x="9638" y="3426"/>
                    <a:pt x="9638" y="3426"/>
                    <a:pt x="9900" y="3426"/>
                  </a:cubicBezTo>
                  <a:cubicBezTo>
                    <a:pt x="9932" y="3368"/>
                    <a:pt x="9969" y="3305"/>
                    <a:pt x="10002" y="3239"/>
                  </a:cubicBezTo>
                  <a:cubicBezTo>
                    <a:pt x="10306" y="2611"/>
                    <a:pt x="10612" y="1982"/>
                    <a:pt x="10916" y="1353"/>
                  </a:cubicBezTo>
                  <a:cubicBezTo>
                    <a:pt x="10989" y="1201"/>
                    <a:pt x="11063" y="1050"/>
                    <a:pt x="11269" y="1007"/>
                  </a:cubicBezTo>
                  <a:cubicBezTo>
                    <a:pt x="11222" y="914"/>
                    <a:pt x="11118" y="909"/>
                    <a:pt x="11085" y="834"/>
                  </a:cubicBezTo>
                  <a:cubicBezTo>
                    <a:pt x="11082" y="816"/>
                    <a:pt x="11073" y="796"/>
                    <a:pt x="11077" y="780"/>
                  </a:cubicBezTo>
                  <a:cubicBezTo>
                    <a:pt x="11117" y="576"/>
                    <a:pt x="11287" y="458"/>
                    <a:pt x="11391" y="295"/>
                  </a:cubicBezTo>
                  <a:cubicBezTo>
                    <a:pt x="11656" y="157"/>
                    <a:pt x="11916" y="1"/>
                    <a:pt x="12231" y="160"/>
                  </a:cubicBezTo>
                  <a:cubicBezTo>
                    <a:pt x="12355" y="222"/>
                    <a:pt x="12487" y="268"/>
                    <a:pt x="12610" y="320"/>
                  </a:cubicBezTo>
                  <a:cubicBezTo>
                    <a:pt x="12629" y="389"/>
                    <a:pt x="12643" y="442"/>
                    <a:pt x="12659" y="495"/>
                  </a:cubicBezTo>
                  <a:cubicBezTo>
                    <a:pt x="12688" y="591"/>
                    <a:pt x="12706" y="687"/>
                    <a:pt x="12784" y="768"/>
                  </a:cubicBezTo>
                  <a:cubicBezTo>
                    <a:pt x="12876" y="862"/>
                    <a:pt x="12883" y="984"/>
                    <a:pt x="12811" y="1103"/>
                  </a:cubicBezTo>
                  <a:cubicBezTo>
                    <a:pt x="12791" y="1135"/>
                    <a:pt x="12776" y="1169"/>
                    <a:pt x="12762" y="1203"/>
                  </a:cubicBezTo>
                  <a:cubicBezTo>
                    <a:pt x="12717" y="1319"/>
                    <a:pt x="12630" y="1380"/>
                    <a:pt x="12510" y="1399"/>
                  </a:cubicBezTo>
                  <a:cubicBezTo>
                    <a:pt x="12465" y="1406"/>
                    <a:pt x="12419" y="1413"/>
                    <a:pt x="12357" y="1422"/>
                  </a:cubicBezTo>
                  <a:cubicBezTo>
                    <a:pt x="12351" y="1484"/>
                    <a:pt x="12349" y="1547"/>
                    <a:pt x="12342" y="1609"/>
                  </a:cubicBezTo>
                  <a:cubicBezTo>
                    <a:pt x="12325" y="1767"/>
                    <a:pt x="12283" y="1915"/>
                    <a:pt x="12213" y="2061"/>
                  </a:cubicBezTo>
                  <a:cubicBezTo>
                    <a:pt x="11934" y="2640"/>
                    <a:pt x="11665" y="3223"/>
                    <a:pt x="11393" y="3805"/>
                  </a:cubicBezTo>
                  <a:cubicBezTo>
                    <a:pt x="11365" y="3864"/>
                    <a:pt x="11340" y="3924"/>
                    <a:pt x="11317" y="3978"/>
                  </a:cubicBezTo>
                  <a:cubicBezTo>
                    <a:pt x="11324" y="3994"/>
                    <a:pt x="11325" y="4004"/>
                    <a:pt x="11331" y="4011"/>
                  </a:cubicBezTo>
                  <a:cubicBezTo>
                    <a:pt x="11487" y="4188"/>
                    <a:pt x="11487" y="4188"/>
                    <a:pt x="11321" y="4358"/>
                  </a:cubicBezTo>
                  <a:cubicBezTo>
                    <a:pt x="11315" y="4364"/>
                    <a:pt x="11314" y="4375"/>
                    <a:pt x="11306" y="4398"/>
                  </a:cubicBezTo>
                  <a:cubicBezTo>
                    <a:pt x="11536" y="4503"/>
                    <a:pt x="11772" y="4567"/>
                    <a:pt x="12028" y="4552"/>
                  </a:cubicBezTo>
                  <a:cubicBezTo>
                    <a:pt x="12130" y="4546"/>
                    <a:pt x="12233" y="4539"/>
                    <a:pt x="12336" y="4536"/>
                  </a:cubicBezTo>
                  <a:cubicBezTo>
                    <a:pt x="12553" y="4532"/>
                    <a:pt x="12724" y="4649"/>
                    <a:pt x="12895" y="4760"/>
                  </a:cubicBezTo>
                  <a:cubicBezTo>
                    <a:pt x="12946" y="4792"/>
                    <a:pt x="12939" y="4861"/>
                    <a:pt x="12917" y="4915"/>
                  </a:cubicBezTo>
                  <a:cubicBezTo>
                    <a:pt x="12875" y="5018"/>
                    <a:pt x="12828" y="5119"/>
                    <a:pt x="12787" y="5214"/>
                  </a:cubicBezTo>
                  <a:cubicBezTo>
                    <a:pt x="12793" y="5242"/>
                    <a:pt x="12794" y="5262"/>
                    <a:pt x="12801" y="5278"/>
                  </a:cubicBezTo>
                  <a:cubicBezTo>
                    <a:pt x="12881" y="5474"/>
                    <a:pt x="12876" y="5487"/>
                    <a:pt x="12708" y="5584"/>
                  </a:cubicBezTo>
                  <a:cubicBezTo>
                    <a:pt x="12643" y="5620"/>
                    <a:pt x="12582" y="5661"/>
                    <a:pt x="12523" y="5705"/>
                  </a:cubicBezTo>
                  <a:cubicBezTo>
                    <a:pt x="12441" y="5765"/>
                    <a:pt x="12352" y="5786"/>
                    <a:pt x="12260" y="5748"/>
                  </a:cubicBezTo>
                  <a:cubicBezTo>
                    <a:pt x="12142" y="5700"/>
                    <a:pt x="12007" y="5679"/>
                    <a:pt x="11924" y="5562"/>
                  </a:cubicBezTo>
                  <a:cubicBezTo>
                    <a:pt x="11898" y="5526"/>
                    <a:pt x="11855" y="5498"/>
                    <a:pt x="11814" y="5481"/>
                  </a:cubicBezTo>
                  <a:cubicBezTo>
                    <a:pt x="11562" y="5377"/>
                    <a:pt x="11339" y="5228"/>
                    <a:pt x="11133" y="5053"/>
                  </a:cubicBezTo>
                  <a:cubicBezTo>
                    <a:pt x="11113" y="5036"/>
                    <a:pt x="11083" y="5031"/>
                    <a:pt x="11043" y="5014"/>
                  </a:cubicBezTo>
                  <a:cubicBezTo>
                    <a:pt x="11012" y="5056"/>
                    <a:pt x="10978" y="5097"/>
                    <a:pt x="10953" y="5143"/>
                  </a:cubicBezTo>
                  <a:cubicBezTo>
                    <a:pt x="10792" y="5447"/>
                    <a:pt x="10636" y="5754"/>
                    <a:pt x="10472" y="6056"/>
                  </a:cubicBezTo>
                  <a:cubicBezTo>
                    <a:pt x="10389" y="6212"/>
                    <a:pt x="10292" y="6359"/>
                    <a:pt x="10204" y="6512"/>
                  </a:cubicBezTo>
                  <a:cubicBezTo>
                    <a:pt x="10177" y="6560"/>
                    <a:pt x="10165" y="6616"/>
                    <a:pt x="10142" y="6677"/>
                  </a:cubicBezTo>
                  <a:cubicBezTo>
                    <a:pt x="10189" y="6700"/>
                    <a:pt x="10229" y="6726"/>
                    <a:pt x="10272" y="6737"/>
                  </a:cubicBezTo>
                  <a:cubicBezTo>
                    <a:pt x="10577" y="6818"/>
                    <a:pt x="10885" y="6889"/>
                    <a:pt x="11189" y="6976"/>
                  </a:cubicBezTo>
                  <a:cubicBezTo>
                    <a:pt x="11470" y="7057"/>
                    <a:pt x="11661" y="7265"/>
                    <a:pt x="11675" y="7588"/>
                  </a:cubicBezTo>
                  <a:cubicBezTo>
                    <a:pt x="11694" y="8043"/>
                    <a:pt x="11694" y="8499"/>
                    <a:pt x="11659" y="8957"/>
                  </a:cubicBezTo>
                  <a:cubicBezTo>
                    <a:pt x="11626" y="9392"/>
                    <a:pt x="11556" y="9825"/>
                    <a:pt x="11554" y="10265"/>
                  </a:cubicBezTo>
                  <a:cubicBezTo>
                    <a:pt x="11553" y="10561"/>
                    <a:pt x="11492" y="10857"/>
                    <a:pt x="11455" y="11153"/>
                  </a:cubicBezTo>
                  <a:cubicBezTo>
                    <a:pt x="11431" y="11337"/>
                    <a:pt x="11408" y="11522"/>
                    <a:pt x="11373" y="11705"/>
                  </a:cubicBezTo>
                  <a:cubicBezTo>
                    <a:pt x="11304" y="12070"/>
                    <a:pt x="11235" y="12436"/>
                    <a:pt x="11150" y="12798"/>
                  </a:cubicBezTo>
                  <a:cubicBezTo>
                    <a:pt x="11108" y="12977"/>
                    <a:pt x="11042" y="13154"/>
                    <a:pt x="10971" y="13325"/>
                  </a:cubicBezTo>
                  <a:cubicBezTo>
                    <a:pt x="10732" y="13903"/>
                    <a:pt x="10476" y="14474"/>
                    <a:pt x="10090" y="14970"/>
                  </a:cubicBezTo>
                  <a:cubicBezTo>
                    <a:pt x="9856" y="15270"/>
                    <a:pt x="9622" y="15572"/>
                    <a:pt x="9311" y="15804"/>
                  </a:cubicBezTo>
                  <a:cubicBezTo>
                    <a:pt x="9185" y="15897"/>
                    <a:pt x="9076" y="16014"/>
                    <a:pt x="8951" y="16129"/>
                  </a:cubicBezTo>
                  <a:cubicBezTo>
                    <a:pt x="9065" y="16417"/>
                    <a:pt x="9126" y="16717"/>
                    <a:pt x="9290" y="16983"/>
                  </a:cubicBezTo>
                  <a:cubicBezTo>
                    <a:pt x="9418" y="17188"/>
                    <a:pt x="9501" y="17416"/>
                    <a:pt x="9584" y="17644"/>
                  </a:cubicBezTo>
                  <a:cubicBezTo>
                    <a:pt x="9707" y="17975"/>
                    <a:pt x="9818" y="18310"/>
                    <a:pt x="9933" y="18643"/>
                  </a:cubicBezTo>
                  <a:cubicBezTo>
                    <a:pt x="10017" y="18889"/>
                    <a:pt x="10091" y="19138"/>
                    <a:pt x="10175" y="19384"/>
                  </a:cubicBezTo>
                  <a:cubicBezTo>
                    <a:pt x="10297" y="19744"/>
                    <a:pt x="10391" y="20114"/>
                    <a:pt x="10566" y="20458"/>
                  </a:cubicBezTo>
                  <a:cubicBezTo>
                    <a:pt x="10688" y="20697"/>
                    <a:pt x="10786" y="20949"/>
                    <a:pt x="10905" y="2121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4" name="Google Shape;194;p9"/>
            <p:cNvSpPr/>
            <p:nvPr/>
          </p:nvSpPr>
          <p:spPr>
            <a:xfrm>
              <a:off x="6550939" y="2356987"/>
              <a:ext cx="415041" cy="514751"/>
            </a:xfrm>
            <a:custGeom>
              <a:avLst/>
              <a:gdLst/>
              <a:ahLst/>
              <a:cxnLst/>
              <a:rect l="l" t="t" r="r" b="b"/>
              <a:pathLst>
                <a:path w="8300" h="10294" extrusionOk="0">
                  <a:moveTo>
                    <a:pt x="4012" y="4440"/>
                  </a:moveTo>
                  <a:cubicBezTo>
                    <a:pt x="4012" y="4321"/>
                    <a:pt x="4012" y="4228"/>
                    <a:pt x="4012" y="4136"/>
                  </a:cubicBezTo>
                  <a:cubicBezTo>
                    <a:pt x="4013" y="3698"/>
                    <a:pt x="4014" y="3261"/>
                    <a:pt x="4016" y="2822"/>
                  </a:cubicBezTo>
                  <a:cubicBezTo>
                    <a:pt x="4018" y="2181"/>
                    <a:pt x="4018" y="1538"/>
                    <a:pt x="4022" y="895"/>
                  </a:cubicBezTo>
                  <a:cubicBezTo>
                    <a:pt x="4023" y="702"/>
                    <a:pt x="4035" y="508"/>
                    <a:pt x="4043" y="303"/>
                  </a:cubicBezTo>
                  <a:cubicBezTo>
                    <a:pt x="3894" y="316"/>
                    <a:pt x="3793" y="385"/>
                    <a:pt x="3700" y="481"/>
                  </a:cubicBezTo>
                  <a:cubicBezTo>
                    <a:pt x="3636" y="545"/>
                    <a:pt x="3559" y="599"/>
                    <a:pt x="3481" y="648"/>
                  </a:cubicBezTo>
                  <a:cubicBezTo>
                    <a:pt x="3395" y="702"/>
                    <a:pt x="3294" y="736"/>
                    <a:pt x="3213" y="798"/>
                  </a:cubicBezTo>
                  <a:cubicBezTo>
                    <a:pt x="2972" y="985"/>
                    <a:pt x="2689" y="1074"/>
                    <a:pt x="2407" y="1169"/>
                  </a:cubicBezTo>
                  <a:cubicBezTo>
                    <a:pt x="2203" y="1236"/>
                    <a:pt x="2000" y="1301"/>
                    <a:pt x="1796" y="1369"/>
                  </a:cubicBezTo>
                  <a:cubicBezTo>
                    <a:pt x="1656" y="1416"/>
                    <a:pt x="1515" y="1459"/>
                    <a:pt x="1364" y="1471"/>
                  </a:cubicBezTo>
                  <a:cubicBezTo>
                    <a:pt x="1245" y="1480"/>
                    <a:pt x="1124" y="1509"/>
                    <a:pt x="1013" y="1552"/>
                  </a:cubicBezTo>
                  <a:cubicBezTo>
                    <a:pt x="812" y="1630"/>
                    <a:pt x="607" y="1680"/>
                    <a:pt x="393" y="1701"/>
                  </a:cubicBezTo>
                  <a:cubicBezTo>
                    <a:pt x="378" y="1703"/>
                    <a:pt x="365" y="1723"/>
                    <a:pt x="360" y="1728"/>
                  </a:cubicBezTo>
                  <a:cubicBezTo>
                    <a:pt x="256" y="2032"/>
                    <a:pt x="263" y="2340"/>
                    <a:pt x="274" y="2645"/>
                  </a:cubicBezTo>
                  <a:cubicBezTo>
                    <a:pt x="284" y="2950"/>
                    <a:pt x="253" y="3255"/>
                    <a:pt x="317" y="3562"/>
                  </a:cubicBezTo>
                  <a:cubicBezTo>
                    <a:pt x="379" y="3857"/>
                    <a:pt x="383" y="4164"/>
                    <a:pt x="476" y="4461"/>
                  </a:cubicBezTo>
                  <a:cubicBezTo>
                    <a:pt x="1608" y="4461"/>
                    <a:pt x="2724" y="4461"/>
                    <a:pt x="3839" y="4460"/>
                  </a:cubicBezTo>
                  <a:cubicBezTo>
                    <a:pt x="3884" y="4460"/>
                    <a:pt x="3929" y="4450"/>
                    <a:pt x="4012" y="4440"/>
                  </a:cubicBezTo>
                  <a:close/>
                  <a:moveTo>
                    <a:pt x="4261" y="4452"/>
                  </a:moveTo>
                  <a:cubicBezTo>
                    <a:pt x="4392" y="4456"/>
                    <a:pt x="4484" y="4461"/>
                    <a:pt x="4576" y="4461"/>
                  </a:cubicBezTo>
                  <a:cubicBezTo>
                    <a:pt x="5162" y="4461"/>
                    <a:pt x="5749" y="4461"/>
                    <a:pt x="6335" y="4461"/>
                  </a:cubicBezTo>
                  <a:cubicBezTo>
                    <a:pt x="6754" y="4461"/>
                    <a:pt x="7172" y="4461"/>
                    <a:pt x="7591" y="4460"/>
                  </a:cubicBezTo>
                  <a:cubicBezTo>
                    <a:pt x="7672" y="4459"/>
                    <a:pt x="7761" y="4476"/>
                    <a:pt x="7832" y="4405"/>
                  </a:cubicBezTo>
                  <a:cubicBezTo>
                    <a:pt x="7906" y="4254"/>
                    <a:pt x="7897" y="4083"/>
                    <a:pt x="7927" y="3919"/>
                  </a:cubicBezTo>
                  <a:cubicBezTo>
                    <a:pt x="7984" y="3600"/>
                    <a:pt x="8043" y="3283"/>
                    <a:pt x="8030" y="2955"/>
                  </a:cubicBezTo>
                  <a:cubicBezTo>
                    <a:pt x="8024" y="2769"/>
                    <a:pt x="8020" y="2582"/>
                    <a:pt x="8032" y="2397"/>
                  </a:cubicBezTo>
                  <a:cubicBezTo>
                    <a:pt x="8049" y="2161"/>
                    <a:pt x="7975" y="1942"/>
                    <a:pt x="7947" y="1705"/>
                  </a:cubicBezTo>
                  <a:cubicBezTo>
                    <a:pt x="7703" y="1687"/>
                    <a:pt x="7483" y="1625"/>
                    <a:pt x="7267" y="1537"/>
                  </a:cubicBezTo>
                  <a:cubicBezTo>
                    <a:pt x="7044" y="1446"/>
                    <a:pt x="6812" y="1375"/>
                    <a:pt x="6584" y="1296"/>
                  </a:cubicBezTo>
                  <a:cubicBezTo>
                    <a:pt x="6382" y="1227"/>
                    <a:pt x="6178" y="1163"/>
                    <a:pt x="5977" y="1090"/>
                  </a:cubicBezTo>
                  <a:cubicBezTo>
                    <a:pt x="5697" y="988"/>
                    <a:pt x="5422" y="872"/>
                    <a:pt x="5141" y="777"/>
                  </a:cubicBezTo>
                  <a:cubicBezTo>
                    <a:pt x="4919" y="702"/>
                    <a:pt x="4706" y="628"/>
                    <a:pt x="4549" y="434"/>
                  </a:cubicBezTo>
                  <a:cubicBezTo>
                    <a:pt x="4480" y="349"/>
                    <a:pt x="4369" y="282"/>
                    <a:pt x="4237" y="311"/>
                  </a:cubicBezTo>
                  <a:cubicBezTo>
                    <a:pt x="4240" y="687"/>
                    <a:pt x="4245" y="1048"/>
                    <a:pt x="4246" y="1410"/>
                  </a:cubicBezTo>
                  <a:cubicBezTo>
                    <a:pt x="4249" y="2313"/>
                    <a:pt x="4250" y="3215"/>
                    <a:pt x="4252" y="4118"/>
                  </a:cubicBezTo>
                  <a:cubicBezTo>
                    <a:pt x="4252" y="4219"/>
                    <a:pt x="4257" y="4319"/>
                    <a:pt x="4261" y="4452"/>
                  </a:cubicBezTo>
                  <a:close/>
                  <a:moveTo>
                    <a:pt x="4011" y="10014"/>
                  </a:moveTo>
                  <a:cubicBezTo>
                    <a:pt x="4027" y="9973"/>
                    <a:pt x="4045" y="9948"/>
                    <a:pt x="4044" y="9925"/>
                  </a:cubicBezTo>
                  <a:cubicBezTo>
                    <a:pt x="4035" y="9758"/>
                    <a:pt x="4011" y="9592"/>
                    <a:pt x="4011" y="9426"/>
                  </a:cubicBezTo>
                  <a:cubicBezTo>
                    <a:pt x="4009" y="7955"/>
                    <a:pt x="4011" y="6484"/>
                    <a:pt x="4010" y="5012"/>
                  </a:cubicBezTo>
                  <a:cubicBezTo>
                    <a:pt x="4010" y="4902"/>
                    <a:pt x="4023" y="4791"/>
                    <a:pt x="3988" y="4676"/>
                  </a:cubicBezTo>
                  <a:cubicBezTo>
                    <a:pt x="3882" y="4640"/>
                    <a:pt x="3780" y="4651"/>
                    <a:pt x="3680" y="4651"/>
                  </a:cubicBezTo>
                  <a:cubicBezTo>
                    <a:pt x="2675" y="4647"/>
                    <a:pt x="1669" y="4644"/>
                    <a:pt x="663" y="4642"/>
                  </a:cubicBezTo>
                  <a:cubicBezTo>
                    <a:pt x="612" y="4642"/>
                    <a:pt x="562" y="4660"/>
                    <a:pt x="492" y="4673"/>
                  </a:cubicBezTo>
                  <a:cubicBezTo>
                    <a:pt x="551" y="4924"/>
                    <a:pt x="609" y="5157"/>
                    <a:pt x="661" y="5392"/>
                  </a:cubicBezTo>
                  <a:cubicBezTo>
                    <a:pt x="708" y="5600"/>
                    <a:pt x="756" y="5808"/>
                    <a:pt x="794" y="6018"/>
                  </a:cubicBezTo>
                  <a:cubicBezTo>
                    <a:pt x="839" y="6277"/>
                    <a:pt x="900" y="6531"/>
                    <a:pt x="1020" y="6763"/>
                  </a:cubicBezTo>
                  <a:cubicBezTo>
                    <a:pt x="1235" y="7176"/>
                    <a:pt x="1457" y="7585"/>
                    <a:pt x="1684" y="7991"/>
                  </a:cubicBezTo>
                  <a:cubicBezTo>
                    <a:pt x="1847" y="8287"/>
                    <a:pt x="2086" y="8525"/>
                    <a:pt x="2298" y="8784"/>
                  </a:cubicBezTo>
                  <a:cubicBezTo>
                    <a:pt x="2327" y="8819"/>
                    <a:pt x="2366" y="8847"/>
                    <a:pt x="2402" y="8876"/>
                  </a:cubicBezTo>
                  <a:cubicBezTo>
                    <a:pt x="2483" y="8940"/>
                    <a:pt x="2564" y="9002"/>
                    <a:pt x="2643" y="9065"/>
                  </a:cubicBezTo>
                  <a:cubicBezTo>
                    <a:pt x="2889" y="9263"/>
                    <a:pt x="3134" y="9463"/>
                    <a:pt x="3381" y="9659"/>
                  </a:cubicBezTo>
                  <a:cubicBezTo>
                    <a:pt x="3424" y="9694"/>
                    <a:pt x="3475" y="9718"/>
                    <a:pt x="3524" y="9746"/>
                  </a:cubicBezTo>
                  <a:cubicBezTo>
                    <a:pt x="3678" y="9831"/>
                    <a:pt x="3832" y="9916"/>
                    <a:pt x="4011" y="10014"/>
                  </a:cubicBezTo>
                  <a:close/>
                  <a:moveTo>
                    <a:pt x="7800" y="4673"/>
                  </a:moveTo>
                  <a:cubicBezTo>
                    <a:pt x="7716" y="4665"/>
                    <a:pt x="7653" y="4653"/>
                    <a:pt x="7591" y="4653"/>
                  </a:cubicBezTo>
                  <a:cubicBezTo>
                    <a:pt x="6550" y="4652"/>
                    <a:pt x="5507" y="4651"/>
                    <a:pt x="4465" y="4652"/>
                  </a:cubicBezTo>
                  <a:cubicBezTo>
                    <a:pt x="4403" y="4652"/>
                    <a:pt x="4341" y="4665"/>
                    <a:pt x="4264" y="4673"/>
                  </a:cubicBezTo>
                  <a:cubicBezTo>
                    <a:pt x="4260" y="4790"/>
                    <a:pt x="4254" y="4891"/>
                    <a:pt x="4254" y="4991"/>
                  </a:cubicBezTo>
                  <a:cubicBezTo>
                    <a:pt x="4253" y="6489"/>
                    <a:pt x="4255" y="7987"/>
                    <a:pt x="4253" y="9484"/>
                  </a:cubicBezTo>
                  <a:cubicBezTo>
                    <a:pt x="4253" y="9623"/>
                    <a:pt x="4238" y="9763"/>
                    <a:pt x="4231" y="9902"/>
                  </a:cubicBezTo>
                  <a:cubicBezTo>
                    <a:pt x="4228" y="9949"/>
                    <a:pt x="4227" y="9995"/>
                    <a:pt x="4300" y="10017"/>
                  </a:cubicBezTo>
                  <a:cubicBezTo>
                    <a:pt x="4598" y="9817"/>
                    <a:pt x="4938" y="9671"/>
                    <a:pt x="5214" y="9411"/>
                  </a:cubicBezTo>
                  <a:cubicBezTo>
                    <a:pt x="5408" y="9229"/>
                    <a:pt x="5651" y="9099"/>
                    <a:pt x="5876" y="8950"/>
                  </a:cubicBezTo>
                  <a:cubicBezTo>
                    <a:pt x="5987" y="8877"/>
                    <a:pt x="6075" y="8792"/>
                    <a:pt x="6137" y="8669"/>
                  </a:cubicBezTo>
                  <a:cubicBezTo>
                    <a:pt x="6190" y="8562"/>
                    <a:pt x="6271" y="8469"/>
                    <a:pt x="6340" y="8370"/>
                  </a:cubicBezTo>
                  <a:cubicBezTo>
                    <a:pt x="6446" y="8218"/>
                    <a:pt x="6564" y="8073"/>
                    <a:pt x="6656" y="7913"/>
                  </a:cubicBezTo>
                  <a:cubicBezTo>
                    <a:pt x="6846" y="7582"/>
                    <a:pt x="7018" y="7242"/>
                    <a:pt x="7202" y="6908"/>
                  </a:cubicBezTo>
                  <a:cubicBezTo>
                    <a:pt x="7350" y="6635"/>
                    <a:pt x="7447" y="6349"/>
                    <a:pt x="7496" y="6042"/>
                  </a:cubicBezTo>
                  <a:cubicBezTo>
                    <a:pt x="7533" y="5814"/>
                    <a:pt x="7593" y="5589"/>
                    <a:pt x="7645" y="5363"/>
                  </a:cubicBezTo>
                  <a:cubicBezTo>
                    <a:pt x="7694" y="5138"/>
                    <a:pt x="7746" y="4914"/>
                    <a:pt x="7800" y="4673"/>
                  </a:cubicBezTo>
                  <a:close/>
                  <a:moveTo>
                    <a:pt x="8278" y="2724"/>
                  </a:moveTo>
                  <a:cubicBezTo>
                    <a:pt x="8278" y="2836"/>
                    <a:pt x="8275" y="2947"/>
                    <a:pt x="8278" y="3059"/>
                  </a:cubicBezTo>
                  <a:cubicBezTo>
                    <a:pt x="8289" y="3367"/>
                    <a:pt x="8228" y="3667"/>
                    <a:pt x="8175" y="3968"/>
                  </a:cubicBezTo>
                  <a:cubicBezTo>
                    <a:pt x="8154" y="4095"/>
                    <a:pt x="8129" y="4224"/>
                    <a:pt x="8119" y="4353"/>
                  </a:cubicBezTo>
                  <a:cubicBezTo>
                    <a:pt x="8077" y="4873"/>
                    <a:pt x="7880" y="5362"/>
                    <a:pt x="7819" y="5878"/>
                  </a:cubicBezTo>
                  <a:cubicBezTo>
                    <a:pt x="7815" y="5915"/>
                    <a:pt x="7801" y="5950"/>
                    <a:pt x="7789" y="5986"/>
                  </a:cubicBezTo>
                  <a:cubicBezTo>
                    <a:pt x="7677" y="6340"/>
                    <a:pt x="7576" y="6699"/>
                    <a:pt x="7445" y="7047"/>
                  </a:cubicBezTo>
                  <a:cubicBezTo>
                    <a:pt x="7369" y="7254"/>
                    <a:pt x="7253" y="7447"/>
                    <a:pt x="7143" y="7640"/>
                  </a:cubicBezTo>
                  <a:cubicBezTo>
                    <a:pt x="6916" y="8037"/>
                    <a:pt x="6613" y="8382"/>
                    <a:pt x="6351" y="8754"/>
                  </a:cubicBezTo>
                  <a:cubicBezTo>
                    <a:pt x="6244" y="8903"/>
                    <a:pt x="6158" y="9073"/>
                    <a:pt x="5978" y="9155"/>
                  </a:cubicBezTo>
                  <a:cubicBezTo>
                    <a:pt x="5752" y="9419"/>
                    <a:pt x="5444" y="9585"/>
                    <a:pt x="5188" y="9812"/>
                  </a:cubicBezTo>
                  <a:cubicBezTo>
                    <a:pt x="5086" y="9901"/>
                    <a:pt x="4946" y="9946"/>
                    <a:pt x="4821" y="10007"/>
                  </a:cubicBezTo>
                  <a:cubicBezTo>
                    <a:pt x="4679" y="10076"/>
                    <a:pt x="4531" y="10133"/>
                    <a:pt x="4395" y="10211"/>
                  </a:cubicBezTo>
                  <a:cubicBezTo>
                    <a:pt x="4279" y="10276"/>
                    <a:pt x="4162" y="10294"/>
                    <a:pt x="4046" y="10246"/>
                  </a:cubicBezTo>
                  <a:cubicBezTo>
                    <a:pt x="3747" y="10121"/>
                    <a:pt x="3452" y="9985"/>
                    <a:pt x="3155" y="9854"/>
                  </a:cubicBezTo>
                  <a:cubicBezTo>
                    <a:pt x="2787" y="9539"/>
                    <a:pt x="2387" y="9262"/>
                    <a:pt x="2062" y="8901"/>
                  </a:cubicBezTo>
                  <a:cubicBezTo>
                    <a:pt x="1912" y="8736"/>
                    <a:pt x="1797" y="8542"/>
                    <a:pt x="1658" y="8368"/>
                  </a:cubicBezTo>
                  <a:cubicBezTo>
                    <a:pt x="1374" y="8010"/>
                    <a:pt x="1132" y="7625"/>
                    <a:pt x="917" y="7222"/>
                  </a:cubicBezTo>
                  <a:cubicBezTo>
                    <a:pt x="873" y="7141"/>
                    <a:pt x="848" y="7049"/>
                    <a:pt x="820" y="6961"/>
                  </a:cubicBezTo>
                  <a:cubicBezTo>
                    <a:pt x="722" y="6661"/>
                    <a:pt x="624" y="6360"/>
                    <a:pt x="534" y="6057"/>
                  </a:cubicBezTo>
                  <a:cubicBezTo>
                    <a:pt x="489" y="5906"/>
                    <a:pt x="460" y="5751"/>
                    <a:pt x="426" y="5597"/>
                  </a:cubicBezTo>
                  <a:cubicBezTo>
                    <a:pt x="366" y="5317"/>
                    <a:pt x="328" y="5031"/>
                    <a:pt x="232" y="4759"/>
                  </a:cubicBezTo>
                  <a:cubicBezTo>
                    <a:pt x="217" y="4715"/>
                    <a:pt x="210" y="4669"/>
                    <a:pt x="203" y="4624"/>
                  </a:cubicBezTo>
                  <a:cubicBezTo>
                    <a:pt x="166" y="4377"/>
                    <a:pt x="118" y="4130"/>
                    <a:pt x="97" y="3882"/>
                  </a:cubicBezTo>
                  <a:cubicBezTo>
                    <a:pt x="73" y="3595"/>
                    <a:pt x="0" y="3314"/>
                    <a:pt x="19" y="3023"/>
                  </a:cubicBezTo>
                  <a:cubicBezTo>
                    <a:pt x="33" y="2819"/>
                    <a:pt x="32" y="2613"/>
                    <a:pt x="19" y="2409"/>
                  </a:cubicBezTo>
                  <a:cubicBezTo>
                    <a:pt x="5" y="2164"/>
                    <a:pt x="56" y="1928"/>
                    <a:pt x="93" y="1691"/>
                  </a:cubicBezTo>
                  <a:cubicBezTo>
                    <a:pt x="119" y="1520"/>
                    <a:pt x="199" y="1460"/>
                    <a:pt x="375" y="1444"/>
                  </a:cubicBezTo>
                  <a:cubicBezTo>
                    <a:pt x="475" y="1434"/>
                    <a:pt x="575" y="1413"/>
                    <a:pt x="675" y="1397"/>
                  </a:cubicBezTo>
                  <a:cubicBezTo>
                    <a:pt x="730" y="1387"/>
                    <a:pt x="787" y="1361"/>
                    <a:pt x="839" y="1368"/>
                  </a:cubicBezTo>
                  <a:cubicBezTo>
                    <a:pt x="1064" y="1397"/>
                    <a:pt x="1254" y="1299"/>
                    <a:pt x="1455" y="1225"/>
                  </a:cubicBezTo>
                  <a:cubicBezTo>
                    <a:pt x="1691" y="1140"/>
                    <a:pt x="1933" y="1074"/>
                    <a:pt x="2173" y="998"/>
                  </a:cubicBezTo>
                  <a:cubicBezTo>
                    <a:pt x="2422" y="919"/>
                    <a:pt x="2652" y="802"/>
                    <a:pt x="2883" y="679"/>
                  </a:cubicBezTo>
                  <a:cubicBezTo>
                    <a:pt x="3145" y="539"/>
                    <a:pt x="3406" y="409"/>
                    <a:pt x="3628" y="204"/>
                  </a:cubicBezTo>
                  <a:cubicBezTo>
                    <a:pt x="3847" y="0"/>
                    <a:pt x="4127" y="35"/>
                    <a:pt x="4396" y="55"/>
                  </a:cubicBezTo>
                  <a:cubicBezTo>
                    <a:pt x="4538" y="143"/>
                    <a:pt x="4699" y="210"/>
                    <a:pt x="4816" y="324"/>
                  </a:cubicBezTo>
                  <a:cubicBezTo>
                    <a:pt x="4941" y="447"/>
                    <a:pt x="5083" y="519"/>
                    <a:pt x="5237" y="584"/>
                  </a:cubicBezTo>
                  <a:cubicBezTo>
                    <a:pt x="5477" y="684"/>
                    <a:pt x="5713" y="792"/>
                    <a:pt x="5951" y="896"/>
                  </a:cubicBezTo>
                  <a:cubicBezTo>
                    <a:pt x="6027" y="929"/>
                    <a:pt x="6102" y="972"/>
                    <a:pt x="6181" y="996"/>
                  </a:cubicBezTo>
                  <a:cubicBezTo>
                    <a:pt x="6537" y="1102"/>
                    <a:pt x="6895" y="1202"/>
                    <a:pt x="7253" y="1302"/>
                  </a:cubicBezTo>
                  <a:cubicBezTo>
                    <a:pt x="7361" y="1333"/>
                    <a:pt x="7467" y="1365"/>
                    <a:pt x="7576" y="1388"/>
                  </a:cubicBezTo>
                  <a:cubicBezTo>
                    <a:pt x="7694" y="1412"/>
                    <a:pt x="7813" y="1439"/>
                    <a:pt x="7933" y="1442"/>
                  </a:cubicBezTo>
                  <a:cubicBezTo>
                    <a:pt x="8075" y="1444"/>
                    <a:pt x="8174" y="1504"/>
                    <a:pt x="8208" y="1700"/>
                  </a:cubicBezTo>
                  <a:cubicBezTo>
                    <a:pt x="8249" y="1936"/>
                    <a:pt x="8299" y="2173"/>
                    <a:pt x="8278" y="2416"/>
                  </a:cubicBezTo>
                  <a:cubicBezTo>
                    <a:pt x="8270" y="2519"/>
                    <a:pt x="8278" y="2622"/>
                    <a:pt x="8278" y="272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5" name="Google Shape;195;p9"/>
            <p:cNvSpPr/>
            <p:nvPr/>
          </p:nvSpPr>
          <p:spPr>
            <a:xfrm>
              <a:off x="6954485" y="2654872"/>
              <a:ext cx="17552" cy="32053"/>
            </a:xfrm>
            <a:custGeom>
              <a:avLst/>
              <a:gdLst/>
              <a:ahLst/>
              <a:cxnLst/>
              <a:rect l="l" t="t" r="r" b="b"/>
              <a:pathLst>
                <a:path w="351" h="641" extrusionOk="0">
                  <a:moveTo>
                    <a:pt x="351" y="0"/>
                  </a:moveTo>
                  <a:cubicBezTo>
                    <a:pt x="331" y="259"/>
                    <a:pt x="183" y="439"/>
                    <a:pt x="86" y="635"/>
                  </a:cubicBezTo>
                  <a:cubicBezTo>
                    <a:pt x="6" y="640"/>
                    <a:pt x="1" y="594"/>
                    <a:pt x="9" y="547"/>
                  </a:cubicBezTo>
                  <a:cubicBezTo>
                    <a:pt x="43" y="382"/>
                    <a:pt x="127" y="247"/>
                    <a:pt x="35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6" name="Google Shape;196;p9"/>
            <p:cNvSpPr/>
            <p:nvPr/>
          </p:nvSpPr>
          <p:spPr>
            <a:xfrm>
              <a:off x="6901529" y="2773586"/>
              <a:ext cx="21002" cy="21902"/>
            </a:xfrm>
            <a:custGeom>
              <a:avLst/>
              <a:gdLst/>
              <a:ahLst/>
              <a:cxnLst/>
              <a:rect l="l" t="t" r="r" b="b"/>
              <a:pathLst>
                <a:path w="420" h="438" extrusionOk="0">
                  <a:moveTo>
                    <a:pt x="23" y="438"/>
                  </a:moveTo>
                  <a:cubicBezTo>
                    <a:pt x="18" y="397"/>
                    <a:pt x="0" y="360"/>
                    <a:pt x="11" y="335"/>
                  </a:cubicBezTo>
                  <a:cubicBezTo>
                    <a:pt x="81" y="183"/>
                    <a:pt x="219" y="73"/>
                    <a:pt x="420" y="1"/>
                  </a:cubicBezTo>
                  <a:cubicBezTo>
                    <a:pt x="371" y="163"/>
                    <a:pt x="261" y="286"/>
                    <a:pt x="23" y="43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7" name="Google Shape;197;p9"/>
            <p:cNvSpPr/>
            <p:nvPr/>
          </p:nvSpPr>
          <p:spPr>
            <a:xfrm>
              <a:off x="6975638" y="2521957"/>
              <a:ext cx="13951" cy="19002"/>
            </a:xfrm>
            <a:custGeom>
              <a:avLst/>
              <a:gdLst/>
              <a:ahLst/>
              <a:cxnLst/>
              <a:rect l="l" t="t" r="r" b="b"/>
              <a:pathLst>
                <a:path w="279" h="380" extrusionOk="0">
                  <a:moveTo>
                    <a:pt x="268" y="0"/>
                  </a:moveTo>
                  <a:cubicBezTo>
                    <a:pt x="268" y="43"/>
                    <a:pt x="279" y="82"/>
                    <a:pt x="266" y="109"/>
                  </a:cubicBezTo>
                  <a:cubicBezTo>
                    <a:pt x="226" y="193"/>
                    <a:pt x="181" y="274"/>
                    <a:pt x="129" y="350"/>
                  </a:cubicBezTo>
                  <a:cubicBezTo>
                    <a:pt x="114" y="371"/>
                    <a:pt x="66" y="379"/>
                    <a:pt x="35" y="376"/>
                  </a:cubicBezTo>
                  <a:cubicBezTo>
                    <a:pt x="22" y="374"/>
                    <a:pt x="0" y="328"/>
                    <a:pt x="4" y="306"/>
                  </a:cubicBezTo>
                  <a:cubicBezTo>
                    <a:pt x="22" y="166"/>
                    <a:pt x="98" y="78"/>
                    <a:pt x="268"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8" name="Google Shape;198;p9"/>
            <p:cNvSpPr/>
            <p:nvPr/>
          </p:nvSpPr>
          <p:spPr>
            <a:xfrm>
              <a:off x="6924382" y="2748883"/>
              <a:ext cx="10601" cy="12701"/>
            </a:xfrm>
            <a:custGeom>
              <a:avLst/>
              <a:gdLst/>
              <a:ahLst/>
              <a:cxnLst/>
              <a:rect l="l" t="t" r="r" b="b"/>
              <a:pathLst>
                <a:path w="212" h="254" extrusionOk="0">
                  <a:moveTo>
                    <a:pt x="194" y="1"/>
                  </a:moveTo>
                  <a:cubicBezTo>
                    <a:pt x="204" y="33"/>
                    <a:pt x="211" y="43"/>
                    <a:pt x="209" y="50"/>
                  </a:cubicBezTo>
                  <a:cubicBezTo>
                    <a:pt x="165" y="206"/>
                    <a:pt x="129" y="253"/>
                    <a:pt x="60" y="238"/>
                  </a:cubicBezTo>
                  <a:cubicBezTo>
                    <a:pt x="46" y="235"/>
                    <a:pt x="26" y="219"/>
                    <a:pt x="23" y="206"/>
                  </a:cubicBezTo>
                  <a:cubicBezTo>
                    <a:pt x="0" y="120"/>
                    <a:pt x="41" y="71"/>
                    <a:pt x="194"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199" name="Google Shape;199;p9"/>
            <p:cNvSpPr/>
            <p:nvPr/>
          </p:nvSpPr>
          <p:spPr>
            <a:xfrm>
              <a:off x="6978338" y="2506555"/>
              <a:ext cx="8601" cy="9651"/>
            </a:xfrm>
            <a:custGeom>
              <a:avLst/>
              <a:gdLst/>
              <a:ahLst/>
              <a:cxnLst/>
              <a:rect l="l" t="t" r="r" b="b"/>
              <a:pathLst>
                <a:path w="172" h="193" extrusionOk="0">
                  <a:moveTo>
                    <a:pt x="171" y="100"/>
                  </a:moveTo>
                  <a:cubicBezTo>
                    <a:pt x="153" y="127"/>
                    <a:pt x="138" y="161"/>
                    <a:pt x="113" y="182"/>
                  </a:cubicBezTo>
                  <a:cubicBezTo>
                    <a:pt x="99" y="192"/>
                    <a:pt x="56" y="189"/>
                    <a:pt x="44" y="175"/>
                  </a:cubicBezTo>
                  <a:cubicBezTo>
                    <a:pt x="0" y="128"/>
                    <a:pt x="10" y="49"/>
                    <a:pt x="64" y="10"/>
                  </a:cubicBezTo>
                  <a:cubicBezTo>
                    <a:pt x="78" y="1"/>
                    <a:pt x="116" y="8"/>
                    <a:pt x="133" y="21"/>
                  </a:cubicBezTo>
                  <a:cubicBezTo>
                    <a:pt x="151" y="36"/>
                    <a:pt x="156" y="66"/>
                    <a:pt x="171" y="10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0" name="Google Shape;200;p9"/>
            <p:cNvSpPr/>
            <p:nvPr/>
          </p:nvSpPr>
          <p:spPr>
            <a:xfrm>
              <a:off x="6977938" y="2583314"/>
              <a:ext cx="6751" cy="11051"/>
            </a:xfrm>
            <a:custGeom>
              <a:avLst/>
              <a:gdLst/>
              <a:ahLst/>
              <a:cxnLst/>
              <a:rect l="l" t="t" r="r" b="b"/>
              <a:pathLst>
                <a:path w="135" h="221" extrusionOk="0">
                  <a:moveTo>
                    <a:pt x="135" y="1"/>
                  </a:moveTo>
                  <a:cubicBezTo>
                    <a:pt x="106" y="153"/>
                    <a:pt x="106" y="153"/>
                    <a:pt x="0" y="221"/>
                  </a:cubicBezTo>
                  <a:cubicBezTo>
                    <a:pt x="11" y="80"/>
                    <a:pt x="11" y="80"/>
                    <a:pt x="13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1" name="Google Shape;201;p9"/>
            <p:cNvSpPr/>
            <p:nvPr/>
          </p:nvSpPr>
          <p:spPr>
            <a:xfrm>
              <a:off x="6975688" y="2618018"/>
              <a:ext cx="3350" cy="6951"/>
            </a:xfrm>
            <a:custGeom>
              <a:avLst/>
              <a:gdLst/>
              <a:ahLst/>
              <a:cxnLst/>
              <a:rect l="l" t="t" r="r" b="b"/>
              <a:pathLst>
                <a:path w="67" h="139" extrusionOk="0">
                  <a:moveTo>
                    <a:pt x="0" y="130"/>
                  </a:moveTo>
                  <a:cubicBezTo>
                    <a:pt x="8" y="90"/>
                    <a:pt x="14" y="51"/>
                    <a:pt x="23" y="11"/>
                  </a:cubicBezTo>
                  <a:cubicBezTo>
                    <a:pt x="24" y="6"/>
                    <a:pt x="38" y="0"/>
                    <a:pt x="45" y="1"/>
                  </a:cubicBezTo>
                  <a:cubicBezTo>
                    <a:pt x="53" y="1"/>
                    <a:pt x="66" y="11"/>
                    <a:pt x="66" y="13"/>
                  </a:cubicBezTo>
                  <a:cubicBezTo>
                    <a:pt x="58" y="55"/>
                    <a:pt x="47" y="96"/>
                    <a:pt x="37" y="138"/>
                  </a:cubicBezTo>
                  <a:cubicBezTo>
                    <a:pt x="25" y="135"/>
                    <a:pt x="12" y="133"/>
                    <a:pt x="0" y="13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2" name="Google Shape;202;p9"/>
            <p:cNvSpPr/>
            <p:nvPr/>
          </p:nvSpPr>
          <p:spPr>
            <a:xfrm>
              <a:off x="6984189" y="2561861"/>
              <a:ext cx="3450" cy="4250"/>
            </a:xfrm>
            <a:custGeom>
              <a:avLst/>
              <a:gdLst/>
              <a:ahLst/>
              <a:cxnLst/>
              <a:rect l="l" t="t" r="r" b="b"/>
              <a:pathLst>
                <a:path w="69" h="85" extrusionOk="0">
                  <a:moveTo>
                    <a:pt x="68" y="24"/>
                  </a:moveTo>
                  <a:cubicBezTo>
                    <a:pt x="53" y="45"/>
                    <a:pt x="39" y="65"/>
                    <a:pt x="24" y="85"/>
                  </a:cubicBezTo>
                  <a:cubicBezTo>
                    <a:pt x="16" y="73"/>
                    <a:pt x="0" y="60"/>
                    <a:pt x="0" y="48"/>
                  </a:cubicBezTo>
                  <a:cubicBezTo>
                    <a:pt x="1" y="32"/>
                    <a:pt x="13" y="16"/>
                    <a:pt x="21" y="0"/>
                  </a:cubicBezTo>
                  <a:cubicBezTo>
                    <a:pt x="34" y="7"/>
                    <a:pt x="48" y="14"/>
                    <a:pt x="68" y="2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3" name="Google Shape;203;p9"/>
            <p:cNvSpPr/>
            <p:nvPr/>
          </p:nvSpPr>
          <p:spPr>
            <a:xfrm>
              <a:off x="7005841" y="2129311"/>
              <a:ext cx="17402" cy="35854"/>
            </a:xfrm>
            <a:custGeom>
              <a:avLst/>
              <a:gdLst/>
              <a:ahLst/>
              <a:cxnLst/>
              <a:rect l="l" t="t" r="r" b="b"/>
              <a:pathLst>
                <a:path w="348" h="717" extrusionOk="0">
                  <a:moveTo>
                    <a:pt x="299" y="1"/>
                  </a:moveTo>
                  <a:cubicBezTo>
                    <a:pt x="325" y="71"/>
                    <a:pt x="348" y="100"/>
                    <a:pt x="341" y="121"/>
                  </a:cubicBezTo>
                  <a:cubicBezTo>
                    <a:pt x="300" y="249"/>
                    <a:pt x="257" y="379"/>
                    <a:pt x="204" y="503"/>
                  </a:cubicBezTo>
                  <a:cubicBezTo>
                    <a:pt x="170" y="584"/>
                    <a:pt x="118" y="659"/>
                    <a:pt x="0" y="717"/>
                  </a:cubicBezTo>
                  <a:cubicBezTo>
                    <a:pt x="16" y="654"/>
                    <a:pt x="18" y="618"/>
                    <a:pt x="33" y="590"/>
                  </a:cubicBezTo>
                  <a:cubicBezTo>
                    <a:pt x="81" y="504"/>
                    <a:pt x="139" y="435"/>
                    <a:pt x="117" y="314"/>
                  </a:cubicBezTo>
                  <a:cubicBezTo>
                    <a:pt x="96" y="207"/>
                    <a:pt x="209" y="128"/>
                    <a:pt x="299"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4" name="Google Shape;204;p9"/>
            <p:cNvSpPr/>
            <p:nvPr/>
          </p:nvSpPr>
          <p:spPr>
            <a:xfrm>
              <a:off x="6987039" y="2180967"/>
              <a:ext cx="13151" cy="16102"/>
            </a:xfrm>
            <a:custGeom>
              <a:avLst/>
              <a:gdLst/>
              <a:ahLst/>
              <a:cxnLst/>
              <a:rect l="l" t="t" r="r" b="b"/>
              <a:pathLst>
                <a:path w="263" h="322" extrusionOk="0">
                  <a:moveTo>
                    <a:pt x="262" y="28"/>
                  </a:moveTo>
                  <a:cubicBezTo>
                    <a:pt x="229" y="112"/>
                    <a:pt x="207" y="182"/>
                    <a:pt x="174" y="247"/>
                  </a:cubicBezTo>
                  <a:cubicBezTo>
                    <a:pt x="159" y="276"/>
                    <a:pt x="124" y="300"/>
                    <a:pt x="92" y="313"/>
                  </a:cubicBezTo>
                  <a:cubicBezTo>
                    <a:pt x="74" y="321"/>
                    <a:pt x="42" y="306"/>
                    <a:pt x="22" y="293"/>
                  </a:cubicBezTo>
                  <a:cubicBezTo>
                    <a:pt x="11" y="286"/>
                    <a:pt x="1" y="254"/>
                    <a:pt x="8" y="245"/>
                  </a:cubicBezTo>
                  <a:cubicBezTo>
                    <a:pt x="65" y="163"/>
                    <a:pt x="124" y="84"/>
                    <a:pt x="185" y="6"/>
                  </a:cubicBezTo>
                  <a:cubicBezTo>
                    <a:pt x="190" y="1"/>
                    <a:pt x="217" y="14"/>
                    <a:pt x="262" y="2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5" name="Google Shape;205;p9"/>
            <p:cNvSpPr/>
            <p:nvPr/>
          </p:nvSpPr>
          <p:spPr>
            <a:xfrm>
              <a:off x="6500733" y="2140912"/>
              <a:ext cx="15852" cy="29803"/>
            </a:xfrm>
            <a:custGeom>
              <a:avLst/>
              <a:gdLst/>
              <a:ahLst/>
              <a:cxnLst/>
              <a:rect l="l" t="t" r="r" b="b"/>
              <a:pathLst>
                <a:path w="317" h="596" extrusionOk="0">
                  <a:moveTo>
                    <a:pt x="155" y="193"/>
                  </a:moveTo>
                  <a:cubicBezTo>
                    <a:pt x="68" y="199"/>
                    <a:pt x="0" y="221"/>
                    <a:pt x="4" y="132"/>
                  </a:cubicBezTo>
                  <a:cubicBezTo>
                    <a:pt x="7" y="54"/>
                    <a:pt x="69" y="0"/>
                    <a:pt x="132" y="25"/>
                  </a:cubicBezTo>
                  <a:cubicBezTo>
                    <a:pt x="180" y="43"/>
                    <a:pt x="245" y="75"/>
                    <a:pt x="259" y="116"/>
                  </a:cubicBezTo>
                  <a:cubicBezTo>
                    <a:pt x="306" y="260"/>
                    <a:pt x="316" y="410"/>
                    <a:pt x="241" y="550"/>
                  </a:cubicBezTo>
                  <a:cubicBezTo>
                    <a:pt x="228" y="573"/>
                    <a:pt x="177" y="596"/>
                    <a:pt x="152" y="590"/>
                  </a:cubicBezTo>
                  <a:cubicBezTo>
                    <a:pt x="127" y="583"/>
                    <a:pt x="91" y="536"/>
                    <a:pt x="94" y="512"/>
                  </a:cubicBezTo>
                  <a:cubicBezTo>
                    <a:pt x="105" y="412"/>
                    <a:pt x="130" y="314"/>
                    <a:pt x="155" y="193"/>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6" name="Google Shape;206;p9"/>
            <p:cNvSpPr/>
            <p:nvPr/>
          </p:nvSpPr>
          <p:spPr>
            <a:xfrm>
              <a:off x="6526786" y="2188568"/>
              <a:ext cx="8551" cy="24152"/>
            </a:xfrm>
            <a:custGeom>
              <a:avLst/>
              <a:gdLst/>
              <a:ahLst/>
              <a:cxnLst/>
              <a:rect l="l" t="t" r="r" b="b"/>
              <a:pathLst>
                <a:path w="171" h="483" extrusionOk="0">
                  <a:moveTo>
                    <a:pt x="81" y="1"/>
                  </a:moveTo>
                  <a:cubicBezTo>
                    <a:pt x="170" y="177"/>
                    <a:pt x="171" y="307"/>
                    <a:pt x="149" y="439"/>
                  </a:cubicBezTo>
                  <a:cubicBezTo>
                    <a:pt x="146" y="457"/>
                    <a:pt x="110" y="482"/>
                    <a:pt x="89" y="483"/>
                  </a:cubicBezTo>
                  <a:cubicBezTo>
                    <a:pt x="68" y="483"/>
                    <a:pt x="32" y="460"/>
                    <a:pt x="27" y="442"/>
                  </a:cubicBezTo>
                  <a:cubicBezTo>
                    <a:pt x="0" y="314"/>
                    <a:pt x="12" y="189"/>
                    <a:pt x="81"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7" name="Google Shape;207;p9"/>
            <p:cNvSpPr/>
            <p:nvPr/>
          </p:nvSpPr>
          <p:spPr>
            <a:xfrm>
              <a:off x="6518485" y="2173716"/>
              <a:ext cx="7801" cy="17602"/>
            </a:xfrm>
            <a:custGeom>
              <a:avLst/>
              <a:gdLst/>
              <a:ahLst/>
              <a:cxnLst/>
              <a:rect l="l" t="t" r="r" b="b"/>
              <a:pathLst>
                <a:path w="156" h="352" extrusionOk="0">
                  <a:moveTo>
                    <a:pt x="118" y="352"/>
                  </a:moveTo>
                  <a:cubicBezTo>
                    <a:pt x="83" y="334"/>
                    <a:pt x="48" y="327"/>
                    <a:pt x="40" y="309"/>
                  </a:cubicBezTo>
                  <a:cubicBezTo>
                    <a:pt x="0" y="213"/>
                    <a:pt x="0" y="115"/>
                    <a:pt x="49" y="21"/>
                  </a:cubicBezTo>
                  <a:cubicBezTo>
                    <a:pt x="55" y="9"/>
                    <a:pt x="78" y="0"/>
                    <a:pt x="93" y="1"/>
                  </a:cubicBezTo>
                  <a:cubicBezTo>
                    <a:pt x="107" y="2"/>
                    <a:pt x="129" y="17"/>
                    <a:pt x="131" y="29"/>
                  </a:cubicBezTo>
                  <a:cubicBezTo>
                    <a:pt x="142" y="91"/>
                    <a:pt x="155" y="154"/>
                    <a:pt x="154" y="217"/>
                  </a:cubicBezTo>
                  <a:cubicBezTo>
                    <a:pt x="153" y="259"/>
                    <a:pt x="132" y="301"/>
                    <a:pt x="118" y="35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8" name="Google Shape;208;p9"/>
            <p:cNvSpPr/>
            <p:nvPr/>
          </p:nvSpPr>
          <p:spPr>
            <a:xfrm>
              <a:off x="6637649" y="2720580"/>
              <a:ext cx="23552" cy="38054"/>
            </a:xfrm>
            <a:custGeom>
              <a:avLst/>
              <a:gdLst/>
              <a:ahLst/>
              <a:cxnLst/>
              <a:rect l="l" t="t" r="r" b="b"/>
              <a:pathLst>
                <a:path w="471" h="761" extrusionOk="0">
                  <a:moveTo>
                    <a:pt x="71" y="5"/>
                  </a:moveTo>
                  <a:cubicBezTo>
                    <a:pt x="169" y="0"/>
                    <a:pt x="143" y="123"/>
                    <a:pt x="192" y="132"/>
                  </a:cubicBezTo>
                  <a:cubicBezTo>
                    <a:pt x="391" y="168"/>
                    <a:pt x="337" y="369"/>
                    <a:pt x="428" y="474"/>
                  </a:cubicBezTo>
                  <a:cubicBezTo>
                    <a:pt x="471" y="524"/>
                    <a:pt x="452" y="562"/>
                    <a:pt x="407" y="761"/>
                  </a:cubicBezTo>
                  <a:cubicBezTo>
                    <a:pt x="346" y="760"/>
                    <a:pt x="325" y="715"/>
                    <a:pt x="332" y="669"/>
                  </a:cubicBezTo>
                  <a:cubicBezTo>
                    <a:pt x="347" y="575"/>
                    <a:pt x="365" y="486"/>
                    <a:pt x="246" y="445"/>
                  </a:cubicBezTo>
                  <a:cubicBezTo>
                    <a:pt x="226" y="339"/>
                    <a:pt x="158" y="284"/>
                    <a:pt x="68" y="226"/>
                  </a:cubicBezTo>
                  <a:cubicBezTo>
                    <a:pt x="0" y="183"/>
                    <a:pt x="17" y="79"/>
                    <a:pt x="71" y="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09" name="Google Shape;209;p9"/>
            <p:cNvSpPr/>
            <p:nvPr/>
          </p:nvSpPr>
          <p:spPr>
            <a:xfrm>
              <a:off x="6628198" y="2689976"/>
              <a:ext cx="12351" cy="27153"/>
            </a:xfrm>
            <a:custGeom>
              <a:avLst/>
              <a:gdLst/>
              <a:ahLst/>
              <a:cxnLst/>
              <a:rect l="l" t="t" r="r" b="b"/>
              <a:pathLst>
                <a:path w="247" h="543" extrusionOk="0">
                  <a:moveTo>
                    <a:pt x="85" y="542"/>
                  </a:moveTo>
                  <a:cubicBezTo>
                    <a:pt x="64" y="530"/>
                    <a:pt x="35" y="523"/>
                    <a:pt x="23" y="505"/>
                  </a:cubicBezTo>
                  <a:cubicBezTo>
                    <a:pt x="8" y="484"/>
                    <a:pt x="1" y="453"/>
                    <a:pt x="2" y="427"/>
                  </a:cubicBezTo>
                  <a:cubicBezTo>
                    <a:pt x="14" y="267"/>
                    <a:pt x="84" y="136"/>
                    <a:pt x="195" y="0"/>
                  </a:cubicBezTo>
                  <a:cubicBezTo>
                    <a:pt x="221" y="40"/>
                    <a:pt x="244" y="59"/>
                    <a:pt x="244" y="79"/>
                  </a:cubicBezTo>
                  <a:cubicBezTo>
                    <a:pt x="246" y="227"/>
                    <a:pt x="217" y="306"/>
                    <a:pt x="85" y="54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0" name="Google Shape;210;p9"/>
            <p:cNvSpPr/>
            <p:nvPr/>
          </p:nvSpPr>
          <p:spPr>
            <a:xfrm>
              <a:off x="6705157" y="2792088"/>
              <a:ext cx="9001" cy="12901"/>
            </a:xfrm>
            <a:custGeom>
              <a:avLst/>
              <a:gdLst/>
              <a:ahLst/>
              <a:cxnLst/>
              <a:rect l="l" t="t" r="r" b="b"/>
              <a:pathLst>
                <a:path w="180" h="258" extrusionOk="0">
                  <a:moveTo>
                    <a:pt x="124" y="0"/>
                  </a:moveTo>
                  <a:cubicBezTo>
                    <a:pt x="180" y="102"/>
                    <a:pt x="112" y="176"/>
                    <a:pt x="89" y="255"/>
                  </a:cubicBezTo>
                  <a:cubicBezTo>
                    <a:pt x="11" y="258"/>
                    <a:pt x="0" y="216"/>
                    <a:pt x="9" y="168"/>
                  </a:cubicBezTo>
                  <a:cubicBezTo>
                    <a:pt x="22" y="97"/>
                    <a:pt x="34" y="22"/>
                    <a:pt x="124"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1" name="Google Shape;211;p9"/>
            <p:cNvSpPr/>
            <p:nvPr/>
          </p:nvSpPr>
          <p:spPr>
            <a:xfrm>
              <a:off x="6665252" y="2764185"/>
              <a:ext cx="7101" cy="10601"/>
            </a:xfrm>
            <a:custGeom>
              <a:avLst/>
              <a:gdLst/>
              <a:ahLst/>
              <a:cxnLst/>
              <a:rect l="l" t="t" r="r" b="b"/>
              <a:pathLst>
                <a:path w="142" h="212" extrusionOk="0">
                  <a:moveTo>
                    <a:pt x="90" y="0"/>
                  </a:moveTo>
                  <a:cubicBezTo>
                    <a:pt x="108" y="61"/>
                    <a:pt x="127" y="118"/>
                    <a:pt x="142" y="169"/>
                  </a:cubicBezTo>
                  <a:cubicBezTo>
                    <a:pt x="94" y="212"/>
                    <a:pt x="59" y="204"/>
                    <a:pt x="38" y="168"/>
                  </a:cubicBezTo>
                  <a:cubicBezTo>
                    <a:pt x="0" y="104"/>
                    <a:pt x="2" y="45"/>
                    <a:pt x="9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2" name="Google Shape;212;p9"/>
            <p:cNvSpPr/>
            <p:nvPr/>
          </p:nvSpPr>
          <p:spPr>
            <a:xfrm>
              <a:off x="6695355" y="2783537"/>
              <a:ext cx="6651" cy="7601"/>
            </a:xfrm>
            <a:custGeom>
              <a:avLst/>
              <a:gdLst/>
              <a:ahLst/>
              <a:cxnLst/>
              <a:rect l="l" t="t" r="r" b="b"/>
              <a:pathLst>
                <a:path w="133" h="152" extrusionOk="0">
                  <a:moveTo>
                    <a:pt x="97" y="0"/>
                  </a:moveTo>
                  <a:cubicBezTo>
                    <a:pt x="102" y="7"/>
                    <a:pt x="110" y="14"/>
                    <a:pt x="112" y="22"/>
                  </a:cubicBezTo>
                  <a:cubicBezTo>
                    <a:pt x="126" y="67"/>
                    <a:pt x="132" y="112"/>
                    <a:pt x="88" y="143"/>
                  </a:cubicBezTo>
                  <a:cubicBezTo>
                    <a:pt x="77" y="151"/>
                    <a:pt x="49" y="151"/>
                    <a:pt x="41" y="143"/>
                  </a:cubicBezTo>
                  <a:cubicBezTo>
                    <a:pt x="1" y="101"/>
                    <a:pt x="25" y="60"/>
                    <a:pt x="51" y="24"/>
                  </a:cubicBezTo>
                  <a:cubicBezTo>
                    <a:pt x="60" y="11"/>
                    <a:pt x="82" y="7"/>
                    <a:pt x="97"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3" name="Google Shape;213;p9"/>
            <p:cNvSpPr/>
            <p:nvPr/>
          </p:nvSpPr>
          <p:spPr>
            <a:xfrm>
              <a:off x="6679704" y="2773236"/>
              <a:ext cx="4900" cy="8051"/>
            </a:xfrm>
            <a:custGeom>
              <a:avLst/>
              <a:gdLst/>
              <a:ahLst/>
              <a:cxnLst/>
              <a:rect l="l" t="t" r="r" b="b"/>
              <a:pathLst>
                <a:path w="98" h="161" extrusionOk="0">
                  <a:moveTo>
                    <a:pt x="72" y="1"/>
                  </a:moveTo>
                  <a:cubicBezTo>
                    <a:pt x="86" y="23"/>
                    <a:pt x="97" y="31"/>
                    <a:pt x="95" y="38"/>
                  </a:cubicBezTo>
                  <a:cubicBezTo>
                    <a:pt x="88" y="79"/>
                    <a:pt x="79" y="119"/>
                    <a:pt x="68" y="159"/>
                  </a:cubicBezTo>
                  <a:cubicBezTo>
                    <a:pt x="67" y="161"/>
                    <a:pt x="48" y="161"/>
                    <a:pt x="43" y="155"/>
                  </a:cubicBezTo>
                  <a:cubicBezTo>
                    <a:pt x="1" y="117"/>
                    <a:pt x="17" y="73"/>
                    <a:pt x="37" y="31"/>
                  </a:cubicBezTo>
                  <a:cubicBezTo>
                    <a:pt x="39" y="24"/>
                    <a:pt x="49" y="19"/>
                    <a:pt x="72"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4" name="Google Shape;214;p9"/>
            <p:cNvSpPr/>
            <p:nvPr/>
          </p:nvSpPr>
          <p:spPr>
            <a:xfrm>
              <a:off x="6918581" y="2489003"/>
              <a:ext cx="10701" cy="16802"/>
            </a:xfrm>
            <a:custGeom>
              <a:avLst/>
              <a:gdLst/>
              <a:ahLst/>
              <a:cxnLst/>
              <a:rect l="l" t="t" r="r" b="b"/>
              <a:pathLst>
                <a:path w="214" h="336" extrusionOk="0">
                  <a:moveTo>
                    <a:pt x="193" y="1"/>
                  </a:moveTo>
                  <a:cubicBezTo>
                    <a:pt x="196" y="41"/>
                    <a:pt x="213" y="79"/>
                    <a:pt x="201" y="104"/>
                  </a:cubicBezTo>
                  <a:cubicBezTo>
                    <a:pt x="162" y="189"/>
                    <a:pt x="143" y="294"/>
                    <a:pt x="32" y="335"/>
                  </a:cubicBezTo>
                  <a:cubicBezTo>
                    <a:pt x="1" y="138"/>
                    <a:pt x="15" y="107"/>
                    <a:pt x="193"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5" name="Google Shape;215;p9"/>
            <p:cNvSpPr/>
            <p:nvPr/>
          </p:nvSpPr>
          <p:spPr>
            <a:xfrm>
              <a:off x="6921182" y="2527907"/>
              <a:ext cx="10001" cy="17452"/>
            </a:xfrm>
            <a:custGeom>
              <a:avLst/>
              <a:gdLst/>
              <a:ahLst/>
              <a:cxnLst/>
              <a:rect l="l" t="t" r="r" b="b"/>
              <a:pathLst>
                <a:path w="200" h="349" extrusionOk="0">
                  <a:moveTo>
                    <a:pt x="35" y="348"/>
                  </a:moveTo>
                  <a:cubicBezTo>
                    <a:pt x="0" y="196"/>
                    <a:pt x="89" y="106"/>
                    <a:pt x="168" y="1"/>
                  </a:cubicBezTo>
                  <a:cubicBezTo>
                    <a:pt x="199" y="154"/>
                    <a:pt x="178" y="209"/>
                    <a:pt x="35" y="34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6" name="Google Shape;216;p9"/>
            <p:cNvSpPr/>
            <p:nvPr/>
          </p:nvSpPr>
          <p:spPr>
            <a:xfrm>
              <a:off x="6921882" y="2510855"/>
              <a:ext cx="7001" cy="7201"/>
            </a:xfrm>
            <a:custGeom>
              <a:avLst/>
              <a:gdLst/>
              <a:ahLst/>
              <a:cxnLst/>
              <a:rect l="l" t="t" r="r" b="b"/>
              <a:pathLst>
                <a:path w="140" h="144" extrusionOk="0">
                  <a:moveTo>
                    <a:pt x="103" y="0"/>
                  </a:moveTo>
                  <a:cubicBezTo>
                    <a:pt x="139" y="78"/>
                    <a:pt x="110" y="118"/>
                    <a:pt x="37" y="144"/>
                  </a:cubicBezTo>
                  <a:cubicBezTo>
                    <a:pt x="0" y="66"/>
                    <a:pt x="37" y="30"/>
                    <a:pt x="10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17" name="Google Shape;217;p9"/>
          <p:cNvGrpSpPr/>
          <p:nvPr/>
        </p:nvGrpSpPr>
        <p:grpSpPr>
          <a:xfrm>
            <a:off x="567950" y="5492062"/>
            <a:ext cx="853396" cy="714829"/>
            <a:chOff x="5524150" y="1164950"/>
            <a:chExt cx="119325" cy="99950"/>
          </a:xfrm>
        </p:grpSpPr>
        <p:sp>
          <p:nvSpPr>
            <p:cNvPr id="218" name="Google Shape;218;p9"/>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19" name="Google Shape;219;p9"/>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0" name="Google Shape;220;p9"/>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1" name="Google Shape;221;p9"/>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22" name="Google Shape;222;p9"/>
          <p:cNvGrpSpPr/>
          <p:nvPr/>
        </p:nvGrpSpPr>
        <p:grpSpPr>
          <a:xfrm rot="10800000">
            <a:off x="10844682" y="653404"/>
            <a:ext cx="800025" cy="798304"/>
            <a:chOff x="5352700" y="1148475"/>
            <a:chExt cx="116150" cy="115900"/>
          </a:xfrm>
        </p:grpSpPr>
        <p:sp>
          <p:nvSpPr>
            <p:cNvPr id="223" name="Google Shape;223;p9"/>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4" name="Google Shape;224;p9"/>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5" name="Google Shape;225;p9"/>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26" name="Google Shape;226;p9"/>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227" name="Google Shape;227;p9"/>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276857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iñetas como iconos de 4X Opción 1">
  <p:cSld name="Viñetas como iconos de 4X Opción 1">
    <p:bg>
      <p:bgPr>
        <a:solidFill>
          <a:srgbClr val="F2F2F2"/>
        </a:solidFill>
        <a:effectLst/>
      </p:bgPr>
    </p:bg>
    <p:spTree>
      <p:nvGrpSpPr>
        <p:cNvPr id="1" name="Shape 217"/>
        <p:cNvGrpSpPr/>
        <p:nvPr/>
      </p:nvGrpSpPr>
      <p:grpSpPr>
        <a:xfrm>
          <a:off x="0" y="0"/>
          <a:ext cx="0" cy="0"/>
          <a:chOff x="0" y="0"/>
          <a:chExt cx="0" cy="0"/>
        </a:xfrm>
      </p:grpSpPr>
      <p:sp>
        <p:nvSpPr>
          <p:cNvPr id="218" name="Google Shape;218;p36"/>
          <p:cNvSpPr/>
          <p:nvPr/>
        </p:nvSpPr>
        <p:spPr>
          <a:xfrm>
            <a:off x="6133652" y="0"/>
            <a:ext cx="6058348" cy="6858000"/>
          </a:xfrm>
          <a:custGeom>
            <a:avLst/>
            <a:gdLst/>
            <a:ahLst/>
            <a:cxnLst/>
            <a:rect l="l" t="t" r="r" b="b"/>
            <a:pathLst>
              <a:path w="6058348" h="6858000" extrusionOk="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36"/>
          <p:cNvSpPr/>
          <p:nvPr/>
        </p:nvSpPr>
        <p:spPr>
          <a:xfrm>
            <a:off x="1634555" y="607910"/>
            <a:ext cx="1404528" cy="138600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36"/>
          <p:cNvSpPr/>
          <p:nvPr/>
        </p:nvSpPr>
        <p:spPr>
          <a:xfrm>
            <a:off x="3628054" y="462380"/>
            <a:ext cx="1679248" cy="167706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36"/>
          <p:cNvSpPr/>
          <p:nvPr/>
        </p:nvSpPr>
        <p:spPr>
          <a:xfrm>
            <a:off x="1511544" y="3457426"/>
            <a:ext cx="1650551" cy="1677060"/>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36"/>
          <p:cNvSpPr/>
          <p:nvPr/>
        </p:nvSpPr>
        <p:spPr>
          <a:xfrm>
            <a:off x="3454539" y="3281335"/>
            <a:ext cx="2026278" cy="2029243"/>
          </a:xfrm>
          <a:custGeom>
            <a:avLst/>
            <a:gdLst/>
            <a:ahLst/>
            <a:cxnLst/>
            <a:rect l="l" t="t" r="r" b="b"/>
            <a:pathLst>
              <a:path w="2480310" h="2483940" extrusionOk="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36"/>
          <p:cNvSpPr>
            <a:spLocks noGrp="1"/>
          </p:cNvSpPr>
          <p:nvPr>
            <p:ph type="pic" idx="2"/>
          </p:nvPr>
        </p:nvSpPr>
        <p:spPr>
          <a:xfrm>
            <a:off x="2026412" y="990014"/>
            <a:ext cx="621792" cy="621792"/>
          </a:xfrm>
          <a:prstGeom prst="rect">
            <a:avLst/>
          </a:prstGeom>
          <a:noFill/>
          <a:ln>
            <a:noFill/>
          </a:ln>
        </p:spPr>
      </p:sp>
      <p:sp>
        <p:nvSpPr>
          <p:cNvPr id="224" name="Google Shape;224;p36"/>
          <p:cNvSpPr txBox="1">
            <a:spLocks noGrp="1"/>
          </p:cNvSpPr>
          <p:nvPr>
            <p:ph type="body" idx="1"/>
          </p:nvPr>
        </p:nvSpPr>
        <p:spPr>
          <a:xfrm>
            <a:off x="1526819" y="2164904"/>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5" name="Google Shape;225;p36"/>
          <p:cNvSpPr txBox="1">
            <a:spLocks noGrp="1"/>
          </p:cNvSpPr>
          <p:nvPr>
            <p:ph type="body" idx="3"/>
          </p:nvPr>
        </p:nvSpPr>
        <p:spPr>
          <a:xfrm>
            <a:off x="1526819" y="2557458"/>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36"/>
          <p:cNvSpPr>
            <a:spLocks noGrp="1"/>
          </p:cNvSpPr>
          <p:nvPr>
            <p:ph type="pic" idx="4"/>
          </p:nvPr>
        </p:nvSpPr>
        <p:spPr>
          <a:xfrm>
            <a:off x="4157271" y="990014"/>
            <a:ext cx="621792" cy="621792"/>
          </a:xfrm>
          <a:prstGeom prst="rect">
            <a:avLst/>
          </a:prstGeom>
          <a:noFill/>
          <a:ln>
            <a:noFill/>
          </a:ln>
        </p:spPr>
      </p:sp>
      <p:sp>
        <p:nvSpPr>
          <p:cNvPr id="227" name="Google Shape;227;p36"/>
          <p:cNvSpPr txBox="1">
            <a:spLocks noGrp="1"/>
          </p:cNvSpPr>
          <p:nvPr>
            <p:ph type="body" idx="5"/>
          </p:nvPr>
        </p:nvSpPr>
        <p:spPr>
          <a:xfrm>
            <a:off x="3657678" y="2164904"/>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36"/>
          <p:cNvSpPr txBox="1">
            <a:spLocks noGrp="1"/>
          </p:cNvSpPr>
          <p:nvPr>
            <p:ph type="body" idx="6"/>
          </p:nvPr>
        </p:nvSpPr>
        <p:spPr>
          <a:xfrm>
            <a:off x="3657678" y="2557458"/>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36"/>
          <p:cNvSpPr>
            <a:spLocks noGrp="1"/>
          </p:cNvSpPr>
          <p:nvPr>
            <p:ph type="pic" idx="7"/>
          </p:nvPr>
        </p:nvSpPr>
        <p:spPr>
          <a:xfrm>
            <a:off x="2025434" y="3985060"/>
            <a:ext cx="621792" cy="621792"/>
          </a:xfrm>
          <a:prstGeom prst="rect">
            <a:avLst/>
          </a:prstGeom>
          <a:noFill/>
          <a:ln>
            <a:noFill/>
          </a:ln>
        </p:spPr>
      </p:sp>
      <p:sp>
        <p:nvSpPr>
          <p:cNvPr id="230" name="Google Shape;230;p36"/>
          <p:cNvSpPr txBox="1">
            <a:spLocks noGrp="1"/>
          </p:cNvSpPr>
          <p:nvPr>
            <p:ph type="body" idx="8"/>
          </p:nvPr>
        </p:nvSpPr>
        <p:spPr>
          <a:xfrm>
            <a:off x="1526819" y="5329272"/>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36"/>
          <p:cNvSpPr txBox="1">
            <a:spLocks noGrp="1"/>
          </p:cNvSpPr>
          <p:nvPr>
            <p:ph type="body" idx="9"/>
          </p:nvPr>
        </p:nvSpPr>
        <p:spPr>
          <a:xfrm>
            <a:off x="1526819" y="5721826"/>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36"/>
          <p:cNvSpPr>
            <a:spLocks noGrp="1"/>
          </p:cNvSpPr>
          <p:nvPr>
            <p:ph type="pic" idx="13"/>
          </p:nvPr>
        </p:nvSpPr>
        <p:spPr>
          <a:xfrm>
            <a:off x="4156293" y="3985060"/>
            <a:ext cx="621792" cy="621792"/>
          </a:xfrm>
          <a:prstGeom prst="rect">
            <a:avLst/>
          </a:prstGeom>
          <a:noFill/>
          <a:ln>
            <a:noFill/>
          </a:ln>
        </p:spPr>
      </p:sp>
      <p:sp>
        <p:nvSpPr>
          <p:cNvPr id="233" name="Google Shape;233;p36"/>
          <p:cNvSpPr txBox="1">
            <a:spLocks noGrp="1"/>
          </p:cNvSpPr>
          <p:nvPr>
            <p:ph type="body" idx="14"/>
          </p:nvPr>
        </p:nvSpPr>
        <p:spPr>
          <a:xfrm>
            <a:off x="3657678" y="5329272"/>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800"/>
              <a:buFont typeface="Arial"/>
              <a:buNone/>
              <a:defRPr sz="18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36"/>
          <p:cNvSpPr txBox="1">
            <a:spLocks noGrp="1"/>
          </p:cNvSpPr>
          <p:nvPr>
            <p:ph type="body" idx="15"/>
          </p:nvPr>
        </p:nvSpPr>
        <p:spPr>
          <a:xfrm>
            <a:off x="3657678" y="5721826"/>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5" name="Google Shape;235;p36"/>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36"/>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37" name="Google Shape;237;p36"/>
          <p:cNvSpPr txBox="1">
            <a:spLocks noGrp="1"/>
          </p:cNvSpPr>
          <p:nvPr>
            <p:ph type="ctrTitle"/>
          </p:nvPr>
        </p:nvSpPr>
        <p:spPr>
          <a:xfrm>
            <a:off x="7859469" y="2774487"/>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6"/>
          <p:cNvSpPr txBox="1">
            <a:spLocks noGrp="1"/>
          </p:cNvSpPr>
          <p:nvPr>
            <p:ph type="subTitle" idx="16"/>
          </p:nvPr>
        </p:nvSpPr>
        <p:spPr>
          <a:xfrm>
            <a:off x="7859469" y="3708115"/>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39" name="Google Shape;239;p36"/>
          <p:cNvPicPr preferRelativeResize="0"/>
          <p:nvPr/>
        </p:nvPicPr>
        <p:blipFill rotWithShape="1">
          <a:blip r:embed="rId2">
            <a:alphaModFix/>
          </a:blip>
          <a:srcRect/>
          <a:stretch/>
        </p:blipFill>
        <p:spPr>
          <a:xfrm>
            <a:off x="10755242" y="6359429"/>
            <a:ext cx="881186" cy="33998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6"/>
        </a:solidFill>
        <a:effectLst/>
      </p:bgPr>
    </p:bg>
    <p:spTree>
      <p:nvGrpSpPr>
        <p:cNvPr id="1" name="Shape 228"/>
        <p:cNvGrpSpPr/>
        <p:nvPr/>
      </p:nvGrpSpPr>
      <p:grpSpPr>
        <a:xfrm>
          <a:off x="0" y="0"/>
          <a:ext cx="0" cy="0"/>
          <a:chOff x="0" y="0"/>
          <a:chExt cx="0" cy="0"/>
        </a:xfrm>
      </p:grpSpPr>
      <p:sp>
        <p:nvSpPr>
          <p:cNvPr id="229" name="Google Shape;229;p10"/>
          <p:cNvSpPr txBox="1">
            <a:spLocks noGrp="1"/>
          </p:cNvSpPr>
          <p:nvPr>
            <p:ph type="body" idx="1"/>
          </p:nvPr>
        </p:nvSpPr>
        <p:spPr>
          <a:xfrm>
            <a:off x="779700" y="5221500"/>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1"/>
              </a:buClr>
              <a:buSzPts val="1800"/>
              <a:buNone/>
              <a:defRPr>
                <a:solidFill>
                  <a:schemeClr val="dk1"/>
                </a:solidFill>
              </a:defRPr>
            </a:lvl1pPr>
          </a:lstStyle>
          <a:p>
            <a:endParaRPr/>
          </a:p>
        </p:txBody>
      </p:sp>
      <p:grpSp>
        <p:nvGrpSpPr>
          <p:cNvPr id="230" name="Google Shape;230;p10"/>
          <p:cNvGrpSpPr/>
          <p:nvPr/>
        </p:nvGrpSpPr>
        <p:grpSpPr>
          <a:xfrm>
            <a:off x="567950" y="5492062"/>
            <a:ext cx="853396" cy="714829"/>
            <a:chOff x="5524150" y="1164950"/>
            <a:chExt cx="119325" cy="99950"/>
          </a:xfrm>
        </p:grpSpPr>
        <p:sp>
          <p:nvSpPr>
            <p:cNvPr id="231" name="Google Shape;231;p10"/>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2" name="Google Shape;232;p10"/>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3" name="Google Shape;233;p10"/>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4" name="Google Shape;234;p10"/>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35" name="Google Shape;235;p10"/>
          <p:cNvGrpSpPr/>
          <p:nvPr/>
        </p:nvGrpSpPr>
        <p:grpSpPr>
          <a:xfrm rot="10800000">
            <a:off x="10844682" y="653404"/>
            <a:ext cx="800025" cy="798304"/>
            <a:chOff x="5352700" y="1148475"/>
            <a:chExt cx="116150" cy="115900"/>
          </a:xfrm>
        </p:grpSpPr>
        <p:sp>
          <p:nvSpPr>
            <p:cNvPr id="236" name="Google Shape;236;p10"/>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7" name="Google Shape;237;p10"/>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8" name="Google Shape;238;p10"/>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39" name="Google Shape;239;p10"/>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240" name="Google Shape;240;p10"/>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9021324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6"/>
        </a:solidFill>
        <a:effectLst/>
      </p:bgPr>
    </p:bg>
    <p:spTree>
      <p:nvGrpSpPr>
        <p:cNvPr id="1" name="Shape 241"/>
        <p:cNvGrpSpPr/>
        <p:nvPr/>
      </p:nvGrpSpPr>
      <p:grpSpPr>
        <a:xfrm>
          <a:off x="0" y="0"/>
          <a:ext cx="0" cy="0"/>
          <a:chOff x="0" y="0"/>
          <a:chExt cx="0" cy="0"/>
        </a:xfrm>
      </p:grpSpPr>
      <p:sp>
        <p:nvSpPr>
          <p:cNvPr id="242" name="Google Shape;242;p11"/>
          <p:cNvSpPr txBox="1">
            <a:spLocks noGrp="1"/>
          </p:cNvSpPr>
          <p:nvPr>
            <p:ph type="title" hasCustomPrompt="1"/>
          </p:nvPr>
        </p:nvSpPr>
        <p:spPr>
          <a:xfrm>
            <a:off x="1168567" y="2623533"/>
            <a:ext cx="9854800" cy="163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43" name="Google Shape;243;p11"/>
          <p:cNvSpPr txBox="1">
            <a:spLocks noGrp="1"/>
          </p:cNvSpPr>
          <p:nvPr>
            <p:ph type="subTitle" idx="1"/>
          </p:nvPr>
        </p:nvSpPr>
        <p:spPr>
          <a:xfrm>
            <a:off x="2978967" y="4450600"/>
            <a:ext cx="6234000" cy="71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None/>
              <a:defRPr>
                <a:solidFill>
                  <a:schemeClr val="dk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244" name="Google Shape;244;p11"/>
          <p:cNvGrpSpPr/>
          <p:nvPr/>
        </p:nvGrpSpPr>
        <p:grpSpPr>
          <a:xfrm>
            <a:off x="567950" y="5492062"/>
            <a:ext cx="853396" cy="714829"/>
            <a:chOff x="5524150" y="1164950"/>
            <a:chExt cx="119325" cy="99950"/>
          </a:xfrm>
        </p:grpSpPr>
        <p:sp>
          <p:nvSpPr>
            <p:cNvPr id="245" name="Google Shape;245;p11"/>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46" name="Google Shape;246;p11"/>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47" name="Google Shape;247;p11"/>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48" name="Google Shape;248;p11"/>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249" name="Google Shape;249;p11"/>
          <p:cNvGrpSpPr/>
          <p:nvPr/>
        </p:nvGrpSpPr>
        <p:grpSpPr>
          <a:xfrm rot="10800000">
            <a:off x="10844682" y="653404"/>
            <a:ext cx="800025" cy="798304"/>
            <a:chOff x="5352700" y="1148475"/>
            <a:chExt cx="116150" cy="115900"/>
          </a:xfrm>
        </p:grpSpPr>
        <p:sp>
          <p:nvSpPr>
            <p:cNvPr id="250" name="Google Shape;250;p11"/>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51" name="Google Shape;251;p11"/>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52" name="Google Shape;252;p11"/>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53" name="Google Shape;253;p11"/>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254" name="Google Shape;254;p11"/>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2276342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5"/>
        <p:cNvGrpSpPr/>
        <p:nvPr/>
      </p:nvGrpSpPr>
      <p:grpSpPr>
        <a:xfrm>
          <a:off x="0" y="0"/>
          <a:ext cx="0" cy="0"/>
          <a:chOff x="0" y="0"/>
          <a:chExt cx="0" cy="0"/>
        </a:xfrm>
      </p:grpSpPr>
    </p:spTree>
    <p:extLst>
      <p:ext uri="{BB962C8B-B14F-4D97-AF65-F5344CB8AC3E}">
        <p14:creationId xmlns:p14="http://schemas.microsoft.com/office/powerpoint/2010/main" val="39802233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256"/>
        <p:cNvGrpSpPr/>
        <p:nvPr/>
      </p:nvGrpSpPr>
      <p:grpSpPr>
        <a:xfrm>
          <a:off x="0" y="0"/>
          <a:ext cx="0" cy="0"/>
          <a:chOff x="0" y="0"/>
          <a:chExt cx="0" cy="0"/>
        </a:xfrm>
      </p:grpSpPr>
      <p:sp>
        <p:nvSpPr>
          <p:cNvPr id="257" name="Google Shape;257;p13"/>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258" name="Google Shape;258;p13"/>
          <p:cNvSpPr txBox="1">
            <a:spLocks noGrp="1"/>
          </p:cNvSpPr>
          <p:nvPr>
            <p:ph type="subTitle" idx="1"/>
          </p:nvPr>
        </p:nvSpPr>
        <p:spPr>
          <a:xfrm>
            <a:off x="1687160" y="2285533"/>
            <a:ext cx="28604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59" name="Google Shape;259;p13"/>
          <p:cNvSpPr txBox="1">
            <a:spLocks noGrp="1"/>
          </p:cNvSpPr>
          <p:nvPr>
            <p:ph type="subTitle" idx="2"/>
          </p:nvPr>
        </p:nvSpPr>
        <p:spPr>
          <a:xfrm>
            <a:off x="1687160" y="2717933"/>
            <a:ext cx="21500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0" name="Google Shape;260;p13"/>
          <p:cNvSpPr txBox="1">
            <a:spLocks noGrp="1"/>
          </p:cNvSpPr>
          <p:nvPr>
            <p:ph type="subTitle" idx="3"/>
          </p:nvPr>
        </p:nvSpPr>
        <p:spPr>
          <a:xfrm>
            <a:off x="1687160" y="4216633"/>
            <a:ext cx="28604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1" name="Google Shape;261;p13"/>
          <p:cNvSpPr txBox="1">
            <a:spLocks noGrp="1"/>
          </p:cNvSpPr>
          <p:nvPr>
            <p:ph type="subTitle" idx="4"/>
          </p:nvPr>
        </p:nvSpPr>
        <p:spPr>
          <a:xfrm>
            <a:off x="1687160" y="46490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2" name="Google Shape;262;p13"/>
          <p:cNvSpPr txBox="1">
            <a:spLocks noGrp="1"/>
          </p:cNvSpPr>
          <p:nvPr>
            <p:ph type="subTitle" idx="5"/>
          </p:nvPr>
        </p:nvSpPr>
        <p:spPr>
          <a:xfrm>
            <a:off x="5878360" y="2285533"/>
            <a:ext cx="29832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3" name="Google Shape;263;p13"/>
          <p:cNvSpPr txBox="1">
            <a:spLocks noGrp="1"/>
          </p:cNvSpPr>
          <p:nvPr>
            <p:ph type="subTitle" idx="6"/>
          </p:nvPr>
        </p:nvSpPr>
        <p:spPr>
          <a:xfrm>
            <a:off x="5878360" y="27179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sp>
        <p:nvSpPr>
          <p:cNvPr id="264" name="Google Shape;264;p13"/>
          <p:cNvSpPr txBox="1">
            <a:spLocks noGrp="1"/>
          </p:cNvSpPr>
          <p:nvPr>
            <p:ph type="subTitle" idx="7"/>
          </p:nvPr>
        </p:nvSpPr>
        <p:spPr>
          <a:xfrm>
            <a:off x="5878360" y="4216633"/>
            <a:ext cx="2983200" cy="4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265" name="Google Shape;265;p13"/>
          <p:cNvSpPr txBox="1">
            <a:spLocks noGrp="1"/>
          </p:cNvSpPr>
          <p:nvPr>
            <p:ph type="subTitle" idx="8"/>
          </p:nvPr>
        </p:nvSpPr>
        <p:spPr>
          <a:xfrm>
            <a:off x="5878360" y="4649033"/>
            <a:ext cx="2145600" cy="125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200"/>
              <a:buNone/>
              <a:defRPr sz="1867">
                <a:solidFill>
                  <a:schemeClr val="lt1"/>
                </a:solidFill>
              </a:defRPr>
            </a:lvl1pPr>
            <a:lvl2pPr lvl="1" rtl="0">
              <a:spcBef>
                <a:spcPts val="2133"/>
              </a:spcBef>
              <a:spcAft>
                <a:spcPts val="0"/>
              </a:spcAft>
              <a:buClr>
                <a:schemeClr val="lt1"/>
              </a:buClr>
              <a:buSzPts val="1200"/>
              <a:buNone/>
              <a:defRPr sz="1600">
                <a:solidFill>
                  <a:schemeClr val="lt1"/>
                </a:solidFill>
              </a:defRPr>
            </a:lvl2pPr>
            <a:lvl3pPr lvl="2" rtl="0">
              <a:spcBef>
                <a:spcPts val="2133"/>
              </a:spcBef>
              <a:spcAft>
                <a:spcPts val="0"/>
              </a:spcAft>
              <a:buClr>
                <a:schemeClr val="lt1"/>
              </a:buClr>
              <a:buSzPts val="1200"/>
              <a:buNone/>
              <a:defRPr sz="1600">
                <a:solidFill>
                  <a:schemeClr val="lt1"/>
                </a:solidFill>
              </a:defRPr>
            </a:lvl3pPr>
            <a:lvl4pPr lvl="3" rtl="0">
              <a:spcBef>
                <a:spcPts val="2133"/>
              </a:spcBef>
              <a:spcAft>
                <a:spcPts val="0"/>
              </a:spcAft>
              <a:buClr>
                <a:schemeClr val="lt1"/>
              </a:buClr>
              <a:buSzPts val="1200"/>
              <a:buNone/>
              <a:defRPr sz="1600">
                <a:solidFill>
                  <a:schemeClr val="lt1"/>
                </a:solidFill>
              </a:defRPr>
            </a:lvl4pPr>
            <a:lvl5pPr lvl="4" rtl="0">
              <a:spcBef>
                <a:spcPts val="2133"/>
              </a:spcBef>
              <a:spcAft>
                <a:spcPts val="0"/>
              </a:spcAft>
              <a:buClr>
                <a:schemeClr val="lt1"/>
              </a:buClr>
              <a:buSzPts val="1200"/>
              <a:buNone/>
              <a:defRPr sz="1600">
                <a:solidFill>
                  <a:schemeClr val="lt1"/>
                </a:solidFill>
              </a:defRPr>
            </a:lvl5pPr>
            <a:lvl6pPr lvl="5" rtl="0">
              <a:spcBef>
                <a:spcPts val="2133"/>
              </a:spcBef>
              <a:spcAft>
                <a:spcPts val="0"/>
              </a:spcAft>
              <a:buClr>
                <a:schemeClr val="lt1"/>
              </a:buClr>
              <a:buSzPts val="1200"/>
              <a:buNone/>
              <a:defRPr sz="1600">
                <a:solidFill>
                  <a:schemeClr val="lt1"/>
                </a:solidFill>
              </a:defRPr>
            </a:lvl6pPr>
            <a:lvl7pPr lvl="6" rtl="0">
              <a:spcBef>
                <a:spcPts val="2133"/>
              </a:spcBef>
              <a:spcAft>
                <a:spcPts val="0"/>
              </a:spcAft>
              <a:buClr>
                <a:schemeClr val="lt1"/>
              </a:buClr>
              <a:buSzPts val="1200"/>
              <a:buNone/>
              <a:defRPr sz="1600">
                <a:solidFill>
                  <a:schemeClr val="lt1"/>
                </a:solidFill>
              </a:defRPr>
            </a:lvl7pPr>
            <a:lvl8pPr lvl="7" rtl="0">
              <a:spcBef>
                <a:spcPts val="2133"/>
              </a:spcBef>
              <a:spcAft>
                <a:spcPts val="0"/>
              </a:spcAft>
              <a:buClr>
                <a:schemeClr val="lt1"/>
              </a:buClr>
              <a:buSzPts val="1200"/>
              <a:buNone/>
              <a:defRPr sz="1600">
                <a:solidFill>
                  <a:schemeClr val="lt1"/>
                </a:solidFill>
              </a:defRPr>
            </a:lvl8pPr>
            <a:lvl9pPr lvl="8" rtl="0">
              <a:spcBef>
                <a:spcPts val="2133"/>
              </a:spcBef>
              <a:spcAft>
                <a:spcPts val="2133"/>
              </a:spcAft>
              <a:buClr>
                <a:schemeClr val="lt1"/>
              </a:buClr>
              <a:buSzPts val="1200"/>
              <a:buNone/>
              <a:defRPr sz="1600">
                <a:solidFill>
                  <a:schemeClr val="lt1"/>
                </a:solidFill>
              </a:defRPr>
            </a:lvl9pPr>
          </a:lstStyle>
          <a:p>
            <a:endParaRPr/>
          </a:p>
        </p:txBody>
      </p:sp>
      <p:grpSp>
        <p:nvGrpSpPr>
          <p:cNvPr id="266" name="Google Shape;266;p13"/>
          <p:cNvGrpSpPr/>
          <p:nvPr/>
        </p:nvGrpSpPr>
        <p:grpSpPr>
          <a:xfrm>
            <a:off x="9244200" y="1066119"/>
            <a:ext cx="1463357" cy="4562815"/>
            <a:chOff x="4291650" y="-282450"/>
            <a:chExt cx="284000" cy="885525"/>
          </a:xfrm>
        </p:grpSpPr>
        <p:sp>
          <p:nvSpPr>
            <p:cNvPr id="267" name="Google Shape;267;p13"/>
            <p:cNvSpPr/>
            <p:nvPr/>
          </p:nvSpPr>
          <p:spPr>
            <a:xfrm>
              <a:off x="4526125" y="184150"/>
              <a:ext cx="450" cy="1100"/>
            </a:xfrm>
            <a:custGeom>
              <a:avLst/>
              <a:gdLst/>
              <a:ahLst/>
              <a:cxnLst/>
              <a:rect l="l" t="t" r="r" b="b"/>
              <a:pathLst>
                <a:path w="18" h="44" extrusionOk="0">
                  <a:moveTo>
                    <a:pt x="0" y="7"/>
                  </a:moveTo>
                  <a:cubicBezTo>
                    <a:pt x="1" y="19"/>
                    <a:pt x="3" y="31"/>
                    <a:pt x="4" y="43"/>
                  </a:cubicBezTo>
                  <a:cubicBezTo>
                    <a:pt x="8" y="42"/>
                    <a:pt x="18" y="37"/>
                    <a:pt x="18" y="37"/>
                  </a:cubicBezTo>
                  <a:cubicBezTo>
                    <a:pt x="13" y="25"/>
                    <a:pt x="8" y="13"/>
                    <a:pt x="3" y="1"/>
                  </a:cubicBezTo>
                  <a:cubicBezTo>
                    <a:pt x="3" y="1"/>
                    <a:pt x="0" y="7"/>
                    <a:pt x="0" y="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68" name="Google Shape;268;p13"/>
            <p:cNvSpPr/>
            <p:nvPr/>
          </p:nvSpPr>
          <p:spPr>
            <a:xfrm>
              <a:off x="4361350" y="17175"/>
              <a:ext cx="136550" cy="119950"/>
            </a:xfrm>
            <a:custGeom>
              <a:avLst/>
              <a:gdLst/>
              <a:ahLst/>
              <a:cxnLst/>
              <a:rect l="l" t="t" r="r" b="b"/>
              <a:pathLst>
                <a:path w="5462" h="4798" extrusionOk="0">
                  <a:moveTo>
                    <a:pt x="4774" y="1458"/>
                  </a:moveTo>
                  <a:cubicBezTo>
                    <a:pt x="4775" y="1463"/>
                    <a:pt x="4780" y="1467"/>
                    <a:pt x="4784" y="1470"/>
                  </a:cubicBezTo>
                  <a:cubicBezTo>
                    <a:pt x="4782" y="1461"/>
                    <a:pt x="4781" y="1451"/>
                    <a:pt x="4779" y="1442"/>
                  </a:cubicBezTo>
                  <a:cubicBezTo>
                    <a:pt x="4778" y="1447"/>
                    <a:pt x="4773" y="1453"/>
                    <a:pt x="4774" y="1458"/>
                  </a:cubicBezTo>
                  <a:close/>
                  <a:moveTo>
                    <a:pt x="136" y="3"/>
                  </a:moveTo>
                  <a:cubicBezTo>
                    <a:pt x="262" y="121"/>
                    <a:pt x="386" y="243"/>
                    <a:pt x="515" y="358"/>
                  </a:cubicBezTo>
                  <a:cubicBezTo>
                    <a:pt x="633" y="463"/>
                    <a:pt x="758" y="561"/>
                    <a:pt x="884" y="658"/>
                  </a:cubicBezTo>
                  <a:cubicBezTo>
                    <a:pt x="1042" y="782"/>
                    <a:pt x="1236" y="870"/>
                    <a:pt x="1350" y="1049"/>
                  </a:cubicBezTo>
                  <a:cubicBezTo>
                    <a:pt x="1477" y="1125"/>
                    <a:pt x="1549" y="1281"/>
                    <a:pt x="1725" y="1304"/>
                  </a:cubicBezTo>
                  <a:cubicBezTo>
                    <a:pt x="1941" y="1197"/>
                    <a:pt x="2165" y="1092"/>
                    <a:pt x="2405" y="1020"/>
                  </a:cubicBezTo>
                  <a:cubicBezTo>
                    <a:pt x="2570" y="971"/>
                    <a:pt x="2728" y="888"/>
                    <a:pt x="2898" y="854"/>
                  </a:cubicBezTo>
                  <a:cubicBezTo>
                    <a:pt x="3080" y="817"/>
                    <a:pt x="3228" y="706"/>
                    <a:pt x="3403" y="659"/>
                  </a:cubicBezTo>
                  <a:cubicBezTo>
                    <a:pt x="3432" y="651"/>
                    <a:pt x="3461" y="633"/>
                    <a:pt x="3490" y="633"/>
                  </a:cubicBezTo>
                  <a:cubicBezTo>
                    <a:pt x="3685" y="633"/>
                    <a:pt x="3852" y="531"/>
                    <a:pt x="4033" y="482"/>
                  </a:cubicBezTo>
                  <a:cubicBezTo>
                    <a:pt x="4120" y="459"/>
                    <a:pt x="4204" y="421"/>
                    <a:pt x="4291" y="396"/>
                  </a:cubicBezTo>
                  <a:cubicBezTo>
                    <a:pt x="4509" y="332"/>
                    <a:pt x="4722" y="258"/>
                    <a:pt x="4901" y="111"/>
                  </a:cubicBezTo>
                  <a:cubicBezTo>
                    <a:pt x="4917" y="98"/>
                    <a:pt x="4940" y="94"/>
                    <a:pt x="4975" y="80"/>
                  </a:cubicBezTo>
                  <a:cubicBezTo>
                    <a:pt x="4980" y="178"/>
                    <a:pt x="4984" y="266"/>
                    <a:pt x="4990" y="355"/>
                  </a:cubicBezTo>
                  <a:cubicBezTo>
                    <a:pt x="4997" y="438"/>
                    <a:pt x="5002" y="521"/>
                    <a:pt x="5017" y="603"/>
                  </a:cubicBezTo>
                  <a:cubicBezTo>
                    <a:pt x="5032" y="686"/>
                    <a:pt x="5065" y="702"/>
                    <a:pt x="5172" y="700"/>
                  </a:cubicBezTo>
                  <a:cubicBezTo>
                    <a:pt x="5213" y="913"/>
                    <a:pt x="5220" y="1327"/>
                    <a:pt x="5181" y="1486"/>
                  </a:cubicBezTo>
                  <a:cubicBezTo>
                    <a:pt x="5047" y="1305"/>
                    <a:pt x="5006" y="1075"/>
                    <a:pt x="4832" y="932"/>
                  </a:cubicBezTo>
                  <a:cubicBezTo>
                    <a:pt x="4828" y="938"/>
                    <a:pt x="4818" y="946"/>
                    <a:pt x="4820" y="949"/>
                  </a:cubicBezTo>
                  <a:cubicBezTo>
                    <a:pt x="4945" y="1230"/>
                    <a:pt x="5070" y="1512"/>
                    <a:pt x="5198" y="1793"/>
                  </a:cubicBezTo>
                  <a:cubicBezTo>
                    <a:pt x="5202" y="1803"/>
                    <a:pt x="5221" y="1808"/>
                    <a:pt x="5237" y="1817"/>
                  </a:cubicBezTo>
                  <a:cubicBezTo>
                    <a:pt x="5360" y="1600"/>
                    <a:pt x="5267" y="1364"/>
                    <a:pt x="5288" y="1137"/>
                  </a:cubicBezTo>
                  <a:cubicBezTo>
                    <a:pt x="5334" y="1117"/>
                    <a:pt x="5375" y="1099"/>
                    <a:pt x="5416" y="1082"/>
                  </a:cubicBezTo>
                  <a:cubicBezTo>
                    <a:pt x="5417" y="1082"/>
                    <a:pt x="5423" y="1094"/>
                    <a:pt x="5433" y="1110"/>
                  </a:cubicBezTo>
                  <a:cubicBezTo>
                    <a:pt x="5416" y="1174"/>
                    <a:pt x="5394" y="1244"/>
                    <a:pt x="5376" y="1316"/>
                  </a:cubicBezTo>
                  <a:cubicBezTo>
                    <a:pt x="5333" y="1480"/>
                    <a:pt x="5357" y="1648"/>
                    <a:pt x="5357" y="1814"/>
                  </a:cubicBezTo>
                  <a:cubicBezTo>
                    <a:pt x="5357" y="1879"/>
                    <a:pt x="5384" y="1926"/>
                    <a:pt x="5424" y="1975"/>
                  </a:cubicBezTo>
                  <a:cubicBezTo>
                    <a:pt x="5445" y="2000"/>
                    <a:pt x="5444" y="2047"/>
                    <a:pt x="5446" y="2083"/>
                  </a:cubicBezTo>
                  <a:cubicBezTo>
                    <a:pt x="5450" y="2189"/>
                    <a:pt x="5452" y="2296"/>
                    <a:pt x="5452" y="2401"/>
                  </a:cubicBezTo>
                  <a:cubicBezTo>
                    <a:pt x="5452" y="2427"/>
                    <a:pt x="5461" y="2465"/>
                    <a:pt x="5412" y="2471"/>
                  </a:cubicBezTo>
                  <a:cubicBezTo>
                    <a:pt x="5362" y="2384"/>
                    <a:pt x="5312" y="2296"/>
                    <a:pt x="5261" y="2207"/>
                  </a:cubicBezTo>
                  <a:lnTo>
                    <a:pt x="5268" y="2213"/>
                  </a:lnTo>
                  <a:cubicBezTo>
                    <a:pt x="5260" y="2177"/>
                    <a:pt x="5260" y="2134"/>
                    <a:pt x="5241" y="2104"/>
                  </a:cubicBezTo>
                  <a:cubicBezTo>
                    <a:pt x="5151" y="1957"/>
                    <a:pt x="5056" y="1812"/>
                    <a:pt x="4961" y="1667"/>
                  </a:cubicBezTo>
                  <a:cubicBezTo>
                    <a:pt x="4953" y="1654"/>
                    <a:pt x="4933" y="1648"/>
                    <a:pt x="4895" y="1624"/>
                  </a:cubicBezTo>
                  <a:cubicBezTo>
                    <a:pt x="4944" y="1801"/>
                    <a:pt x="5048" y="1928"/>
                    <a:pt x="5079" y="2094"/>
                  </a:cubicBezTo>
                  <a:cubicBezTo>
                    <a:pt x="5019" y="2075"/>
                    <a:pt x="4972" y="2061"/>
                    <a:pt x="4927" y="2047"/>
                  </a:cubicBezTo>
                  <a:cubicBezTo>
                    <a:pt x="4927" y="2037"/>
                    <a:pt x="4928" y="2028"/>
                    <a:pt x="4928" y="2017"/>
                  </a:cubicBezTo>
                  <a:cubicBezTo>
                    <a:pt x="4931" y="2021"/>
                    <a:pt x="4936" y="2027"/>
                    <a:pt x="4934" y="2030"/>
                  </a:cubicBezTo>
                  <a:cubicBezTo>
                    <a:pt x="4932" y="2035"/>
                    <a:pt x="4927" y="2040"/>
                    <a:pt x="4923" y="2044"/>
                  </a:cubicBezTo>
                  <a:cubicBezTo>
                    <a:pt x="5039" y="2213"/>
                    <a:pt x="5120" y="2396"/>
                    <a:pt x="5174" y="2602"/>
                  </a:cubicBezTo>
                  <a:cubicBezTo>
                    <a:pt x="5122" y="2619"/>
                    <a:pt x="5082" y="2632"/>
                    <a:pt x="5041" y="2645"/>
                  </a:cubicBezTo>
                  <a:cubicBezTo>
                    <a:pt x="5011" y="2607"/>
                    <a:pt x="4987" y="2578"/>
                    <a:pt x="4963" y="2550"/>
                  </a:cubicBezTo>
                  <a:cubicBezTo>
                    <a:pt x="4940" y="2525"/>
                    <a:pt x="4916" y="2502"/>
                    <a:pt x="4892" y="2478"/>
                  </a:cubicBezTo>
                  <a:cubicBezTo>
                    <a:pt x="4910" y="2637"/>
                    <a:pt x="4983" y="2767"/>
                    <a:pt x="5050" y="2900"/>
                  </a:cubicBezTo>
                  <a:cubicBezTo>
                    <a:pt x="5079" y="2958"/>
                    <a:pt x="5132" y="3011"/>
                    <a:pt x="5094" y="3088"/>
                  </a:cubicBezTo>
                  <a:cubicBezTo>
                    <a:pt x="5089" y="3098"/>
                    <a:pt x="5124" y="3136"/>
                    <a:pt x="5148" y="3150"/>
                  </a:cubicBezTo>
                  <a:cubicBezTo>
                    <a:pt x="5176" y="3166"/>
                    <a:pt x="5221" y="3126"/>
                    <a:pt x="5252" y="3186"/>
                  </a:cubicBezTo>
                  <a:cubicBezTo>
                    <a:pt x="5229" y="3256"/>
                    <a:pt x="5206" y="3335"/>
                    <a:pt x="5179" y="3412"/>
                  </a:cubicBezTo>
                  <a:cubicBezTo>
                    <a:pt x="5174" y="3425"/>
                    <a:pt x="5157" y="3432"/>
                    <a:pt x="5144" y="3442"/>
                  </a:cubicBezTo>
                  <a:cubicBezTo>
                    <a:pt x="5114" y="3435"/>
                    <a:pt x="5083" y="3427"/>
                    <a:pt x="5051" y="3419"/>
                  </a:cubicBezTo>
                  <a:cubicBezTo>
                    <a:pt x="5062" y="3483"/>
                    <a:pt x="5073" y="3542"/>
                    <a:pt x="5083" y="3598"/>
                  </a:cubicBezTo>
                  <a:cubicBezTo>
                    <a:pt x="4904" y="3780"/>
                    <a:pt x="4659" y="3803"/>
                    <a:pt x="4461" y="3916"/>
                  </a:cubicBezTo>
                  <a:cubicBezTo>
                    <a:pt x="4368" y="3836"/>
                    <a:pt x="4271" y="3781"/>
                    <a:pt x="4262" y="3651"/>
                  </a:cubicBezTo>
                  <a:cubicBezTo>
                    <a:pt x="4055" y="3686"/>
                    <a:pt x="3887" y="3790"/>
                    <a:pt x="3724" y="3897"/>
                  </a:cubicBezTo>
                  <a:cubicBezTo>
                    <a:pt x="3547" y="4012"/>
                    <a:pt x="3375" y="4136"/>
                    <a:pt x="3205" y="4264"/>
                  </a:cubicBezTo>
                  <a:cubicBezTo>
                    <a:pt x="3079" y="4359"/>
                    <a:pt x="2961" y="4462"/>
                    <a:pt x="2789" y="4457"/>
                  </a:cubicBezTo>
                  <a:cubicBezTo>
                    <a:pt x="2768" y="4457"/>
                    <a:pt x="2746" y="4472"/>
                    <a:pt x="2725" y="4481"/>
                  </a:cubicBezTo>
                  <a:cubicBezTo>
                    <a:pt x="2613" y="4529"/>
                    <a:pt x="2502" y="4577"/>
                    <a:pt x="2391" y="4624"/>
                  </a:cubicBezTo>
                  <a:cubicBezTo>
                    <a:pt x="2174" y="4715"/>
                    <a:pt x="1956" y="4797"/>
                    <a:pt x="1716" y="4707"/>
                  </a:cubicBezTo>
                  <a:cubicBezTo>
                    <a:pt x="1675" y="4691"/>
                    <a:pt x="1625" y="4703"/>
                    <a:pt x="1580" y="4701"/>
                  </a:cubicBezTo>
                  <a:cubicBezTo>
                    <a:pt x="1527" y="4699"/>
                    <a:pt x="1471" y="4707"/>
                    <a:pt x="1422" y="4692"/>
                  </a:cubicBezTo>
                  <a:cubicBezTo>
                    <a:pt x="1287" y="4649"/>
                    <a:pt x="1152" y="4666"/>
                    <a:pt x="1016" y="4673"/>
                  </a:cubicBezTo>
                  <a:cubicBezTo>
                    <a:pt x="857" y="4682"/>
                    <a:pt x="699" y="4694"/>
                    <a:pt x="540" y="4702"/>
                  </a:cubicBezTo>
                  <a:cubicBezTo>
                    <a:pt x="497" y="4704"/>
                    <a:pt x="454" y="4696"/>
                    <a:pt x="419" y="4693"/>
                  </a:cubicBezTo>
                  <a:cubicBezTo>
                    <a:pt x="409" y="4672"/>
                    <a:pt x="402" y="4666"/>
                    <a:pt x="402" y="4660"/>
                  </a:cubicBezTo>
                  <a:cubicBezTo>
                    <a:pt x="405" y="4437"/>
                    <a:pt x="375" y="4223"/>
                    <a:pt x="235" y="4037"/>
                  </a:cubicBezTo>
                  <a:cubicBezTo>
                    <a:pt x="217" y="4015"/>
                    <a:pt x="211" y="3982"/>
                    <a:pt x="206" y="3953"/>
                  </a:cubicBezTo>
                  <a:cubicBezTo>
                    <a:pt x="173" y="3743"/>
                    <a:pt x="132" y="3535"/>
                    <a:pt x="112" y="3325"/>
                  </a:cubicBezTo>
                  <a:cubicBezTo>
                    <a:pt x="84" y="3024"/>
                    <a:pt x="77" y="2720"/>
                    <a:pt x="53" y="2419"/>
                  </a:cubicBezTo>
                  <a:cubicBezTo>
                    <a:pt x="1" y="1760"/>
                    <a:pt x="7" y="1102"/>
                    <a:pt x="49" y="444"/>
                  </a:cubicBezTo>
                  <a:cubicBezTo>
                    <a:pt x="54" y="362"/>
                    <a:pt x="77" y="280"/>
                    <a:pt x="93" y="198"/>
                  </a:cubicBezTo>
                  <a:cubicBezTo>
                    <a:pt x="106" y="132"/>
                    <a:pt x="123" y="66"/>
                    <a:pt x="138"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69" name="Google Shape;269;p13"/>
            <p:cNvSpPr/>
            <p:nvPr/>
          </p:nvSpPr>
          <p:spPr>
            <a:xfrm>
              <a:off x="4401225" y="-278100"/>
              <a:ext cx="151325" cy="110225"/>
            </a:xfrm>
            <a:custGeom>
              <a:avLst/>
              <a:gdLst/>
              <a:ahLst/>
              <a:cxnLst/>
              <a:rect l="l" t="t" r="r" b="b"/>
              <a:pathLst>
                <a:path w="6053" h="4409" extrusionOk="0">
                  <a:moveTo>
                    <a:pt x="2028" y="1826"/>
                  </a:moveTo>
                  <a:cubicBezTo>
                    <a:pt x="2018" y="1852"/>
                    <a:pt x="2009" y="1879"/>
                    <a:pt x="2005" y="1907"/>
                  </a:cubicBezTo>
                  <a:cubicBezTo>
                    <a:pt x="2004" y="1912"/>
                    <a:pt x="2028" y="1926"/>
                    <a:pt x="2039" y="1924"/>
                  </a:cubicBezTo>
                  <a:cubicBezTo>
                    <a:pt x="2070" y="1918"/>
                    <a:pt x="2081" y="1869"/>
                    <a:pt x="2062" y="1831"/>
                  </a:cubicBezTo>
                  <a:cubicBezTo>
                    <a:pt x="2058" y="1826"/>
                    <a:pt x="2053" y="1822"/>
                    <a:pt x="2049" y="1817"/>
                  </a:cubicBezTo>
                  <a:cubicBezTo>
                    <a:pt x="2041" y="1820"/>
                    <a:pt x="2029" y="1822"/>
                    <a:pt x="2028" y="1826"/>
                  </a:cubicBezTo>
                  <a:close/>
                  <a:moveTo>
                    <a:pt x="4478" y="3489"/>
                  </a:moveTo>
                  <a:cubicBezTo>
                    <a:pt x="4668" y="3579"/>
                    <a:pt x="4871" y="3611"/>
                    <a:pt x="5079" y="3622"/>
                  </a:cubicBezTo>
                  <a:cubicBezTo>
                    <a:pt x="4883" y="3556"/>
                    <a:pt x="4681" y="3515"/>
                    <a:pt x="4478" y="3489"/>
                  </a:cubicBezTo>
                  <a:close/>
                  <a:moveTo>
                    <a:pt x="1462" y="2356"/>
                  </a:moveTo>
                  <a:cubicBezTo>
                    <a:pt x="1513" y="2272"/>
                    <a:pt x="1564" y="2188"/>
                    <a:pt x="1608" y="2101"/>
                  </a:cubicBezTo>
                  <a:cubicBezTo>
                    <a:pt x="1687" y="1949"/>
                    <a:pt x="1794" y="1825"/>
                    <a:pt x="1944" y="1740"/>
                  </a:cubicBezTo>
                  <a:cubicBezTo>
                    <a:pt x="1968" y="1726"/>
                    <a:pt x="1988" y="1705"/>
                    <a:pt x="2044" y="1662"/>
                  </a:cubicBezTo>
                  <a:cubicBezTo>
                    <a:pt x="1914" y="1666"/>
                    <a:pt x="1827" y="1664"/>
                    <a:pt x="1755" y="1729"/>
                  </a:cubicBezTo>
                  <a:cubicBezTo>
                    <a:pt x="1621" y="1852"/>
                    <a:pt x="1498" y="1987"/>
                    <a:pt x="1416" y="2152"/>
                  </a:cubicBezTo>
                  <a:cubicBezTo>
                    <a:pt x="1374" y="2236"/>
                    <a:pt x="1341" y="2326"/>
                    <a:pt x="1374" y="2453"/>
                  </a:cubicBezTo>
                  <a:cubicBezTo>
                    <a:pt x="1415" y="2408"/>
                    <a:pt x="1443" y="2386"/>
                    <a:pt x="1462" y="2356"/>
                  </a:cubicBezTo>
                  <a:close/>
                  <a:moveTo>
                    <a:pt x="826" y="3286"/>
                  </a:moveTo>
                  <a:cubicBezTo>
                    <a:pt x="818" y="3226"/>
                    <a:pt x="800" y="3169"/>
                    <a:pt x="783" y="3110"/>
                  </a:cubicBezTo>
                  <a:cubicBezTo>
                    <a:pt x="669" y="2725"/>
                    <a:pt x="614" y="2330"/>
                    <a:pt x="573" y="1931"/>
                  </a:cubicBezTo>
                  <a:cubicBezTo>
                    <a:pt x="569" y="1895"/>
                    <a:pt x="564" y="1858"/>
                    <a:pt x="555" y="1780"/>
                  </a:cubicBezTo>
                  <a:cubicBezTo>
                    <a:pt x="466" y="2325"/>
                    <a:pt x="581" y="3090"/>
                    <a:pt x="786" y="3361"/>
                  </a:cubicBezTo>
                  <a:cubicBezTo>
                    <a:pt x="802" y="3332"/>
                    <a:pt x="829" y="3308"/>
                    <a:pt x="826" y="3286"/>
                  </a:cubicBezTo>
                  <a:close/>
                  <a:moveTo>
                    <a:pt x="3189" y="3094"/>
                  </a:moveTo>
                  <a:cubicBezTo>
                    <a:pt x="3291" y="3304"/>
                    <a:pt x="3460" y="3431"/>
                    <a:pt x="3692" y="3467"/>
                  </a:cubicBezTo>
                  <a:cubicBezTo>
                    <a:pt x="3750" y="3475"/>
                    <a:pt x="3812" y="3473"/>
                    <a:pt x="3838" y="3390"/>
                  </a:cubicBezTo>
                  <a:cubicBezTo>
                    <a:pt x="3785" y="3329"/>
                    <a:pt x="3707" y="3319"/>
                    <a:pt x="3639" y="3298"/>
                  </a:cubicBezTo>
                  <a:cubicBezTo>
                    <a:pt x="3493" y="3252"/>
                    <a:pt x="3386" y="3157"/>
                    <a:pt x="3312" y="3034"/>
                  </a:cubicBezTo>
                  <a:cubicBezTo>
                    <a:pt x="3231" y="2899"/>
                    <a:pt x="3169" y="2753"/>
                    <a:pt x="3105" y="2608"/>
                  </a:cubicBezTo>
                  <a:cubicBezTo>
                    <a:pt x="3066" y="2519"/>
                    <a:pt x="3041" y="2423"/>
                    <a:pt x="2927" y="2326"/>
                  </a:cubicBezTo>
                  <a:cubicBezTo>
                    <a:pt x="3014" y="2616"/>
                    <a:pt x="3076" y="2863"/>
                    <a:pt x="3189" y="3094"/>
                  </a:cubicBezTo>
                  <a:close/>
                  <a:moveTo>
                    <a:pt x="3215" y="2130"/>
                  </a:moveTo>
                  <a:cubicBezTo>
                    <a:pt x="3066" y="1929"/>
                    <a:pt x="2935" y="1718"/>
                    <a:pt x="2874" y="1471"/>
                  </a:cubicBezTo>
                  <a:cubicBezTo>
                    <a:pt x="2858" y="1406"/>
                    <a:pt x="2852" y="1338"/>
                    <a:pt x="2837" y="1272"/>
                  </a:cubicBezTo>
                  <a:cubicBezTo>
                    <a:pt x="2797" y="1096"/>
                    <a:pt x="2757" y="920"/>
                    <a:pt x="2630" y="779"/>
                  </a:cubicBezTo>
                  <a:cubicBezTo>
                    <a:pt x="2513" y="649"/>
                    <a:pt x="2501" y="644"/>
                    <a:pt x="2289" y="654"/>
                  </a:cubicBezTo>
                  <a:cubicBezTo>
                    <a:pt x="2365" y="684"/>
                    <a:pt x="2446" y="699"/>
                    <a:pt x="2503" y="742"/>
                  </a:cubicBezTo>
                  <a:cubicBezTo>
                    <a:pt x="2561" y="786"/>
                    <a:pt x="2613" y="854"/>
                    <a:pt x="2636" y="922"/>
                  </a:cubicBezTo>
                  <a:cubicBezTo>
                    <a:pt x="2682" y="1049"/>
                    <a:pt x="2719" y="1181"/>
                    <a:pt x="2736" y="1314"/>
                  </a:cubicBezTo>
                  <a:cubicBezTo>
                    <a:pt x="2779" y="1663"/>
                    <a:pt x="2929" y="1961"/>
                    <a:pt x="3137" y="2235"/>
                  </a:cubicBezTo>
                  <a:cubicBezTo>
                    <a:pt x="3201" y="2320"/>
                    <a:pt x="3258" y="2409"/>
                    <a:pt x="3322" y="2493"/>
                  </a:cubicBezTo>
                  <a:cubicBezTo>
                    <a:pt x="3366" y="2551"/>
                    <a:pt x="3408" y="2615"/>
                    <a:pt x="3540" y="2637"/>
                  </a:cubicBezTo>
                  <a:cubicBezTo>
                    <a:pt x="3433" y="2433"/>
                    <a:pt x="3327" y="2280"/>
                    <a:pt x="3215" y="2130"/>
                  </a:cubicBezTo>
                  <a:close/>
                  <a:moveTo>
                    <a:pt x="693" y="1692"/>
                  </a:moveTo>
                  <a:cubicBezTo>
                    <a:pt x="675" y="1825"/>
                    <a:pt x="641" y="1955"/>
                    <a:pt x="682" y="2126"/>
                  </a:cubicBezTo>
                  <a:cubicBezTo>
                    <a:pt x="703" y="2067"/>
                    <a:pt x="716" y="2042"/>
                    <a:pt x="721" y="2015"/>
                  </a:cubicBezTo>
                  <a:cubicBezTo>
                    <a:pt x="735" y="1918"/>
                    <a:pt x="750" y="1821"/>
                    <a:pt x="761" y="1723"/>
                  </a:cubicBezTo>
                  <a:cubicBezTo>
                    <a:pt x="786" y="1498"/>
                    <a:pt x="879" y="1305"/>
                    <a:pt x="1032" y="1139"/>
                  </a:cubicBezTo>
                  <a:cubicBezTo>
                    <a:pt x="1067" y="1100"/>
                    <a:pt x="1093" y="1054"/>
                    <a:pt x="1124" y="1012"/>
                  </a:cubicBezTo>
                  <a:cubicBezTo>
                    <a:pt x="1168" y="967"/>
                    <a:pt x="1213" y="922"/>
                    <a:pt x="1275" y="859"/>
                  </a:cubicBezTo>
                  <a:cubicBezTo>
                    <a:pt x="1165" y="873"/>
                    <a:pt x="1137" y="935"/>
                    <a:pt x="1107" y="996"/>
                  </a:cubicBezTo>
                  <a:cubicBezTo>
                    <a:pt x="870" y="1169"/>
                    <a:pt x="732" y="1398"/>
                    <a:pt x="693" y="1692"/>
                  </a:cubicBezTo>
                  <a:close/>
                  <a:moveTo>
                    <a:pt x="789" y="3504"/>
                  </a:moveTo>
                  <a:cubicBezTo>
                    <a:pt x="752" y="3504"/>
                    <a:pt x="709" y="3502"/>
                    <a:pt x="680" y="3484"/>
                  </a:cubicBezTo>
                  <a:cubicBezTo>
                    <a:pt x="590" y="3427"/>
                    <a:pt x="509" y="3364"/>
                    <a:pt x="463" y="3260"/>
                  </a:cubicBezTo>
                  <a:cubicBezTo>
                    <a:pt x="407" y="3137"/>
                    <a:pt x="345" y="3015"/>
                    <a:pt x="276" y="2898"/>
                  </a:cubicBezTo>
                  <a:cubicBezTo>
                    <a:pt x="170" y="2718"/>
                    <a:pt x="110" y="2524"/>
                    <a:pt x="79" y="2322"/>
                  </a:cubicBezTo>
                  <a:cubicBezTo>
                    <a:pt x="49" y="2127"/>
                    <a:pt x="31" y="1931"/>
                    <a:pt x="9" y="1734"/>
                  </a:cubicBezTo>
                  <a:cubicBezTo>
                    <a:pt x="5" y="1691"/>
                    <a:pt x="0" y="1643"/>
                    <a:pt x="12" y="1601"/>
                  </a:cubicBezTo>
                  <a:cubicBezTo>
                    <a:pt x="78" y="1365"/>
                    <a:pt x="170" y="1136"/>
                    <a:pt x="338" y="958"/>
                  </a:cubicBezTo>
                  <a:cubicBezTo>
                    <a:pt x="566" y="716"/>
                    <a:pt x="814" y="493"/>
                    <a:pt x="1059" y="268"/>
                  </a:cubicBezTo>
                  <a:cubicBezTo>
                    <a:pt x="1113" y="218"/>
                    <a:pt x="1187" y="185"/>
                    <a:pt x="1257" y="161"/>
                  </a:cubicBezTo>
                  <a:cubicBezTo>
                    <a:pt x="1539" y="63"/>
                    <a:pt x="1834" y="39"/>
                    <a:pt x="2127" y="12"/>
                  </a:cubicBezTo>
                  <a:cubicBezTo>
                    <a:pt x="2250" y="0"/>
                    <a:pt x="2370" y="27"/>
                    <a:pt x="2476" y="94"/>
                  </a:cubicBezTo>
                  <a:cubicBezTo>
                    <a:pt x="2702" y="236"/>
                    <a:pt x="2954" y="541"/>
                    <a:pt x="3065" y="793"/>
                  </a:cubicBezTo>
                  <a:cubicBezTo>
                    <a:pt x="3086" y="841"/>
                    <a:pt x="3119" y="883"/>
                    <a:pt x="3146" y="928"/>
                  </a:cubicBezTo>
                  <a:cubicBezTo>
                    <a:pt x="3172" y="974"/>
                    <a:pt x="3207" y="1017"/>
                    <a:pt x="3224" y="1065"/>
                  </a:cubicBezTo>
                  <a:cubicBezTo>
                    <a:pt x="3319" y="1335"/>
                    <a:pt x="3411" y="1607"/>
                    <a:pt x="3501" y="1879"/>
                  </a:cubicBezTo>
                  <a:cubicBezTo>
                    <a:pt x="3567" y="2080"/>
                    <a:pt x="3609" y="2293"/>
                    <a:pt x="3735" y="2467"/>
                  </a:cubicBezTo>
                  <a:cubicBezTo>
                    <a:pt x="3867" y="2650"/>
                    <a:pt x="4010" y="2828"/>
                    <a:pt x="4165" y="2994"/>
                  </a:cubicBezTo>
                  <a:cubicBezTo>
                    <a:pt x="4320" y="3161"/>
                    <a:pt x="4512" y="3258"/>
                    <a:pt x="4752" y="3239"/>
                  </a:cubicBezTo>
                  <a:cubicBezTo>
                    <a:pt x="4879" y="3229"/>
                    <a:pt x="5008" y="3230"/>
                    <a:pt x="5135" y="3265"/>
                  </a:cubicBezTo>
                  <a:cubicBezTo>
                    <a:pt x="5184" y="3278"/>
                    <a:pt x="5241" y="3272"/>
                    <a:pt x="5292" y="3266"/>
                  </a:cubicBezTo>
                  <a:cubicBezTo>
                    <a:pt x="5458" y="3247"/>
                    <a:pt x="5623" y="3222"/>
                    <a:pt x="5788" y="3204"/>
                  </a:cubicBezTo>
                  <a:cubicBezTo>
                    <a:pt x="5869" y="3195"/>
                    <a:pt x="5951" y="3175"/>
                    <a:pt x="6053" y="3199"/>
                  </a:cubicBezTo>
                  <a:cubicBezTo>
                    <a:pt x="6029" y="3239"/>
                    <a:pt x="6015" y="3272"/>
                    <a:pt x="5993" y="3298"/>
                  </a:cubicBezTo>
                  <a:cubicBezTo>
                    <a:pt x="5931" y="3374"/>
                    <a:pt x="5859" y="3443"/>
                    <a:pt x="5803" y="3522"/>
                  </a:cubicBezTo>
                  <a:cubicBezTo>
                    <a:pt x="5737" y="3616"/>
                    <a:pt x="5620" y="3582"/>
                    <a:pt x="5542" y="3645"/>
                  </a:cubicBezTo>
                  <a:cubicBezTo>
                    <a:pt x="5394" y="3762"/>
                    <a:pt x="5214" y="3790"/>
                    <a:pt x="5032" y="3812"/>
                  </a:cubicBezTo>
                  <a:cubicBezTo>
                    <a:pt x="4750" y="3846"/>
                    <a:pt x="4472" y="3845"/>
                    <a:pt x="4197" y="3772"/>
                  </a:cubicBezTo>
                  <a:cubicBezTo>
                    <a:pt x="4118" y="3750"/>
                    <a:pt x="4038" y="3726"/>
                    <a:pt x="3957" y="3702"/>
                  </a:cubicBezTo>
                  <a:cubicBezTo>
                    <a:pt x="3882" y="3738"/>
                    <a:pt x="3809" y="3773"/>
                    <a:pt x="3741" y="3805"/>
                  </a:cubicBezTo>
                  <a:cubicBezTo>
                    <a:pt x="3748" y="4113"/>
                    <a:pt x="3754" y="4130"/>
                    <a:pt x="3960" y="4409"/>
                  </a:cubicBezTo>
                  <a:cubicBezTo>
                    <a:pt x="3914" y="4405"/>
                    <a:pt x="3877" y="4408"/>
                    <a:pt x="3844" y="4397"/>
                  </a:cubicBezTo>
                  <a:cubicBezTo>
                    <a:pt x="3714" y="4357"/>
                    <a:pt x="3584" y="4313"/>
                    <a:pt x="3454" y="4271"/>
                  </a:cubicBezTo>
                  <a:cubicBezTo>
                    <a:pt x="3342" y="4235"/>
                    <a:pt x="3259" y="4163"/>
                    <a:pt x="3191" y="4066"/>
                  </a:cubicBezTo>
                  <a:cubicBezTo>
                    <a:pt x="3119" y="3964"/>
                    <a:pt x="3073" y="3853"/>
                    <a:pt x="3064" y="3730"/>
                  </a:cubicBezTo>
                  <a:cubicBezTo>
                    <a:pt x="3054" y="3607"/>
                    <a:pt x="3018" y="3494"/>
                    <a:pt x="2971" y="3383"/>
                  </a:cubicBezTo>
                  <a:cubicBezTo>
                    <a:pt x="2936" y="3299"/>
                    <a:pt x="2887" y="3217"/>
                    <a:pt x="2874" y="3130"/>
                  </a:cubicBezTo>
                  <a:cubicBezTo>
                    <a:pt x="2848" y="2965"/>
                    <a:pt x="2758" y="2835"/>
                    <a:pt x="2685" y="2695"/>
                  </a:cubicBezTo>
                  <a:cubicBezTo>
                    <a:pt x="2654" y="2634"/>
                    <a:pt x="2618" y="2578"/>
                    <a:pt x="2580" y="2514"/>
                  </a:cubicBezTo>
                  <a:cubicBezTo>
                    <a:pt x="2522" y="2490"/>
                    <a:pt x="2461" y="2459"/>
                    <a:pt x="2396" y="2438"/>
                  </a:cubicBezTo>
                  <a:cubicBezTo>
                    <a:pt x="2216" y="2379"/>
                    <a:pt x="2080" y="2425"/>
                    <a:pt x="1962" y="2579"/>
                  </a:cubicBezTo>
                  <a:cubicBezTo>
                    <a:pt x="1947" y="2600"/>
                    <a:pt x="1929" y="2617"/>
                    <a:pt x="1881" y="2670"/>
                  </a:cubicBezTo>
                  <a:cubicBezTo>
                    <a:pt x="1901" y="2558"/>
                    <a:pt x="1912" y="2491"/>
                    <a:pt x="1925" y="2426"/>
                  </a:cubicBezTo>
                  <a:cubicBezTo>
                    <a:pt x="1939" y="2350"/>
                    <a:pt x="1951" y="2271"/>
                    <a:pt x="2062" y="2291"/>
                  </a:cubicBezTo>
                  <a:cubicBezTo>
                    <a:pt x="2071" y="2293"/>
                    <a:pt x="2092" y="2276"/>
                    <a:pt x="2096" y="2264"/>
                  </a:cubicBezTo>
                  <a:cubicBezTo>
                    <a:pt x="2121" y="2169"/>
                    <a:pt x="2203" y="2171"/>
                    <a:pt x="2276" y="2159"/>
                  </a:cubicBezTo>
                  <a:cubicBezTo>
                    <a:pt x="2328" y="2150"/>
                    <a:pt x="2381" y="2146"/>
                    <a:pt x="2434" y="2142"/>
                  </a:cubicBezTo>
                  <a:cubicBezTo>
                    <a:pt x="2487" y="2139"/>
                    <a:pt x="2540" y="2136"/>
                    <a:pt x="2592" y="2141"/>
                  </a:cubicBezTo>
                  <a:cubicBezTo>
                    <a:pt x="2639" y="2146"/>
                    <a:pt x="2685" y="2162"/>
                    <a:pt x="2755" y="2179"/>
                  </a:cubicBezTo>
                  <a:cubicBezTo>
                    <a:pt x="2729" y="2138"/>
                    <a:pt x="2722" y="2112"/>
                    <a:pt x="2706" y="2104"/>
                  </a:cubicBezTo>
                  <a:cubicBezTo>
                    <a:pt x="2624" y="2059"/>
                    <a:pt x="2536" y="2043"/>
                    <a:pt x="2442" y="2059"/>
                  </a:cubicBezTo>
                  <a:cubicBezTo>
                    <a:pt x="2352" y="2073"/>
                    <a:pt x="2262" y="2090"/>
                    <a:pt x="2172" y="2091"/>
                  </a:cubicBezTo>
                  <a:cubicBezTo>
                    <a:pt x="2034" y="2095"/>
                    <a:pt x="1941" y="2177"/>
                    <a:pt x="1879" y="2280"/>
                  </a:cubicBezTo>
                  <a:cubicBezTo>
                    <a:pt x="1822" y="2375"/>
                    <a:pt x="1788" y="2488"/>
                    <a:pt x="1764" y="2597"/>
                  </a:cubicBezTo>
                  <a:cubicBezTo>
                    <a:pt x="1734" y="2727"/>
                    <a:pt x="1728" y="2861"/>
                    <a:pt x="1707" y="2993"/>
                  </a:cubicBezTo>
                  <a:cubicBezTo>
                    <a:pt x="1685" y="3128"/>
                    <a:pt x="1665" y="3262"/>
                    <a:pt x="1583" y="3379"/>
                  </a:cubicBezTo>
                  <a:cubicBezTo>
                    <a:pt x="1559" y="3414"/>
                    <a:pt x="1557" y="3465"/>
                    <a:pt x="1539" y="3506"/>
                  </a:cubicBezTo>
                  <a:cubicBezTo>
                    <a:pt x="1487" y="3620"/>
                    <a:pt x="1416" y="3715"/>
                    <a:pt x="1278" y="3728"/>
                  </a:cubicBezTo>
                  <a:cubicBezTo>
                    <a:pt x="1195" y="3737"/>
                    <a:pt x="1154" y="3684"/>
                    <a:pt x="1187" y="3604"/>
                  </a:cubicBezTo>
                  <a:cubicBezTo>
                    <a:pt x="1209" y="3552"/>
                    <a:pt x="1216" y="3506"/>
                    <a:pt x="1205" y="3452"/>
                  </a:cubicBezTo>
                  <a:cubicBezTo>
                    <a:pt x="1122" y="3054"/>
                    <a:pt x="1110" y="2655"/>
                    <a:pt x="1163" y="2254"/>
                  </a:cubicBezTo>
                  <a:cubicBezTo>
                    <a:pt x="1196" y="2007"/>
                    <a:pt x="1243" y="1760"/>
                    <a:pt x="1398" y="1551"/>
                  </a:cubicBezTo>
                  <a:cubicBezTo>
                    <a:pt x="1434" y="1504"/>
                    <a:pt x="1458" y="1444"/>
                    <a:pt x="1471" y="1387"/>
                  </a:cubicBezTo>
                  <a:cubicBezTo>
                    <a:pt x="1499" y="1263"/>
                    <a:pt x="1563" y="1165"/>
                    <a:pt x="1651" y="1079"/>
                  </a:cubicBezTo>
                  <a:cubicBezTo>
                    <a:pt x="1674" y="1057"/>
                    <a:pt x="1720" y="1035"/>
                    <a:pt x="1685" y="981"/>
                  </a:cubicBezTo>
                  <a:cubicBezTo>
                    <a:pt x="1538" y="1077"/>
                    <a:pt x="1393" y="1181"/>
                    <a:pt x="1312" y="1337"/>
                  </a:cubicBezTo>
                  <a:cubicBezTo>
                    <a:pt x="1203" y="1545"/>
                    <a:pt x="1114" y="1763"/>
                    <a:pt x="1072" y="1997"/>
                  </a:cubicBezTo>
                  <a:cubicBezTo>
                    <a:pt x="1046" y="2146"/>
                    <a:pt x="1020" y="2295"/>
                    <a:pt x="991" y="2444"/>
                  </a:cubicBezTo>
                  <a:cubicBezTo>
                    <a:pt x="964" y="2585"/>
                    <a:pt x="984" y="2727"/>
                    <a:pt x="958" y="2871"/>
                  </a:cubicBezTo>
                  <a:cubicBezTo>
                    <a:pt x="932" y="3013"/>
                    <a:pt x="977" y="3169"/>
                    <a:pt x="991" y="3318"/>
                  </a:cubicBezTo>
                  <a:cubicBezTo>
                    <a:pt x="996" y="3370"/>
                    <a:pt x="1002" y="3422"/>
                    <a:pt x="1008" y="3488"/>
                  </a:cubicBezTo>
                  <a:cubicBezTo>
                    <a:pt x="920" y="3495"/>
                    <a:pt x="854" y="3503"/>
                    <a:pt x="789" y="3504"/>
                  </a:cubicBezTo>
                  <a:close/>
                </a:path>
              </a:pathLst>
            </a:custGeom>
            <a:solidFill>
              <a:srgbClr val="D9959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0" name="Google Shape;270;p13"/>
            <p:cNvSpPr/>
            <p:nvPr/>
          </p:nvSpPr>
          <p:spPr>
            <a:xfrm>
              <a:off x="4348250" y="114125"/>
              <a:ext cx="141475" cy="70875"/>
            </a:xfrm>
            <a:custGeom>
              <a:avLst/>
              <a:gdLst/>
              <a:ahLst/>
              <a:cxnLst/>
              <a:rect l="l" t="t" r="r" b="b"/>
              <a:pathLst>
                <a:path w="5659" h="2835" extrusionOk="0">
                  <a:moveTo>
                    <a:pt x="392" y="2678"/>
                  </a:moveTo>
                  <a:cubicBezTo>
                    <a:pt x="556" y="2255"/>
                    <a:pt x="823" y="1949"/>
                    <a:pt x="1112" y="1661"/>
                  </a:cubicBezTo>
                  <a:cubicBezTo>
                    <a:pt x="1168" y="1671"/>
                    <a:pt x="1175" y="1709"/>
                    <a:pt x="1159" y="1745"/>
                  </a:cubicBezTo>
                  <a:cubicBezTo>
                    <a:pt x="1134" y="1800"/>
                    <a:pt x="1104" y="1853"/>
                    <a:pt x="1071" y="1901"/>
                  </a:cubicBezTo>
                  <a:cubicBezTo>
                    <a:pt x="912" y="2132"/>
                    <a:pt x="749" y="2359"/>
                    <a:pt x="593" y="2590"/>
                  </a:cubicBezTo>
                  <a:cubicBezTo>
                    <a:pt x="519" y="2700"/>
                    <a:pt x="582" y="2824"/>
                    <a:pt x="715" y="2833"/>
                  </a:cubicBezTo>
                  <a:cubicBezTo>
                    <a:pt x="747" y="2835"/>
                    <a:pt x="795" y="2815"/>
                    <a:pt x="813" y="2789"/>
                  </a:cubicBezTo>
                  <a:cubicBezTo>
                    <a:pt x="864" y="2716"/>
                    <a:pt x="906" y="2636"/>
                    <a:pt x="950" y="2557"/>
                  </a:cubicBezTo>
                  <a:cubicBezTo>
                    <a:pt x="1035" y="2406"/>
                    <a:pt x="1100" y="2240"/>
                    <a:pt x="1238" y="2126"/>
                  </a:cubicBezTo>
                  <a:cubicBezTo>
                    <a:pt x="1306" y="2068"/>
                    <a:pt x="1383" y="2016"/>
                    <a:pt x="1463" y="1977"/>
                  </a:cubicBezTo>
                  <a:cubicBezTo>
                    <a:pt x="1504" y="1958"/>
                    <a:pt x="1561" y="1974"/>
                    <a:pt x="1641" y="1974"/>
                  </a:cubicBezTo>
                  <a:cubicBezTo>
                    <a:pt x="1608" y="2020"/>
                    <a:pt x="1598" y="2051"/>
                    <a:pt x="1577" y="2062"/>
                  </a:cubicBezTo>
                  <a:cubicBezTo>
                    <a:pt x="1405" y="2155"/>
                    <a:pt x="1277" y="2289"/>
                    <a:pt x="1185" y="2461"/>
                  </a:cubicBezTo>
                  <a:cubicBezTo>
                    <a:pt x="1164" y="2500"/>
                    <a:pt x="1124" y="2528"/>
                    <a:pt x="1096" y="2563"/>
                  </a:cubicBezTo>
                  <a:cubicBezTo>
                    <a:pt x="1037" y="2636"/>
                    <a:pt x="1002" y="2714"/>
                    <a:pt x="1014" y="2822"/>
                  </a:cubicBezTo>
                  <a:cubicBezTo>
                    <a:pt x="1174" y="2811"/>
                    <a:pt x="1284" y="2719"/>
                    <a:pt x="1401" y="2647"/>
                  </a:cubicBezTo>
                  <a:cubicBezTo>
                    <a:pt x="1425" y="2632"/>
                    <a:pt x="1446" y="2604"/>
                    <a:pt x="1470" y="2601"/>
                  </a:cubicBezTo>
                  <a:cubicBezTo>
                    <a:pt x="1634" y="2579"/>
                    <a:pt x="1795" y="2543"/>
                    <a:pt x="1962" y="2548"/>
                  </a:cubicBezTo>
                  <a:cubicBezTo>
                    <a:pt x="2176" y="2555"/>
                    <a:pt x="2385" y="2520"/>
                    <a:pt x="2585" y="2444"/>
                  </a:cubicBezTo>
                  <a:cubicBezTo>
                    <a:pt x="2777" y="2372"/>
                    <a:pt x="2969" y="2321"/>
                    <a:pt x="3176" y="2314"/>
                  </a:cubicBezTo>
                  <a:cubicBezTo>
                    <a:pt x="3325" y="2308"/>
                    <a:pt x="3473" y="2267"/>
                    <a:pt x="3621" y="2242"/>
                  </a:cubicBezTo>
                  <a:cubicBezTo>
                    <a:pt x="3633" y="2286"/>
                    <a:pt x="3641" y="2314"/>
                    <a:pt x="3652" y="2351"/>
                  </a:cubicBezTo>
                  <a:cubicBezTo>
                    <a:pt x="3740" y="2360"/>
                    <a:pt x="3828" y="2339"/>
                    <a:pt x="3915" y="2321"/>
                  </a:cubicBezTo>
                  <a:cubicBezTo>
                    <a:pt x="4064" y="2293"/>
                    <a:pt x="4211" y="2256"/>
                    <a:pt x="4361" y="2233"/>
                  </a:cubicBezTo>
                  <a:cubicBezTo>
                    <a:pt x="4698" y="2180"/>
                    <a:pt x="5026" y="2087"/>
                    <a:pt x="5354" y="1996"/>
                  </a:cubicBezTo>
                  <a:cubicBezTo>
                    <a:pt x="5418" y="1978"/>
                    <a:pt x="5489" y="1954"/>
                    <a:pt x="5536" y="1911"/>
                  </a:cubicBezTo>
                  <a:cubicBezTo>
                    <a:pt x="5640" y="1817"/>
                    <a:pt x="5659" y="1709"/>
                    <a:pt x="5581" y="1584"/>
                  </a:cubicBezTo>
                  <a:cubicBezTo>
                    <a:pt x="5522" y="1488"/>
                    <a:pt x="5503" y="1392"/>
                    <a:pt x="5499" y="1286"/>
                  </a:cubicBezTo>
                  <a:cubicBezTo>
                    <a:pt x="5497" y="1233"/>
                    <a:pt x="5492" y="1177"/>
                    <a:pt x="5469" y="1132"/>
                  </a:cubicBezTo>
                  <a:cubicBezTo>
                    <a:pt x="5349" y="904"/>
                    <a:pt x="5224" y="680"/>
                    <a:pt x="5098" y="455"/>
                  </a:cubicBezTo>
                  <a:cubicBezTo>
                    <a:pt x="5043" y="357"/>
                    <a:pt x="4987" y="260"/>
                    <a:pt x="4883" y="199"/>
                  </a:cubicBezTo>
                  <a:cubicBezTo>
                    <a:pt x="4840" y="173"/>
                    <a:pt x="4815" y="119"/>
                    <a:pt x="4783" y="80"/>
                  </a:cubicBezTo>
                  <a:cubicBezTo>
                    <a:pt x="4529" y="1"/>
                    <a:pt x="4358" y="111"/>
                    <a:pt x="4235" y="327"/>
                  </a:cubicBezTo>
                  <a:cubicBezTo>
                    <a:pt x="4129" y="323"/>
                    <a:pt x="4039" y="343"/>
                    <a:pt x="3960" y="413"/>
                  </a:cubicBezTo>
                  <a:cubicBezTo>
                    <a:pt x="3810" y="545"/>
                    <a:pt x="3626" y="618"/>
                    <a:pt x="3447" y="699"/>
                  </a:cubicBezTo>
                  <a:cubicBezTo>
                    <a:pt x="3247" y="789"/>
                    <a:pt x="3045" y="875"/>
                    <a:pt x="2841" y="956"/>
                  </a:cubicBezTo>
                  <a:cubicBezTo>
                    <a:pt x="2758" y="990"/>
                    <a:pt x="2669" y="1016"/>
                    <a:pt x="2581" y="1028"/>
                  </a:cubicBezTo>
                  <a:cubicBezTo>
                    <a:pt x="2475" y="1042"/>
                    <a:pt x="2373" y="1063"/>
                    <a:pt x="2277" y="1114"/>
                  </a:cubicBezTo>
                  <a:cubicBezTo>
                    <a:pt x="2200" y="1153"/>
                    <a:pt x="2122" y="1184"/>
                    <a:pt x="2067" y="1081"/>
                  </a:cubicBezTo>
                  <a:cubicBezTo>
                    <a:pt x="1950" y="1058"/>
                    <a:pt x="1843" y="992"/>
                    <a:pt x="1718" y="999"/>
                  </a:cubicBezTo>
                  <a:cubicBezTo>
                    <a:pt x="1499" y="1012"/>
                    <a:pt x="1279" y="1019"/>
                    <a:pt x="1060" y="1028"/>
                  </a:cubicBezTo>
                  <a:cubicBezTo>
                    <a:pt x="1030" y="1029"/>
                    <a:pt x="997" y="1028"/>
                    <a:pt x="970" y="1040"/>
                  </a:cubicBezTo>
                  <a:cubicBezTo>
                    <a:pt x="812" y="1105"/>
                    <a:pt x="654" y="1173"/>
                    <a:pt x="498" y="1244"/>
                  </a:cubicBezTo>
                  <a:cubicBezTo>
                    <a:pt x="464" y="1259"/>
                    <a:pt x="431" y="1283"/>
                    <a:pt x="409" y="1312"/>
                  </a:cubicBezTo>
                  <a:cubicBezTo>
                    <a:pt x="221" y="1552"/>
                    <a:pt x="67" y="1811"/>
                    <a:pt x="15" y="2115"/>
                  </a:cubicBezTo>
                  <a:cubicBezTo>
                    <a:pt x="1" y="2196"/>
                    <a:pt x="16" y="2280"/>
                    <a:pt x="18" y="2357"/>
                  </a:cubicBezTo>
                  <a:cubicBezTo>
                    <a:pt x="80" y="2386"/>
                    <a:pt x="96" y="2348"/>
                    <a:pt x="111" y="2314"/>
                  </a:cubicBezTo>
                  <a:cubicBezTo>
                    <a:pt x="183" y="2149"/>
                    <a:pt x="252" y="1981"/>
                    <a:pt x="327" y="1815"/>
                  </a:cubicBezTo>
                  <a:cubicBezTo>
                    <a:pt x="354" y="1754"/>
                    <a:pt x="383" y="1691"/>
                    <a:pt x="424" y="1639"/>
                  </a:cubicBezTo>
                  <a:cubicBezTo>
                    <a:pt x="487" y="1555"/>
                    <a:pt x="561" y="1478"/>
                    <a:pt x="631" y="1399"/>
                  </a:cubicBezTo>
                  <a:cubicBezTo>
                    <a:pt x="646" y="1385"/>
                    <a:pt x="669" y="1374"/>
                    <a:pt x="690" y="1368"/>
                  </a:cubicBezTo>
                  <a:cubicBezTo>
                    <a:pt x="701" y="1364"/>
                    <a:pt x="720" y="1370"/>
                    <a:pt x="730" y="1378"/>
                  </a:cubicBezTo>
                  <a:cubicBezTo>
                    <a:pt x="740" y="1387"/>
                    <a:pt x="751" y="1408"/>
                    <a:pt x="747" y="1417"/>
                  </a:cubicBezTo>
                  <a:cubicBezTo>
                    <a:pt x="717" y="1477"/>
                    <a:pt x="690" y="1541"/>
                    <a:pt x="649" y="1594"/>
                  </a:cubicBezTo>
                  <a:cubicBezTo>
                    <a:pt x="478" y="1819"/>
                    <a:pt x="374" y="2079"/>
                    <a:pt x="267" y="2336"/>
                  </a:cubicBezTo>
                  <a:cubicBezTo>
                    <a:pt x="259" y="2357"/>
                    <a:pt x="248" y="2380"/>
                    <a:pt x="247" y="2402"/>
                  </a:cubicBezTo>
                  <a:cubicBezTo>
                    <a:pt x="245" y="2453"/>
                    <a:pt x="233" y="2512"/>
                    <a:pt x="253" y="2555"/>
                  </a:cubicBezTo>
                  <a:cubicBezTo>
                    <a:pt x="272" y="2597"/>
                    <a:pt x="327" y="2623"/>
                    <a:pt x="392" y="2678"/>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1" name="Google Shape;271;p13"/>
            <p:cNvSpPr/>
            <p:nvPr/>
          </p:nvSpPr>
          <p:spPr>
            <a:xfrm>
              <a:off x="4355500" y="245350"/>
              <a:ext cx="41050" cy="347100"/>
            </a:xfrm>
            <a:custGeom>
              <a:avLst/>
              <a:gdLst/>
              <a:ahLst/>
              <a:cxnLst/>
              <a:rect l="l" t="t" r="r" b="b"/>
              <a:pathLst>
                <a:path w="1642" h="13884" extrusionOk="0">
                  <a:moveTo>
                    <a:pt x="1361" y="9814"/>
                  </a:moveTo>
                  <a:cubicBezTo>
                    <a:pt x="1366" y="9814"/>
                    <a:pt x="1371" y="9814"/>
                    <a:pt x="1376" y="9814"/>
                  </a:cubicBezTo>
                  <a:cubicBezTo>
                    <a:pt x="1373" y="9780"/>
                    <a:pt x="1370" y="9747"/>
                    <a:pt x="1366" y="9714"/>
                  </a:cubicBezTo>
                  <a:cubicBezTo>
                    <a:pt x="1340" y="9638"/>
                    <a:pt x="1313" y="9563"/>
                    <a:pt x="1279" y="9472"/>
                  </a:cubicBezTo>
                  <a:cubicBezTo>
                    <a:pt x="1272" y="9578"/>
                    <a:pt x="1271" y="9662"/>
                    <a:pt x="1370" y="9708"/>
                  </a:cubicBezTo>
                  <a:cubicBezTo>
                    <a:pt x="1366" y="9743"/>
                    <a:pt x="1364" y="9778"/>
                    <a:pt x="1361" y="9814"/>
                  </a:cubicBezTo>
                  <a:close/>
                  <a:moveTo>
                    <a:pt x="93" y="108"/>
                  </a:moveTo>
                  <a:cubicBezTo>
                    <a:pt x="181" y="284"/>
                    <a:pt x="261" y="462"/>
                    <a:pt x="301" y="657"/>
                  </a:cubicBezTo>
                  <a:cubicBezTo>
                    <a:pt x="332" y="803"/>
                    <a:pt x="347" y="956"/>
                    <a:pt x="435" y="1087"/>
                  </a:cubicBezTo>
                  <a:cubicBezTo>
                    <a:pt x="463" y="1128"/>
                    <a:pt x="469" y="1187"/>
                    <a:pt x="474" y="1239"/>
                  </a:cubicBezTo>
                  <a:cubicBezTo>
                    <a:pt x="485" y="1345"/>
                    <a:pt x="497" y="1452"/>
                    <a:pt x="490" y="1557"/>
                  </a:cubicBezTo>
                  <a:cubicBezTo>
                    <a:pt x="477" y="1732"/>
                    <a:pt x="496" y="1904"/>
                    <a:pt x="514" y="2078"/>
                  </a:cubicBezTo>
                  <a:cubicBezTo>
                    <a:pt x="521" y="2145"/>
                    <a:pt x="526" y="2213"/>
                    <a:pt x="531" y="2282"/>
                  </a:cubicBezTo>
                  <a:cubicBezTo>
                    <a:pt x="563" y="2887"/>
                    <a:pt x="594" y="3493"/>
                    <a:pt x="629" y="4098"/>
                  </a:cubicBezTo>
                  <a:cubicBezTo>
                    <a:pt x="639" y="4257"/>
                    <a:pt x="664" y="4415"/>
                    <a:pt x="682" y="4573"/>
                  </a:cubicBezTo>
                  <a:cubicBezTo>
                    <a:pt x="705" y="4775"/>
                    <a:pt x="737" y="4978"/>
                    <a:pt x="751" y="5181"/>
                  </a:cubicBezTo>
                  <a:cubicBezTo>
                    <a:pt x="799" y="5877"/>
                    <a:pt x="840" y="6573"/>
                    <a:pt x="886" y="7268"/>
                  </a:cubicBezTo>
                  <a:cubicBezTo>
                    <a:pt x="896" y="7412"/>
                    <a:pt x="915" y="7554"/>
                    <a:pt x="928" y="7698"/>
                  </a:cubicBezTo>
                  <a:cubicBezTo>
                    <a:pt x="947" y="7910"/>
                    <a:pt x="968" y="8121"/>
                    <a:pt x="980" y="8332"/>
                  </a:cubicBezTo>
                  <a:cubicBezTo>
                    <a:pt x="1022" y="9028"/>
                    <a:pt x="1059" y="9725"/>
                    <a:pt x="1101" y="10421"/>
                  </a:cubicBezTo>
                  <a:cubicBezTo>
                    <a:pt x="1138" y="11049"/>
                    <a:pt x="1178" y="11676"/>
                    <a:pt x="1219" y="12304"/>
                  </a:cubicBezTo>
                  <a:cubicBezTo>
                    <a:pt x="1228" y="12447"/>
                    <a:pt x="1244" y="12591"/>
                    <a:pt x="1263" y="12734"/>
                  </a:cubicBezTo>
                  <a:cubicBezTo>
                    <a:pt x="1269" y="12784"/>
                    <a:pt x="1277" y="12839"/>
                    <a:pt x="1352" y="12861"/>
                  </a:cubicBezTo>
                  <a:cubicBezTo>
                    <a:pt x="1365" y="12827"/>
                    <a:pt x="1386" y="12794"/>
                    <a:pt x="1387" y="12760"/>
                  </a:cubicBezTo>
                  <a:cubicBezTo>
                    <a:pt x="1392" y="12685"/>
                    <a:pt x="1390" y="12609"/>
                    <a:pt x="1384" y="12533"/>
                  </a:cubicBezTo>
                  <a:cubicBezTo>
                    <a:pt x="1362" y="12239"/>
                    <a:pt x="1333" y="11945"/>
                    <a:pt x="1314" y="11649"/>
                  </a:cubicBezTo>
                  <a:cubicBezTo>
                    <a:pt x="1279" y="11105"/>
                    <a:pt x="1250" y="10560"/>
                    <a:pt x="1216" y="10016"/>
                  </a:cubicBezTo>
                  <a:cubicBezTo>
                    <a:pt x="1180" y="9411"/>
                    <a:pt x="1139" y="8806"/>
                    <a:pt x="1100" y="8201"/>
                  </a:cubicBezTo>
                  <a:cubicBezTo>
                    <a:pt x="1083" y="7920"/>
                    <a:pt x="1066" y="7641"/>
                    <a:pt x="1044" y="7361"/>
                  </a:cubicBezTo>
                  <a:cubicBezTo>
                    <a:pt x="1029" y="7150"/>
                    <a:pt x="1024" y="6935"/>
                    <a:pt x="981" y="6729"/>
                  </a:cubicBezTo>
                  <a:cubicBezTo>
                    <a:pt x="939" y="6528"/>
                    <a:pt x="922" y="6326"/>
                    <a:pt x="909" y="6122"/>
                  </a:cubicBezTo>
                  <a:cubicBezTo>
                    <a:pt x="860" y="5358"/>
                    <a:pt x="816" y="4594"/>
                    <a:pt x="768" y="3830"/>
                  </a:cubicBezTo>
                  <a:cubicBezTo>
                    <a:pt x="760" y="3694"/>
                    <a:pt x="734" y="3560"/>
                    <a:pt x="724" y="3424"/>
                  </a:cubicBezTo>
                  <a:cubicBezTo>
                    <a:pt x="709" y="3244"/>
                    <a:pt x="700" y="3061"/>
                    <a:pt x="691" y="2880"/>
                  </a:cubicBezTo>
                  <a:cubicBezTo>
                    <a:pt x="687" y="2812"/>
                    <a:pt x="673" y="2739"/>
                    <a:pt x="693" y="2677"/>
                  </a:cubicBezTo>
                  <a:cubicBezTo>
                    <a:pt x="726" y="2571"/>
                    <a:pt x="719" y="2467"/>
                    <a:pt x="712" y="2362"/>
                  </a:cubicBezTo>
                  <a:cubicBezTo>
                    <a:pt x="691" y="2022"/>
                    <a:pt x="668" y="1682"/>
                    <a:pt x="642" y="1341"/>
                  </a:cubicBezTo>
                  <a:cubicBezTo>
                    <a:pt x="633" y="1227"/>
                    <a:pt x="634" y="1118"/>
                    <a:pt x="675" y="1007"/>
                  </a:cubicBezTo>
                  <a:cubicBezTo>
                    <a:pt x="712" y="908"/>
                    <a:pt x="734" y="803"/>
                    <a:pt x="753" y="699"/>
                  </a:cubicBezTo>
                  <a:cubicBezTo>
                    <a:pt x="792" y="499"/>
                    <a:pt x="822" y="297"/>
                    <a:pt x="858" y="96"/>
                  </a:cubicBezTo>
                  <a:cubicBezTo>
                    <a:pt x="863" y="72"/>
                    <a:pt x="888" y="52"/>
                    <a:pt x="924" y="0"/>
                  </a:cubicBezTo>
                  <a:cubicBezTo>
                    <a:pt x="934" y="69"/>
                    <a:pt x="942" y="103"/>
                    <a:pt x="945" y="137"/>
                  </a:cubicBezTo>
                  <a:cubicBezTo>
                    <a:pt x="960" y="356"/>
                    <a:pt x="968" y="575"/>
                    <a:pt x="989" y="794"/>
                  </a:cubicBezTo>
                  <a:cubicBezTo>
                    <a:pt x="1015" y="1065"/>
                    <a:pt x="1027" y="1338"/>
                    <a:pt x="1021" y="1610"/>
                  </a:cubicBezTo>
                  <a:cubicBezTo>
                    <a:pt x="1017" y="1769"/>
                    <a:pt x="1007" y="1933"/>
                    <a:pt x="1040" y="2086"/>
                  </a:cubicBezTo>
                  <a:cubicBezTo>
                    <a:pt x="1091" y="2318"/>
                    <a:pt x="1094" y="2552"/>
                    <a:pt x="1107" y="2785"/>
                  </a:cubicBezTo>
                  <a:cubicBezTo>
                    <a:pt x="1132" y="3202"/>
                    <a:pt x="1152" y="3618"/>
                    <a:pt x="1173" y="4034"/>
                  </a:cubicBezTo>
                  <a:cubicBezTo>
                    <a:pt x="1175" y="4071"/>
                    <a:pt x="1177" y="4111"/>
                    <a:pt x="1188" y="4147"/>
                  </a:cubicBezTo>
                  <a:cubicBezTo>
                    <a:pt x="1243" y="4315"/>
                    <a:pt x="1247" y="4490"/>
                    <a:pt x="1252" y="4663"/>
                  </a:cubicBezTo>
                  <a:cubicBezTo>
                    <a:pt x="1269" y="5208"/>
                    <a:pt x="1294" y="5752"/>
                    <a:pt x="1323" y="6296"/>
                  </a:cubicBezTo>
                  <a:cubicBezTo>
                    <a:pt x="1335" y="6516"/>
                    <a:pt x="1340" y="6736"/>
                    <a:pt x="1359" y="6955"/>
                  </a:cubicBezTo>
                  <a:cubicBezTo>
                    <a:pt x="1378" y="7172"/>
                    <a:pt x="1359" y="7389"/>
                    <a:pt x="1373" y="7606"/>
                  </a:cubicBezTo>
                  <a:cubicBezTo>
                    <a:pt x="1404" y="8060"/>
                    <a:pt x="1428" y="8513"/>
                    <a:pt x="1455" y="8967"/>
                  </a:cubicBezTo>
                  <a:cubicBezTo>
                    <a:pt x="1458" y="9005"/>
                    <a:pt x="1474" y="9041"/>
                    <a:pt x="1475" y="9079"/>
                  </a:cubicBezTo>
                  <a:cubicBezTo>
                    <a:pt x="1478" y="9215"/>
                    <a:pt x="1497" y="9354"/>
                    <a:pt x="1473" y="9485"/>
                  </a:cubicBezTo>
                  <a:cubicBezTo>
                    <a:pt x="1455" y="9584"/>
                    <a:pt x="1451" y="9679"/>
                    <a:pt x="1461" y="9777"/>
                  </a:cubicBezTo>
                  <a:cubicBezTo>
                    <a:pt x="1469" y="9859"/>
                    <a:pt x="1484" y="9942"/>
                    <a:pt x="1489" y="10024"/>
                  </a:cubicBezTo>
                  <a:cubicBezTo>
                    <a:pt x="1531" y="10774"/>
                    <a:pt x="1572" y="11523"/>
                    <a:pt x="1612" y="12272"/>
                  </a:cubicBezTo>
                  <a:cubicBezTo>
                    <a:pt x="1620" y="12431"/>
                    <a:pt x="1641" y="12589"/>
                    <a:pt x="1594" y="12746"/>
                  </a:cubicBezTo>
                  <a:cubicBezTo>
                    <a:pt x="1584" y="12781"/>
                    <a:pt x="1589" y="12823"/>
                    <a:pt x="1598" y="12859"/>
                  </a:cubicBezTo>
                  <a:cubicBezTo>
                    <a:pt x="1622" y="12959"/>
                    <a:pt x="1604" y="13053"/>
                    <a:pt x="1574" y="13149"/>
                  </a:cubicBezTo>
                  <a:cubicBezTo>
                    <a:pt x="1552" y="13220"/>
                    <a:pt x="1545" y="13296"/>
                    <a:pt x="1531" y="13370"/>
                  </a:cubicBezTo>
                  <a:cubicBezTo>
                    <a:pt x="1517" y="13437"/>
                    <a:pt x="1504" y="13504"/>
                    <a:pt x="1490" y="13570"/>
                  </a:cubicBezTo>
                  <a:cubicBezTo>
                    <a:pt x="1470" y="13658"/>
                    <a:pt x="1450" y="13747"/>
                    <a:pt x="1428" y="13834"/>
                  </a:cubicBezTo>
                  <a:cubicBezTo>
                    <a:pt x="1424" y="13849"/>
                    <a:pt x="1408" y="13860"/>
                    <a:pt x="1390" y="13884"/>
                  </a:cubicBezTo>
                  <a:cubicBezTo>
                    <a:pt x="1332" y="13646"/>
                    <a:pt x="1299" y="13420"/>
                    <a:pt x="1222" y="13211"/>
                  </a:cubicBezTo>
                  <a:cubicBezTo>
                    <a:pt x="1111" y="12907"/>
                    <a:pt x="1065" y="12596"/>
                    <a:pt x="1044" y="12277"/>
                  </a:cubicBezTo>
                  <a:cubicBezTo>
                    <a:pt x="1035" y="12142"/>
                    <a:pt x="1029" y="12006"/>
                    <a:pt x="1015" y="11870"/>
                  </a:cubicBezTo>
                  <a:cubicBezTo>
                    <a:pt x="993" y="11652"/>
                    <a:pt x="960" y="11435"/>
                    <a:pt x="943" y="11216"/>
                  </a:cubicBezTo>
                  <a:cubicBezTo>
                    <a:pt x="920" y="10914"/>
                    <a:pt x="910" y="10611"/>
                    <a:pt x="892" y="10308"/>
                  </a:cubicBezTo>
                  <a:cubicBezTo>
                    <a:pt x="889" y="10248"/>
                    <a:pt x="887" y="10185"/>
                    <a:pt x="870" y="10128"/>
                  </a:cubicBezTo>
                  <a:cubicBezTo>
                    <a:pt x="815" y="9952"/>
                    <a:pt x="810" y="9770"/>
                    <a:pt x="801" y="9589"/>
                  </a:cubicBezTo>
                  <a:cubicBezTo>
                    <a:pt x="798" y="9514"/>
                    <a:pt x="798" y="9436"/>
                    <a:pt x="781" y="9363"/>
                  </a:cubicBezTo>
                  <a:cubicBezTo>
                    <a:pt x="699" y="8999"/>
                    <a:pt x="696" y="8626"/>
                    <a:pt x="675" y="8256"/>
                  </a:cubicBezTo>
                  <a:cubicBezTo>
                    <a:pt x="654" y="7892"/>
                    <a:pt x="637" y="7529"/>
                    <a:pt x="614" y="7166"/>
                  </a:cubicBezTo>
                  <a:cubicBezTo>
                    <a:pt x="591" y="6803"/>
                    <a:pt x="567" y="6439"/>
                    <a:pt x="535" y="6078"/>
                  </a:cubicBezTo>
                  <a:cubicBezTo>
                    <a:pt x="514" y="5844"/>
                    <a:pt x="466" y="5613"/>
                    <a:pt x="447" y="5379"/>
                  </a:cubicBezTo>
                  <a:cubicBezTo>
                    <a:pt x="416" y="5017"/>
                    <a:pt x="416" y="4655"/>
                    <a:pt x="347" y="4295"/>
                  </a:cubicBezTo>
                  <a:cubicBezTo>
                    <a:pt x="296" y="4021"/>
                    <a:pt x="292" y="3737"/>
                    <a:pt x="274" y="3458"/>
                  </a:cubicBezTo>
                  <a:cubicBezTo>
                    <a:pt x="248" y="3064"/>
                    <a:pt x="230" y="2670"/>
                    <a:pt x="205" y="2277"/>
                  </a:cubicBezTo>
                  <a:cubicBezTo>
                    <a:pt x="193" y="2096"/>
                    <a:pt x="172" y="1915"/>
                    <a:pt x="155" y="1734"/>
                  </a:cubicBezTo>
                  <a:cubicBezTo>
                    <a:pt x="105" y="1221"/>
                    <a:pt x="54" y="708"/>
                    <a:pt x="5" y="196"/>
                  </a:cubicBezTo>
                  <a:cubicBezTo>
                    <a:pt x="1" y="153"/>
                    <a:pt x="9" y="110"/>
                    <a:pt x="13" y="20"/>
                  </a:cubicBezTo>
                  <a:cubicBezTo>
                    <a:pt x="63" y="74"/>
                    <a:pt x="82" y="89"/>
                    <a:pt x="93" y="108"/>
                  </a:cubicBezTo>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2" name="Google Shape;272;p13"/>
            <p:cNvSpPr/>
            <p:nvPr/>
          </p:nvSpPr>
          <p:spPr>
            <a:xfrm>
              <a:off x="4417700" y="248075"/>
              <a:ext cx="90025" cy="140525"/>
            </a:xfrm>
            <a:custGeom>
              <a:avLst/>
              <a:gdLst/>
              <a:ahLst/>
              <a:cxnLst/>
              <a:rect l="l" t="t" r="r" b="b"/>
              <a:pathLst>
                <a:path w="3601" h="5621" extrusionOk="0">
                  <a:moveTo>
                    <a:pt x="961" y="2223"/>
                  </a:moveTo>
                  <a:cubicBezTo>
                    <a:pt x="964" y="2232"/>
                    <a:pt x="983" y="2235"/>
                    <a:pt x="994" y="2241"/>
                  </a:cubicBezTo>
                  <a:cubicBezTo>
                    <a:pt x="1000" y="2230"/>
                    <a:pt x="1012" y="2216"/>
                    <a:pt x="1010" y="2207"/>
                  </a:cubicBezTo>
                  <a:cubicBezTo>
                    <a:pt x="1003" y="2181"/>
                    <a:pt x="989" y="2158"/>
                    <a:pt x="978" y="2133"/>
                  </a:cubicBezTo>
                  <a:cubicBezTo>
                    <a:pt x="967" y="2136"/>
                    <a:pt x="956" y="2139"/>
                    <a:pt x="944" y="2143"/>
                  </a:cubicBezTo>
                  <a:cubicBezTo>
                    <a:pt x="949" y="2170"/>
                    <a:pt x="952" y="2198"/>
                    <a:pt x="961" y="2223"/>
                  </a:cubicBezTo>
                  <a:close/>
                  <a:moveTo>
                    <a:pt x="555" y="3019"/>
                  </a:moveTo>
                  <a:cubicBezTo>
                    <a:pt x="644" y="2958"/>
                    <a:pt x="644" y="2943"/>
                    <a:pt x="555" y="2861"/>
                  </a:cubicBezTo>
                  <a:close/>
                  <a:moveTo>
                    <a:pt x="374" y="1514"/>
                  </a:moveTo>
                  <a:cubicBezTo>
                    <a:pt x="491" y="1425"/>
                    <a:pt x="502" y="1395"/>
                    <a:pt x="487" y="1150"/>
                  </a:cubicBezTo>
                  <a:cubicBezTo>
                    <a:pt x="441" y="1296"/>
                    <a:pt x="410" y="1400"/>
                    <a:pt x="374" y="1514"/>
                  </a:cubicBezTo>
                  <a:close/>
                  <a:moveTo>
                    <a:pt x="879" y="3260"/>
                  </a:moveTo>
                  <a:cubicBezTo>
                    <a:pt x="847" y="3335"/>
                    <a:pt x="890" y="3390"/>
                    <a:pt x="908" y="3446"/>
                  </a:cubicBezTo>
                  <a:cubicBezTo>
                    <a:pt x="915" y="3463"/>
                    <a:pt x="938" y="3478"/>
                    <a:pt x="957" y="3483"/>
                  </a:cubicBezTo>
                  <a:cubicBezTo>
                    <a:pt x="977" y="3488"/>
                    <a:pt x="999" y="3480"/>
                    <a:pt x="1031" y="3477"/>
                  </a:cubicBezTo>
                  <a:cubicBezTo>
                    <a:pt x="1022" y="3364"/>
                    <a:pt x="956" y="3316"/>
                    <a:pt x="879" y="3260"/>
                  </a:cubicBezTo>
                  <a:moveTo>
                    <a:pt x="1469" y="4959"/>
                  </a:moveTo>
                  <a:cubicBezTo>
                    <a:pt x="1541" y="4918"/>
                    <a:pt x="1537" y="4849"/>
                    <a:pt x="1544" y="4782"/>
                  </a:cubicBezTo>
                  <a:cubicBezTo>
                    <a:pt x="1551" y="4717"/>
                    <a:pt x="1566" y="4651"/>
                    <a:pt x="1579" y="4573"/>
                  </a:cubicBezTo>
                  <a:cubicBezTo>
                    <a:pt x="1485" y="4726"/>
                    <a:pt x="1481" y="4737"/>
                    <a:pt x="1469" y="4959"/>
                  </a:cubicBezTo>
                  <a:close/>
                  <a:moveTo>
                    <a:pt x="474" y="1697"/>
                  </a:moveTo>
                  <a:cubicBezTo>
                    <a:pt x="454" y="1858"/>
                    <a:pt x="575" y="1973"/>
                    <a:pt x="568" y="2113"/>
                  </a:cubicBezTo>
                  <a:cubicBezTo>
                    <a:pt x="594" y="1966"/>
                    <a:pt x="605" y="1824"/>
                    <a:pt x="474" y="1697"/>
                  </a:cubicBezTo>
                  <a:close/>
                  <a:moveTo>
                    <a:pt x="773" y="3467"/>
                  </a:moveTo>
                  <a:cubicBezTo>
                    <a:pt x="759" y="3599"/>
                    <a:pt x="781" y="3632"/>
                    <a:pt x="880" y="3649"/>
                  </a:cubicBezTo>
                  <a:cubicBezTo>
                    <a:pt x="882" y="3731"/>
                    <a:pt x="888" y="3814"/>
                    <a:pt x="884" y="3896"/>
                  </a:cubicBezTo>
                  <a:cubicBezTo>
                    <a:pt x="879" y="4015"/>
                    <a:pt x="969" y="4061"/>
                    <a:pt x="1046" y="4116"/>
                  </a:cubicBezTo>
                  <a:cubicBezTo>
                    <a:pt x="1059" y="4126"/>
                    <a:pt x="1088" y="4111"/>
                    <a:pt x="1121" y="4106"/>
                  </a:cubicBezTo>
                  <a:cubicBezTo>
                    <a:pt x="1151" y="4036"/>
                    <a:pt x="1143" y="3966"/>
                    <a:pt x="1121" y="3888"/>
                  </a:cubicBezTo>
                  <a:cubicBezTo>
                    <a:pt x="1086" y="3900"/>
                    <a:pt x="1059" y="3909"/>
                    <a:pt x="1019" y="3922"/>
                  </a:cubicBezTo>
                  <a:cubicBezTo>
                    <a:pt x="946" y="3850"/>
                    <a:pt x="927" y="3742"/>
                    <a:pt x="875" y="3653"/>
                  </a:cubicBezTo>
                  <a:cubicBezTo>
                    <a:pt x="843" y="3596"/>
                    <a:pt x="812" y="3538"/>
                    <a:pt x="773" y="3467"/>
                  </a:cubicBezTo>
                  <a:close/>
                  <a:moveTo>
                    <a:pt x="1137" y="4678"/>
                  </a:moveTo>
                  <a:cubicBezTo>
                    <a:pt x="1143" y="4691"/>
                    <a:pt x="1152" y="4701"/>
                    <a:pt x="1161" y="4712"/>
                  </a:cubicBezTo>
                  <a:cubicBezTo>
                    <a:pt x="1166" y="4706"/>
                    <a:pt x="1170" y="4702"/>
                    <a:pt x="1176" y="4697"/>
                  </a:cubicBezTo>
                  <a:cubicBezTo>
                    <a:pt x="1163" y="4685"/>
                    <a:pt x="1151" y="4674"/>
                    <a:pt x="1138" y="4664"/>
                  </a:cubicBezTo>
                  <a:cubicBezTo>
                    <a:pt x="1126" y="4630"/>
                    <a:pt x="1113" y="4597"/>
                    <a:pt x="1100" y="4564"/>
                  </a:cubicBezTo>
                  <a:cubicBezTo>
                    <a:pt x="1074" y="4516"/>
                    <a:pt x="1070" y="4451"/>
                    <a:pt x="1001" y="4437"/>
                  </a:cubicBezTo>
                  <a:cubicBezTo>
                    <a:pt x="998" y="4423"/>
                    <a:pt x="998" y="4409"/>
                    <a:pt x="994" y="4396"/>
                  </a:cubicBezTo>
                  <a:cubicBezTo>
                    <a:pt x="992" y="4389"/>
                    <a:pt x="984" y="4386"/>
                    <a:pt x="977" y="4382"/>
                  </a:cubicBezTo>
                  <a:cubicBezTo>
                    <a:pt x="975" y="4393"/>
                    <a:pt x="965" y="4409"/>
                    <a:pt x="970" y="4415"/>
                  </a:cubicBezTo>
                  <a:cubicBezTo>
                    <a:pt x="977" y="4424"/>
                    <a:pt x="993" y="4427"/>
                    <a:pt x="1005" y="4433"/>
                  </a:cubicBezTo>
                  <a:cubicBezTo>
                    <a:pt x="1008" y="4499"/>
                    <a:pt x="1035" y="4546"/>
                    <a:pt x="1105" y="4559"/>
                  </a:cubicBezTo>
                  <a:cubicBezTo>
                    <a:pt x="1093" y="4602"/>
                    <a:pt x="1091" y="4641"/>
                    <a:pt x="1143" y="4658"/>
                  </a:cubicBezTo>
                  <a:cubicBezTo>
                    <a:pt x="1141" y="4665"/>
                    <a:pt x="1135" y="4674"/>
                    <a:pt x="1137" y="4678"/>
                  </a:cubicBezTo>
                  <a:moveTo>
                    <a:pt x="585" y="2579"/>
                  </a:moveTo>
                  <a:cubicBezTo>
                    <a:pt x="602" y="2606"/>
                    <a:pt x="620" y="2634"/>
                    <a:pt x="640" y="2661"/>
                  </a:cubicBezTo>
                  <a:cubicBezTo>
                    <a:pt x="632" y="2752"/>
                    <a:pt x="673" y="2824"/>
                    <a:pt x="728" y="2891"/>
                  </a:cubicBezTo>
                  <a:cubicBezTo>
                    <a:pt x="728" y="2959"/>
                    <a:pt x="749" y="3020"/>
                    <a:pt x="805" y="3085"/>
                  </a:cubicBezTo>
                  <a:cubicBezTo>
                    <a:pt x="834" y="2998"/>
                    <a:pt x="878" y="2927"/>
                    <a:pt x="846" y="2846"/>
                  </a:cubicBezTo>
                  <a:cubicBezTo>
                    <a:pt x="776" y="2820"/>
                    <a:pt x="761" y="2879"/>
                    <a:pt x="723" y="2895"/>
                  </a:cubicBezTo>
                  <a:cubicBezTo>
                    <a:pt x="740" y="2800"/>
                    <a:pt x="703" y="2727"/>
                    <a:pt x="635" y="2665"/>
                  </a:cubicBezTo>
                  <a:cubicBezTo>
                    <a:pt x="639" y="2622"/>
                    <a:pt x="640" y="2582"/>
                    <a:pt x="578" y="2584"/>
                  </a:cubicBezTo>
                  <a:cubicBezTo>
                    <a:pt x="598" y="2540"/>
                    <a:pt x="595" y="2502"/>
                    <a:pt x="550" y="2475"/>
                  </a:cubicBezTo>
                  <a:cubicBezTo>
                    <a:pt x="545" y="2462"/>
                    <a:pt x="541" y="2450"/>
                    <a:pt x="536" y="2438"/>
                  </a:cubicBezTo>
                  <a:cubicBezTo>
                    <a:pt x="530" y="2445"/>
                    <a:pt x="525" y="2452"/>
                    <a:pt x="519" y="2459"/>
                  </a:cubicBezTo>
                  <a:cubicBezTo>
                    <a:pt x="530" y="2462"/>
                    <a:pt x="543" y="2467"/>
                    <a:pt x="554" y="2470"/>
                  </a:cubicBezTo>
                  <a:cubicBezTo>
                    <a:pt x="564" y="2506"/>
                    <a:pt x="574" y="2543"/>
                    <a:pt x="585" y="2579"/>
                  </a:cubicBezTo>
                  <a:close/>
                  <a:moveTo>
                    <a:pt x="625" y="4323"/>
                  </a:moveTo>
                  <a:cubicBezTo>
                    <a:pt x="553" y="4126"/>
                    <a:pt x="567" y="3917"/>
                    <a:pt x="544" y="3714"/>
                  </a:cubicBezTo>
                  <a:lnTo>
                    <a:pt x="540" y="3718"/>
                  </a:lnTo>
                  <a:cubicBezTo>
                    <a:pt x="564" y="3745"/>
                    <a:pt x="595" y="3768"/>
                    <a:pt x="609" y="3799"/>
                  </a:cubicBezTo>
                  <a:cubicBezTo>
                    <a:pt x="676" y="3951"/>
                    <a:pt x="738" y="4106"/>
                    <a:pt x="803" y="4259"/>
                  </a:cubicBezTo>
                  <a:cubicBezTo>
                    <a:pt x="812" y="4282"/>
                    <a:pt x="828" y="4303"/>
                    <a:pt x="868" y="4371"/>
                  </a:cubicBezTo>
                  <a:cubicBezTo>
                    <a:pt x="863" y="4280"/>
                    <a:pt x="869" y="4241"/>
                    <a:pt x="857" y="4209"/>
                  </a:cubicBezTo>
                  <a:cubicBezTo>
                    <a:pt x="777" y="3996"/>
                    <a:pt x="699" y="3783"/>
                    <a:pt x="568" y="3594"/>
                  </a:cubicBezTo>
                  <a:cubicBezTo>
                    <a:pt x="543" y="3557"/>
                    <a:pt x="509" y="3519"/>
                    <a:pt x="503" y="3477"/>
                  </a:cubicBezTo>
                  <a:cubicBezTo>
                    <a:pt x="468" y="3260"/>
                    <a:pt x="440" y="3043"/>
                    <a:pt x="413" y="2826"/>
                  </a:cubicBezTo>
                  <a:cubicBezTo>
                    <a:pt x="392" y="2653"/>
                    <a:pt x="378" y="2479"/>
                    <a:pt x="360" y="2306"/>
                  </a:cubicBezTo>
                  <a:cubicBezTo>
                    <a:pt x="344" y="2155"/>
                    <a:pt x="321" y="2006"/>
                    <a:pt x="314" y="1855"/>
                  </a:cubicBezTo>
                  <a:cubicBezTo>
                    <a:pt x="302" y="1641"/>
                    <a:pt x="257" y="1432"/>
                    <a:pt x="196" y="1232"/>
                  </a:cubicBezTo>
                  <a:cubicBezTo>
                    <a:pt x="135" y="1033"/>
                    <a:pt x="108" y="835"/>
                    <a:pt x="94" y="628"/>
                  </a:cubicBezTo>
                  <a:cubicBezTo>
                    <a:pt x="74" y="619"/>
                    <a:pt x="50" y="615"/>
                    <a:pt x="34" y="602"/>
                  </a:cubicBezTo>
                  <a:cubicBezTo>
                    <a:pt x="0" y="571"/>
                    <a:pt x="9" y="544"/>
                    <a:pt x="55" y="526"/>
                  </a:cubicBezTo>
                  <a:cubicBezTo>
                    <a:pt x="75" y="518"/>
                    <a:pt x="96" y="511"/>
                    <a:pt x="123" y="500"/>
                  </a:cubicBezTo>
                  <a:cubicBezTo>
                    <a:pt x="115" y="370"/>
                    <a:pt x="57" y="255"/>
                    <a:pt x="23" y="122"/>
                  </a:cubicBezTo>
                  <a:cubicBezTo>
                    <a:pt x="82" y="107"/>
                    <a:pt x="133" y="98"/>
                    <a:pt x="180" y="78"/>
                  </a:cubicBezTo>
                  <a:cubicBezTo>
                    <a:pt x="225" y="60"/>
                    <a:pt x="264" y="30"/>
                    <a:pt x="314" y="0"/>
                  </a:cubicBezTo>
                  <a:cubicBezTo>
                    <a:pt x="349" y="95"/>
                    <a:pt x="382" y="179"/>
                    <a:pt x="409" y="266"/>
                  </a:cubicBezTo>
                  <a:cubicBezTo>
                    <a:pt x="472" y="468"/>
                    <a:pt x="541" y="667"/>
                    <a:pt x="691" y="828"/>
                  </a:cubicBezTo>
                  <a:cubicBezTo>
                    <a:pt x="721" y="859"/>
                    <a:pt x="748" y="905"/>
                    <a:pt x="752" y="947"/>
                  </a:cubicBezTo>
                  <a:cubicBezTo>
                    <a:pt x="763" y="1049"/>
                    <a:pt x="819" y="1111"/>
                    <a:pt x="908" y="1150"/>
                  </a:cubicBezTo>
                  <a:cubicBezTo>
                    <a:pt x="933" y="1291"/>
                    <a:pt x="967" y="1423"/>
                    <a:pt x="978" y="1558"/>
                  </a:cubicBezTo>
                  <a:cubicBezTo>
                    <a:pt x="1009" y="1910"/>
                    <a:pt x="1079" y="2247"/>
                    <a:pt x="1279" y="2546"/>
                  </a:cubicBezTo>
                  <a:cubicBezTo>
                    <a:pt x="1295" y="2572"/>
                    <a:pt x="1316" y="2598"/>
                    <a:pt x="1321" y="2626"/>
                  </a:cubicBezTo>
                  <a:cubicBezTo>
                    <a:pt x="1345" y="2767"/>
                    <a:pt x="1449" y="2864"/>
                    <a:pt x="1518" y="2979"/>
                  </a:cubicBezTo>
                  <a:cubicBezTo>
                    <a:pt x="1570" y="3067"/>
                    <a:pt x="1650" y="3150"/>
                    <a:pt x="1782" y="3107"/>
                  </a:cubicBezTo>
                  <a:cubicBezTo>
                    <a:pt x="1812" y="3096"/>
                    <a:pt x="1853" y="3112"/>
                    <a:pt x="1889" y="3121"/>
                  </a:cubicBezTo>
                  <a:cubicBezTo>
                    <a:pt x="1933" y="3131"/>
                    <a:pt x="1975" y="3157"/>
                    <a:pt x="2018" y="3158"/>
                  </a:cubicBezTo>
                  <a:cubicBezTo>
                    <a:pt x="2260" y="3171"/>
                    <a:pt x="2503" y="3187"/>
                    <a:pt x="2745" y="3183"/>
                  </a:cubicBezTo>
                  <a:cubicBezTo>
                    <a:pt x="3015" y="3177"/>
                    <a:pt x="3287" y="3151"/>
                    <a:pt x="3565" y="3133"/>
                  </a:cubicBezTo>
                  <a:cubicBezTo>
                    <a:pt x="3600" y="3232"/>
                    <a:pt x="3586" y="3336"/>
                    <a:pt x="3571" y="3439"/>
                  </a:cubicBezTo>
                  <a:cubicBezTo>
                    <a:pt x="3544" y="3619"/>
                    <a:pt x="3520" y="3799"/>
                    <a:pt x="3494" y="3979"/>
                  </a:cubicBezTo>
                  <a:cubicBezTo>
                    <a:pt x="3468" y="4159"/>
                    <a:pt x="3447" y="4340"/>
                    <a:pt x="3413" y="4519"/>
                  </a:cubicBezTo>
                  <a:cubicBezTo>
                    <a:pt x="3392" y="4637"/>
                    <a:pt x="3366" y="4757"/>
                    <a:pt x="3275" y="4847"/>
                  </a:cubicBezTo>
                  <a:cubicBezTo>
                    <a:pt x="3272" y="4826"/>
                    <a:pt x="3269" y="4804"/>
                    <a:pt x="3264" y="4764"/>
                  </a:cubicBezTo>
                  <a:cubicBezTo>
                    <a:pt x="3170" y="4816"/>
                    <a:pt x="3119" y="4901"/>
                    <a:pt x="3044" y="4956"/>
                  </a:cubicBezTo>
                  <a:cubicBezTo>
                    <a:pt x="2966" y="5015"/>
                    <a:pt x="2897" y="5087"/>
                    <a:pt x="2812" y="5133"/>
                  </a:cubicBezTo>
                  <a:cubicBezTo>
                    <a:pt x="2728" y="5179"/>
                    <a:pt x="2631" y="5199"/>
                    <a:pt x="2539" y="5230"/>
                  </a:cubicBezTo>
                  <a:cubicBezTo>
                    <a:pt x="2539" y="5293"/>
                    <a:pt x="2581" y="5283"/>
                    <a:pt x="2615" y="5277"/>
                  </a:cubicBezTo>
                  <a:cubicBezTo>
                    <a:pt x="2841" y="5235"/>
                    <a:pt x="2999" y="5082"/>
                    <a:pt x="3162" y="4938"/>
                  </a:cubicBezTo>
                  <a:cubicBezTo>
                    <a:pt x="3200" y="4905"/>
                    <a:pt x="3241" y="4873"/>
                    <a:pt x="3280" y="4841"/>
                  </a:cubicBezTo>
                  <a:cubicBezTo>
                    <a:pt x="3230" y="4977"/>
                    <a:pt x="3159" y="5096"/>
                    <a:pt x="3036" y="5181"/>
                  </a:cubicBezTo>
                  <a:cubicBezTo>
                    <a:pt x="2835" y="5322"/>
                    <a:pt x="2613" y="5413"/>
                    <a:pt x="2379" y="5483"/>
                  </a:cubicBezTo>
                  <a:cubicBezTo>
                    <a:pt x="1968" y="5609"/>
                    <a:pt x="1576" y="5621"/>
                    <a:pt x="1216" y="5342"/>
                  </a:cubicBezTo>
                  <a:cubicBezTo>
                    <a:pt x="1168" y="5304"/>
                    <a:pt x="1119" y="5270"/>
                    <a:pt x="1073" y="5230"/>
                  </a:cubicBezTo>
                  <a:cubicBezTo>
                    <a:pt x="1051" y="5211"/>
                    <a:pt x="1018" y="5187"/>
                    <a:pt x="1016" y="5162"/>
                  </a:cubicBezTo>
                  <a:cubicBezTo>
                    <a:pt x="1000" y="5015"/>
                    <a:pt x="892" y="4946"/>
                    <a:pt x="791" y="4884"/>
                  </a:cubicBezTo>
                  <a:cubicBezTo>
                    <a:pt x="742" y="4685"/>
                    <a:pt x="742" y="4685"/>
                    <a:pt x="778" y="4567"/>
                  </a:cubicBezTo>
                  <a:cubicBezTo>
                    <a:pt x="774" y="4611"/>
                    <a:pt x="783" y="4645"/>
                    <a:pt x="838" y="4645"/>
                  </a:cubicBezTo>
                  <a:cubicBezTo>
                    <a:pt x="838" y="4664"/>
                    <a:pt x="838" y="4682"/>
                    <a:pt x="838" y="4701"/>
                  </a:cubicBezTo>
                  <a:cubicBezTo>
                    <a:pt x="842" y="4697"/>
                    <a:pt x="850" y="4692"/>
                    <a:pt x="849" y="4690"/>
                  </a:cubicBezTo>
                  <a:cubicBezTo>
                    <a:pt x="845" y="4677"/>
                    <a:pt x="838" y="4664"/>
                    <a:pt x="832" y="4650"/>
                  </a:cubicBezTo>
                  <a:cubicBezTo>
                    <a:pt x="813" y="4623"/>
                    <a:pt x="794" y="4596"/>
                    <a:pt x="775" y="4570"/>
                  </a:cubicBezTo>
                  <a:cubicBezTo>
                    <a:pt x="769" y="4462"/>
                    <a:pt x="698" y="4391"/>
                    <a:pt x="629" y="4320"/>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3" name="Google Shape;273;p13"/>
            <p:cNvSpPr/>
            <p:nvPr/>
          </p:nvSpPr>
          <p:spPr>
            <a:xfrm>
              <a:off x="4421025" y="187675"/>
              <a:ext cx="118300" cy="64600"/>
            </a:xfrm>
            <a:custGeom>
              <a:avLst/>
              <a:gdLst/>
              <a:ahLst/>
              <a:cxnLst/>
              <a:rect l="l" t="t" r="r" b="b"/>
              <a:pathLst>
                <a:path w="4732" h="2584" extrusionOk="0">
                  <a:moveTo>
                    <a:pt x="3602" y="372"/>
                  </a:moveTo>
                  <a:lnTo>
                    <a:pt x="3616" y="368"/>
                  </a:lnTo>
                  <a:lnTo>
                    <a:pt x="3603" y="362"/>
                  </a:lnTo>
                  <a:close/>
                  <a:moveTo>
                    <a:pt x="3783" y="1128"/>
                  </a:moveTo>
                  <a:cubicBezTo>
                    <a:pt x="3741" y="1084"/>
                    <a:pt x="3715" y="1133"/>
                    <a:pt x="3686" y="1138"/>
                  </a:cubicBezTo>
                  <a:cubicBezTo>
                    <a:pt x="3649" y="1143"/>
                    <a:pt x="3613" y="1158"/>
                    <a:pt x="3577" y="1168"/>
                  </a:cubicBezTo>
                  <a:cubicBezTo>
                    <a:pt x="3660" y="1223"/>
                    <a:pt x="3730" y="1209"/>
                    <a:pt x="3783" y="1128"/>
                  </a:cubicBezTo>
                  <a:close/>
                  <a:moveTo>
                    <a:pt x="3647" y="1439"/>
                  </a:moveTo>
                  <a:cubicBezTo>
                    <a:pt x="3745" y="1345"/>
                    <a:pt x="3842" y="1251"/>
                    <a:pt x="3941" y="1154"/>
                  </a:cubicBezTo>
                  <a:cubicBezTo>
                    <a:pt x="3900" y="1110"/>
                    <a:pt x="3871" y="1148"/>
                    <a:pt x="3848" y="1168"/>
                  </a:cubicBezTo>
                  <a:cubicBezTo>
                    <a:pt x="3739" y="1258"/>
                    <a:pt x="3633" y="1354"/>
                    <a:pt x="3514" y="1457"/>
                  </a:cubicBezTo>
                  <a:cubicBezTo>
                    <a:pt x="3574" y="1494"/>
                    <a:pt x="3612" y="1473"/>
                    <a:pt x="3647" y="1439"/>
                  </a:cubicBezTo>
                  <a:close/>
                  <a:moveTo>
                    <a:pt x="3692" y="1664"/>
                  </a:moveTo>
                  <a:cubicBezTo>
                    <a:pt x="3838" y="1584"/>
                    <a:pt x="3967" y="1484"/>
                    <a:pt x="4045" y="1331"/>
                  </a:cubicBezTo>
                  <a:cubicBezTo>
                    <a:pt x="3893" y="1467"/>
                    <a:pt x="3732" y="1590"/>
                    <a:pt x="3538" y="1675"/>
                  </a:cubicBezTo>
                  <a:cubicBezTo>
                    <a:pt x="3604" y="1728"/>
                    <a:pt x="3648" y="1688"/>
                    <a:pt x="3692" y="1664"/>
                  </a:cubicBezTo>
                  <a:close/>
                  <a:moveTo>
                    <a:pt x="3961" y="672"/>
                  </a:moveTo>
                  <a:cubicBezTo>
                    <a:pt x="3803" y="705"/>
                    <a:pt x="3803" y="704"/>
                    <a:pt x="3740" y="803"/>
                  </a:cubicBezTo>
                  <a:cubicBezTo>
                    <a:pt x="3696" y="785"/>
                    <a:pt x="3669" y="802"/>
                    <a:pt x="3651" y="841"/>
                  </a:cubicBezTo>
                  <a:cubicBezTo>
                    <a:pt x="3699" y="848"/>
                    <a:pt x="3699" y="848"/>
                    <a:pt x="3735" y="797"/>
                  </a:cubicBezTo>
                  <a:cubicBezTo>
                    <a:pt x="3796" y="764"/>
                    <a:pt x="3856" y="730"/>
                    <a:pt x="3961" y="672"/>
                  </a:cubicBezTo>
                  <a:close/>
                  <a:moveTo>
                    <a:pt x="3435" y="481"/>
                  </a:moveTo>
                  <a:cubicBezTo>
                    <a:pt x="3436" y="485"/>
                    <a:pt x="3436" y="489"/>
                    <a:pt x="3436" y="494"/>
                  </a:cubicBezTo>
                  <a:cubicBezTo>
                    <a:pt x="3427" y="495"/>
                    <a:pt x="3418" y="498"/>
                    <a:pt x="3409" y="500"/>
                  </a:cubicBezTo>
                  <a:cubicBezTo>
                    <a:pt x="3408" y="495"/>
                    <a:pt x="3408" y="490"/>
                    <a:pt x="3407" y="485"/>
                  </a:cubicBezTo>
                  <a:cubicBezTo>
                    <a:pt x="3416" y="489"/>
                    <a:pt x="3425" y="494"/>
                    <a:pt x="3433" y="498"/>
                  </a:cubicBezTo>
                  <a:cubicBezTo>
                    <a:pt x="3434" y="493"/>
                    <a:pt x="3435" y="487"/>
                    <a:pt x="3435" y="481"/>
                  </a:cubicBezTo>
                  <a:close/>
                  <a:moveTo>
                    <a:pt x="4092" y="177"/>
                  </a:moveTo>
                  <a:cubicBezTo>
                    <a:pt x="4189" y="223"/>
                    <a:pt x="4216" y="320"/>
                    <a:pt x="4252" y="407"/>
                  </a:cubicBezTo>
                  <a:cubicBezTo>
                    <a:pt x="4326" y="589"/>
                    <a:pt x="4393" y="773"/>
                    <a:pt x="4460" y="957"/>
                  </a:cubicBezTo>
                  <a:cubicBezTo>
                    <a:pt x="4478" y="1006"/>
                    <a:pt x="4498" y="1060"/>
                    <a:pt x="4493" y="1109"/>
                  </a:cubicBezTo>
                  <a:cubicBezTo>
                    <a:pt x="4489" y="1154"/>
                    <a:pt x="4450" y="1196"/>
                    <a:pt x="4430" y="1235"/>
                  </a:cubicBezTo>
                  <a:cubicBezTo>
                    <a:pt x="4502" y="1352"/>
                    <a:pt x="4593" y="1324"/>
                    <a:pt x="4684" y="1285"/>
                  </a:cubicBezTo>
                  <a:cubicBezTo>
                    <a:pt x="4732" y="1324"/>
                    <a:pt x="4723" y="1366"/>
                    <a:pt x="4689" y="1403"/>
                  </a:cubicBezTo>
                  <a:cubicBezTo>
                    <a:pt x="4675" y="1418"/>
                    <a:pt x="4650" y="1434"/>
                    <a:pt x="4631" y="1432"/>
                  </a:cubicBezTo>
                  <a:cubicBezTo>
                    <a:pt x="4546" y="1420"/>
                    <a:pt x="4467" y="1521"/>
                    <a:pt x="4379" y="1446"/>
                  </a:cubicBezTo>
                  <a:cubicBezTo>
                    <a:pt x="4270" y="1520"/>
                    <a:pt x="4135" y="1558"/>
                    <a:pt x="4059" y="1677"/>
                  </a:cubicBezTo>
                  <a:cubicBezTo>
                    <a:pt x="4020" y="1670"/>
                    <a:pt x="3984" y="1673"/>
                    <a:pt x="3961" y="1711"/>
                  </a:cubicBezTo>
                  <a:lnTo>
                    <a:pt x="3967" y="1706"/>
                  </a:lnTo>
                  <a:cubicBezTo>
                    <a:pt x="3934" y="1723"/>
                    <a:pt x="3901" y="1739"/>
                    <a:pt x="3869" y="1756"/>
                  </a:cubicBezTo>
                  <a:lnTo>
                    <a:pt x="3872" y="1752"/>
                  </a:lnTo>
                  <a:cubicBezTo>
                    <a:pt x="3823" y="1772"/>
                    <a:pt x="3757" y="1780"/>
                    <a:pt x="3729" y="1815"/>
                  </a:cubicBezTo>
                  <a:cubicBezTo>
                    <a:pt x="3657" y="1912"/>
                    <a:pt x="3553" y="1957"/>
                    <a:pt x="3450" y="1992"/>
                  </a:cubicBezTo>
                  <a:cubicBezTo>
                    <a:pt x="3135" y="2095"/>
                    <a:pt x="2833" y="2242"/>
                    <a:pt x="2498" y="2281"/>
                  </a:cubicBezTo>
                  <a:cubicBezTo>
                    <a:pt x="2417" y="2290"/>
                    <a:pt x="2337" y="2320"/>
                    <a:pt x="2257" y="2343"/>
                  </a:cubicBezTo>
                  <a:cubicBezTo>
                    <a:pt x="2011" y="2412"/>
                    <a:pt x="1768" y="2503"/>
                    <a:pt x="1505" y="2481"/>
                  </a:cubicBezTo>
                  <a:cubicBezTo>
                    <a:pt x="1475" y="2478"/>
                    <a:pt x="1444" y="2483"/>
                    <a:pt x="1415" y="2489"/>
                  </a:cubicBezTo>
                  <a:cubicBezTo>
                    <a:pt x="1296" y="2510"/>
                    <a:pt x="1175" y="2526"/>
                    <a:pt x="1058" y="2555"/>
                  </a:cubicBezTo>
                  <a:cubicBezTo>
                    <a:pt x="940" y="2584"/>
                    <a:pt x="821" y="2517"/>
                    <a:pt x="704" y="2565"/>
                  </a:cubicBezTo>
                  <a:cubicBezTo>
                    <a:pt x="687" y="2571"/>
                    <a:pt x="656" y="2561"/>
                    <a:pt x="641" y="2548"/>
                  </a:cubicBezTo>
                  <a:cubicBezTo>
                    <a:pt x="590" y="2504"/>
                    <a:pt x="532" y="2462"/>
                    <a:pt x="499" y="2407"/>
                  </a:cubicBezTo>
                  <a:cubicBezTo>
                    <a:pt x="449" y="2324"/>
                    <a:pt x="412" y="2231"/>
                    <a:pt x="380" y="2138"/>
                  </a:cubicBezTo>
                  <a:cubicBezTo>
                    <a:pt x="218" y="1673"/>
                    <a:pt x="141" y="1186"/>
                    <a:pt x="12" y="712"/>
                  </a:cubicBezTo>
                  <a:cubicBezTo>
                    <a:pt x="1" y="671"/>
                    <a:pt x="7" y="625"/>
                    <a:pt x="4" y="564"/>
                  </a:cubicBezTo>
                  <a:cubicBezTo>
                    <a:pt x="239" y="537"/>
                    <a:pt x="457" y="459"/>
                    <a:pt x="684" y="551"/>
                  </a:cubicBezTo>
                  <a:cubicBezTo>
                    <a:pt x="723" y="567"/>
                    <a:pt x="774" y="563"/>
                    <a:pt x="818" y="559"/>
                  </a:cubicBezTo>
                  <a:cubicBezTo>
                    <a:pt x="1013" y="541"/>
                    <a:pt x="1212" y="559"/>
                    <a:pt x="1402" y="493"/>
                  </a:cubicBezTo>
                  <a:cubicBezTo>
                    <a:pt x="1444" y="478"/>
                    <a:pt x="1492" y="482"/>
                    <a:pt x="1537" y="478"/>
                  </a:cubicBezTo>
                  <a:cubicBezTo>
                    <a:pt x="1830" y="448"/>
                    <a:pt x="2121" y="403"/>
                    <a:pt x="2405" y="322"/>
                  </a:cubicBezTo>
                  <a:cubicBezTo>
                    <a:pt x="2572" y="274"/>
                    <a:pt x="2737" y="218"/>
                    <a:pt x="2903" y="170"/>
                  </a:cubicBezTo>
                  <a:cubicBezTo>
                    <a:pt x="2966" y="150"/>
                    <a:pt x="3032" y="139"/>
                    <a:pt x="3117" y="120"/>
                  </a:cubicBezTo>
                  <a:cubicBezTo>
                    <a:pt x="3072" y="171"/>
                    <a:pt x="3045" y="203"/>
                    <a:pt x="2998" y="255"/>
                  </a:cubicBezTo>
                  <a:cubicBezTo>
                    <a:pt x="3057" y="260"/>
                    <a:pt x="3094" y="270"/>
                    <a:pt x="3126" y="262"/>
                  </a:cubicBezTo>
                  <a:cubicBezTo>
                    <a:pt x="3227" y="235"/>
                    <a:pt x="3328" y="204"/>
                    <a:pt x="3428" y="169"/>
                  </a:cubicBezTo>
                  <a:cubicBezTo>
                    <a:pt x="3576" y="116"/>
                    <a:pt x="3714" y="37"/>
                    <a:pt x="3869" y="0"/>
                  </a:cubicBezTo>
                  <a:cubicBezTo>
                    <a:pt x="3935" y="74"/>
                    <a:pt x="3991" y="144"/>
                    <a:pt x="4057" y="206"/>
                  </a:cubicBezTo>
                  <a:cubicBezTo>
                    <a:pt x="4080" y="229"/>
                    <a:pt x="4089" y="193"/>
                    <a:pt x="4095" y="172"/>
                  </a:cubicBezTo>
                  <a:cubicBezTo>
                    <a:pt x="4095" y="172"/>
                    <a:pt x="4092" y="177"/>
                    <a:pt x="4092" y="177"/>
                  </a:cubicBezTo>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4" name="Google Shape;274;p13"/>
            <p:cNvSpPr/>
            <p:nvPr/>
          </p:nvSpPr>
          <p:spPr>
            <a:xfrm>
              <a:off x="4438150" y="408975"/>
              <a:ext cx="63475" cy="132375"/>
            </a:xfrm>
            <a:custGeom>
              <a:avLst/>
              <a:gdLst/>
              <a:ahLst/>
              <a:cxnLst/>
              <a:rect l="l" t="t" r="r" b="b"/>
              <a:pathLst>
                <a:path w="2539" h="5295" extrusionOk="0">
                  <a:moveTo>
                    <a:pt x="1956" y="4505"/>
                  </a:moveTo>
                  <a:cubicBezTo>
                    <a:pt x="1962" y="4516"/>
                    <a:pt x="1976" y="4520"/>
                    <a:pt x="1988" y="4527"/>
                  </a:cubicBezTo>
                  <a:cubicBezTo>
                    <a:pt x="1990" y="4515"/>
                    <a:pt x="1996" y="4500"/>
                    <a:pt x="1993" y="4490"/>
                  </a:cubicBezTo>
                  <a:cubicBezTo>
                    <a:pt x="1990" y="4481"/>
                    <a:pt x="1974" y="4477"/>
                    <a:pt x="1963" y="4471"/>
                  </a:cubicBezTo>
                  <a:cubicBezTo>
                    <a:pt x="1961" y="4483"/>
                    <a:pt x="1953" y="4498"/>
                    <a:pt x="1956" y="4505"/>
                  </a:cubicBezTo>
                  <a:close/>
                  <a:moveTo>
                    <a:pt x="511" y="1216"/>
                  </a:moveTo>
                  <a:cubicBezTo>
                    <a:pt x="541" y="1259"/>
                    <a:pt x="567" y="1305"/>
                    <a:pt x="598" y="1347"/>
                  </a:cubicBezTo>
                  <a:cubicBezTo>
                    <a:pt x="604" y="1356"/>
                    <a:pt x="629" y="1360"/>
                    <a:pt x="637" y="1354"/>
                  </a:cubicBezTo>
                  <a:cubicBezTo>
                    <a:pt x="654" y="1344"/>
                    <a:pt x="669" y="1326"/>
                    <a:pt x="678" y="1308"/>
                  </a:cubicBezTo>
                  <a:cubicBezTo>
                    <a:pt x="684" y="1297"/>
                    <a:pt x="683" y="1277"/>
                    <a:pt x="677" y="1264"/>
                  </a:cubicBezTo>
                  <a:cubicBezTo>
                    <a:pt x="607" y="1121"/>
                    <a:pt x="513" y="1000"/>
                    <a:pt x="367" y="930"/>
                  </a:cubicBezTo>
                  <a:cubicBezTo>
                    <a:pt x="355" y="941"/>
                    <a:pt x="342" y="953"/>
                    <a:pt x="330" y="964"/>
                  </a:cubicBezTo>
                  <a:cubicBezTo>
                    <a:pt x="390" y="1048"/>
                    <a:pt x="452" y="1132"/>
                    <a:pt x="511" y="1216"/>
                  </a:cubicBezTo>
                  <a:moveTo>
                    <a:pt x="685" y="3410"/>
                  </a:moveTo>
                  <a:cubicBezTo>
                    <a:pt x="680" y="3315"/>
                    <a:pt x="651" y="3226"/>
                    <a:pt x="747" y="3142"/>
                  </a:cubicBezTo>
                  <a:cubicBezTo>
                    <a:pt x="808" y="3090"/>
                    <a:pt x="782" y="2986"/>
                    <a:pt x="745" y="2909"/>
                  </a:cubicBezTo>
                  <a:cubicBezTo>
                    <a:pt x="716" y="2849"/>
                    <a:pt x="677" y="2794"/>
                    <a:pt x="642" y="2736"/>
                  </a:cubicBezTo>
                  <a:cubicBezTo>
                    <a:pt x="580" y="2792"/>
                    <a:pt x="628" y="2846"/>
                    <a:pt x="647" y="2889"/>
                  </a:cubicBezTo>
                  <a:cubicBezTo>
                    <a:pt x="684" y="2977"/>
                    <a:pt x="688" y="3058"/>
                    <a:pt x="667" y="3151"/>
                  </a:cubicBezTo>
                  <a:cubicBezTo>
                    <a:pt x="648" y="3233"/>
                    <a:pt x="615" y="3328"/>
                    <a:pt x="690" y="3405"/>
                  </a:cubicBezTo>
                  <a:cubicBezTo>
                    <a:pt x="688" y="3445"/>
                    <a:pt x="687" y="3484"/>
                    <a:pt x="730" y="3506"/>
                  </a:cubicBezTo>
                  <a:cubicBezTo>
                    <a:pt x="748" y="3610"/>
                    <a:pt x="767" y="3713"/>
                    <a:pt x="787" y="3825"/>
                  </a:cubicBezTo>
                  <a:cubicBezTo>
                    <a:pt x="813" y="3817"/>
                    <a:pt x="848" y="3810"/>
                    <a:pt x="847" y="3804"/>
                  </a:cubicBezTo>
                  <a:cubicBezTo>
                    <a:pt x="840" y="3693"/>
                    <a:pt x="829" y="3582"/>
                    <a:pt x="725" y="3510"/>
                  </a:cubicBezTo>
                  <a:cubicBezTo>
                    <a:pt x="733" y="3468"/>
                    <a:pt x="730" y="3431"/>
                    <a:pt x="685" y="3410"/>
                  </a:cubicBezTo>
                  <a:close/>
                  <a:moveTo>
                    <a:pt x="592" y="1689"/>
                  </a:moveTo>
                  <a:cubicBezTo>
                    <a:pt x="597" y="1769"/>
                    <a:pt x="526" y="1778"/>
                    <a:pt x="478" y="1801"/>
                  </a:cubicBezTo>
                  <a:cubicBezTo>
                    <a:pt x="409" y="2091"/>
                    <a:pt x="560" y="2309"/>
                    <a:pt x="678" y="2550"/>
                  </a:cubicBezTo>
                  <a:cubicBezTo>
                    <a:pt x="744" y="2456"/>
                    <a:pt x="750" y="2435"/>
                    <a:pt x="717" y="2385"/>
                  </a:cubicBezTo>
                  <a:cubicBezTo>
                    <a:pt x="670" y="2309"/>
                    <a:pt x="619" y="2234"/>
                    <a:pt x="571" y="2159"/>
                  </a:cubicBezTo>
                  <a:cubicBezTo>
                    <a:pt x="512" y="2067"/>
                    <a:pt x="490" y="1966"/>
                    <a:pt x="514" y="1846"/>
                  </a:cubicBezTo>
                  <a:cubicBezTo>
                    <a:pt x="539" y="1832"/>
                    <a:pt x="576" y="1821"/>
                    <a:pt x="601" y="1797"/>
                  </a:cubicBezTo>
                  <a:cubicBezTo>
                    <a:pt x="638" y="1762"/>
                    <a:pt x="645" y="1721"/>
                    <a:pt x="587" y="1694"/>
                  </a:cubicBezTo>
                  <a:cubicBezTo>
                    <a:pt x="579" y="1655"/>
                    <a:pt x="571" y="1615"/>
                    <a:pt x="563" y="1577"/>
                  </a:cubicBezTo>
                  <a:cubicBezTo>
                    <a:pt x="551" y="1568"/>
                    <a:pt x="539" y="1561"/>
                    <a:pt x="527" y="1555"/>
                  </a:cubicBezTo>
                  <a:cubicBezTo>
                    <a:pt x="540" y="1560"/>
                    <a:pt x="554" y="1566"/>
                    <a:pt x="567" y="1571"/>
                  </a:cubicBezTo>
                  <a:cubicBezTo>
                    <a:pt x="553" y="1614"/>
                    <a:pt x="551" y="1656"/>
                    <a:pt x="592" y="1689"/>
                  </a:cubicBezTo>
                  <a:close/>
                  <a:moveTo>
                    <a:pt x="581" y="4968"/>
                  </a:moveTo>
                  <a:cubicBezTo>
                    <a:pt x="562" y="4869"/>
                    <a:pt x="565" y="4773"/>
                    <a:pt x="589" y="4677"/>
                  </a:cubicBezTo>
                  <a:cubicBezTo>
                    <a:pt x="642" y="4466"/>
                    <a:pt x="608" y="4255"/>
                    <a:pt x="586" y="4044"/>
                  </a:cubicBezTo>
                  <a:cubicBezTo>
                    <a:pt x="572" y="3917"/>
                    <a:pt x="540" y="3790"/>
                    <a:pt x="531" y="3663"/>
                  </a:cubicBezTo>
                  <a:cubicBezTo>
                    <a:pt x="511" y="3398"/>
                    <a:pt x="498" y="3134"/>
                    <a:pt x="441" y="2874"/>
                  </a:cubicBezTo>
                  <a:cubicBezTo>
                    <a:pt x="430" y="2822"/>
                    <a:pt x="432" y="2768"/>
                    <a:pt x="426" y="2715"/>
                  </a:cubicBezTo>
                  <a:cubicBezTo>
                    <a:pt x="412" y="2611"/>
                    <a:pt x="400" y="2505"/>
                    <a:pt x="381" y="2401"/>
                  </a:cubicBezTo>
                  <a:cubicBezTo>
                    <a:pt x="308" y="2007"/>
                    <a:pt x="233" y="1613"/>
                    <a:pt x="156" y="1219"/>
                  </a:cubicBezTo>
                  <a:cubicBezTo>
                    <a:pt x="135" y="1115"/>
                    <a:pt x="111" y="1012"/>
                    <a:pt x="76" y="912"/>
                  </a:cubicBezTo>
                  <a:cubicBezTo>
                    <a:pt x="4" y="693"/>
                    <a:pt x="6" y="470"/>
                    <a:pt x="1" y="228"/>
                  </a:cubicBezTo>
                  <a:cubicBezTo>
                    <a:pt x="85" y="268"/>
                    <a:pt x="97" y="343"/>
                    <a:pt x="139" y="391"/>
                  </a:cubicBezTo>
                  <a:cubicBezTo>
                    <a:pt x="180" y="439"/>
                    <a:pt x="228" y="486"/>
                    <a:pt x="293" y="469"/>
                  </a:cubicBezTo>
                  <a:cubicBezTo>
                    <a:pt x="431" y="432"/>
                    <a:pt x="544" y="486"/>
                    <a:pt x="661" y="545"/>
                  </a:cubicBezTo>
                  <a:cubicBezTo>
                    <a:pt x="705" y="567"/>
                    <a:pt x="762" y="579"/>
                    <a:pt x="812" y="576"/>
                  </a:cubicBezTo>
                  <a:cubicBezTo>
                    <a:pt x="970" y="567"/>
                    <a:pt x="1127" y="544"/>
                    <a:pt x="1285" y="533"/>
                  </a:cubicBezTo>
                  <a:cubicBezTo>
                    <a:pt x="1542" y="514"/>
                    <a:pt x="1797" y="486"/>
                    <a:pt x="2041" y="398"/>
                  </a:cubicBezTo>
                  <a:cubicBezTo>
                    <a:pt x="2074" y="387"/>
                    <a:pt x="2116" y="384"/>
                    <a:pt x="2149" y="395"/>
                  </a:cubicBezTo>
                  <a:cubicBezTo>
                    <a:pt x="2221" y="416"/>
                    <a:pt x="2272" y="385"/>
                    <a:pt x="2306" y="334"/>
                  </a:cubicBezTo>
                  <a:cubicBezTo>
                    <a:pt x="2355" y="258"/>
                    <a:pt x="2391" y="175"/>
                    <a:pt x="2434" y="96"/>
                  </a:cubicBezTo>
                  <a:cubicBezTo>
                    <a:pt x="2454" y="59"/>
                    <a:pt x="2450" y="2"/>
                    <a:pt x="2519" y="1"/>
                  </a:cubicBezTo>
                  <a:cubicBezTo>
                    <a:pt x="2525" y="20"/>
                    <a:pt x="2539" y="42"/>
                    <a:pt x="2535" y="59"/>
                  </a:cubicBezTo>
                  <a:cubicBezTo>
                    <a:pt x="2448" y="451"/>
                    <a:pt x="2361" y="843"/>
                    <a:pt x="2267" y="1233"/>
                  </a:cubicBezTo>
                  <a:cubicBezTo>
                    <a:pt x="2243" y="1337"/>
                    <a:pt x="2216" y="1435"/>
                    <a:pt x="2244" y="1545"/>
                  </a:cubicBezTo>
                  <a:cubicBezTo>
                    <a:pt x="2261" y="1609"/>
                    <a:pt x="2261" y="1679"/>
                    <a:pt x="2258" y="1747"/>
                  </a:cubicBezTo>
                  <a:cubicBezTo>
                    <a:pt x="2249" y="2065"/>
                    <a:pt x="2239" y="2382"/>
                    <a:pt x="2180" y="2696"/>
                  </a:cubicBezTo>
                  <a:cubicBezTo>
                    <a:pt x="2151" y="2851"/>
                    <a:pt x="2159" y="3013"/>
                    <a:pt x="2139" y="3170"/>
                  </a:cubicBezTo>
                  <a:cubicBezTo>
                    <a:pt x="2108" y="3411"/>
                    <a:pt x="2086" y="3651"/>
                    <a:pt x="2104" y="3895"/>
                  </a:cubicBezTo>
                  <a:cubicBezTo>
                    <a:pt x="2108" y="3953"/>
                    <a:pt x="2100" y="4012"/>
                    <a:pt x="2097" y="4071"/>
                  </a:cubicBezTo>
                  <a:cubicBezTo>
                    <a:pt x="2047" y="4068"/>
                    <a:pt x="2013" y="4066"/>
                    <a:pt x="1976" y="4064"/>
                  </a:cubicBezTo>
                  <a:cubicBezTo>
                    <a:pt x="1992" y="4126"/>
                    <a:pt x="1978" y="4195"/>
                    <a:pt x="2051" y="4222"/>
                  </a:cubicBezTo>
                  <a:cubicBezTo>
                    <a:pt x="2101" y="4241"/>
                    <a:pt x="2116" y="4287"/>
                    <a:pt x="2120" y="4330"/>
                  </a:cubicBezTo>
                  <a:cubicBezTo>
                    <a:pt x="2141" y="4511"/>
                    <a:pt x="2157" y="4691"/>
                    <a:pt x="2168" y="4873"/>
                  </a:cubicBezTo>
                  <a:cubicBezTo>
                    <a:pt x="2171" y="4903"/>
                    <a:pt x="2145" y="4935"/>
                    <a:pt x="2125" y="4981"/>
                  </a:cubicBezTo>
                  <a:cubicBezTo>
                    <a:pt x="2041" y="4877"/>
                    <a:pt x="1972" y="4789"/>
                    <a:pt x="1899" y="4703"/>
                  </a:cubicBezTo>
                  <a:cubicBezTo>
                    <a:pt x="1827" y="4618"/>
                    <a:pt x="1770" y="4529"/>
                    <a:pt x="1797" y="4388"/>
                  </a:cubicBezTo>
                  <a:cubicBezTo>
                    <a:pt x="1756" y="4431"/>
                    <a:pt x="1733" y="4456"/>
                    <a:pt x="1714" y="4476"/>
                  </a:cubicBezTo>
                  <a:cubicBezTo>
                    <a:pt x="1625" y="4446"/>
                    <a:pt x="1540" y="4412"/>
                    <a:pt x="1453" y="4392"/>
                  </a:cubicBezTo>
                  <a:cubicBezTo>
                    <a:pt x="1404" y="4381"/>
                    <a:pt x="1339" y="4378"/>
                    <a:pt x="1300" y="4402"/>
                  </a:cubicBezTo>
                  <a:cubicBezTo>
                    <a:pt x="1157" y="4485"/>
                    <a:pt x="1022" y="4581"/>
                    <a:pt x="884" y="4672"/>
                  </a:cubicBezTo>
                  <a:cubicBezTo>
                    <a:pt x="823" y="4713"/>
                    <a:pt x="799" y="4774"/>
                    <a:pt x="782" y="4842"/>
                  </a:cubicBezTo>
                  <a:cubicBezTo>
                    <a:pt x="749" y="4973"/>
                    <a:pt x="710" y="5104"/>
                    <a:pt x="671" y="5234"/>
                  </a:cubicBezTo>
                  <a:cubicBezTo>
                    <a:pt x="666" y="5251"/>
                    <a:pt x="643" y="5262"/>
                    <a:pt x="610" y="5295"/>
                  </a:cubicBezTo>
                  <a:cubicBezTo>
                    <a:pt x="600" y="5172"/>
                    <a:pt x="600" y="5068"/>
                    <a:pt x="581" y="496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5" name="Google Shape;275;p13"/>
            <p:cNvSpPr/>
            <p:nvPr/>
          </p:nvSpPr>
          <p:spPr>
            <a:xfrm>
              <a:off x="4375825" y="-138125"/>
              <a:ext cx="108450" cy="61075"/>
            </a:xfrm>
            <a:custGeom>
              <a:avLst/>
              <a:gdLst/>
              <a:ahLst/>
              <a:cxnLst/>
              <a:rect l="l" t="t" r="r" b="b"/>
              <a:pathLst>
                <a:path w="4338" h="2443" extrusionOk="0">
                  <a:moveTo>
                    <a:pt x="463" y="972"/>
                  </a:moveTo>
                  <a:cubicBezTo>
                    <a:pt x="393" y="978"/>
                    <a:pt x="360" y="1020"/>
                    <a:pt x="361" y="1061"/>
                  </a:cubicBezTo>
                  <a:cubicBezTo>
                    <a:pt x="367" y="1211"/>
                    <a:pt x="376" y="1363"/>
                    <a:pt x="401" y="1510"/>
                  </a:cubicBezTo>
                  <a:cubicBezTo>
                    <a:pt x="411" y="1571"/>
                    <a:pt x="473" y="1603"/>
                    <a:pt x="567" y="1569"/>
                  </a:cubicBezTo>
                  <a:cubicBezTo>
                    <a:pt x="539" y="1360"/>
                    <a:pt x="546" y="1158"/>
                    <a:pt x="463" y="972"/>
                  </a:cubicBezTo>
                  <a:close/>
                  <a:moveTo>
                    <a:pt x="2922" y="808"/>
                  </a:moveTo>
                  <a:cubicBezTo>
                    <a:pt x="2903" y="957"/>
                    <a:pt x="2900" y="1107"/>
                    <a:pt x="2897" y="1257"/>
                  </a:cubicBezTo>
                  <a:cubicBezTo>
                    <a:pt x="2896" y="1300"/>
                    <a:pt x="2913" y="1344"/>
                    <a:pt x="2930" y="1385"/>
                  </a:cubicBezTo>
                  <a:cubicBezTo>
                    <a:pt x="2936" y="1399"/>
                    <a:pt x="2968" y="1411"/>
                    <a:pt x="2986" y="1408"/>
                  </a:cubicBezTo>
                  <a:cubicBezTo>
                    <a:pt x="3004" y="1406"/>
                    <a:pt x="3020" y="1385"/>
                    <a:pt x="3036" y="1371"/>
                  </a:cubicBezTo>
                  <a:cubicBezTo>
                    <a:pt x="3040" y="1366"/>
                    <a:pt x="3041" y="1357"/>
                    <a:pt x="3041" y="1350"/>
                  </a:cubicBezTo>
                  <a:cubicBezTo>
                    <a:pt x="3045" y="1139"/>
                    <a:pt x="3052" y="930"/>
                    <a:pt x="3051" y="719"/>
                  </a:cubicBezTo>
                  <a:cubicBezTo>
                    <a:pt x="3051" y="662"/>
                    <a:pt x="3051" y="595"/>
                    <a:pt x="2974" y="573"/>
                  </a:cubicBezTo>
                  <a:cubicBezTo>
                    <a:pt x="2903" y="640"/>
                    <a:pt x="2932" y="731"/>
                    <a:pt x="2922" y="808"/>
                  </a:cubicBezTo>
                  <a:close/>
                  <a:moveTo>
                    <a:pt x="3307" y="749"/>
                  </a:moveTo>
                  <a:cubicBezTo>
                    <a:pt x="3299" y="907"/>
                    <a:pt x="3299" y="1065"/>
                    <a:pt x="3298" y="1223"/>
                  </a:cubicBezTo>
                  <a:cubicBezTo>
                    <a:pt x="3298" y="1245"/>
                    <a:pt x="3303" y="1268"/>
                    <a:pt x="3308" y="1290"/>
                  </a:cubicBezTo>
                  <a:cubicBezTo>
                    <a:pt x="3318" y="1329"/>
                    <a:pt x="3335" y="1359"/>
                    <a:pt x="3381" y="1363"/>
                  </a:cubicBezTo>
                  <a:cubicBezTo>
                    <a:pt x="3425" y="1366"/>
                    <a:pt x="3456" y="1332"/>
                    <a:pt x="3456" y="1271"/>
                  </a:cubicBezTo>
                  <a:cubicBezTo>
                    <a:pt x="3457" y="1075"/>
                    <a:pt x="3459" y="879"/>
                    <a:pt x="3455" y="683"/>
                  </a:cubicBezTo>
                  <a:cubicBezTo>
                    <a:pt x="3454" y="654"/>
                    <a:pt x="3423" y="625"/>
                    <a:pt x="3407" y="597"/>
                  </a:cubicBezTo>
                  <a:cubicBezTo>
                    <a:pt x="3327" y="629"/>
                    <a:pt x="3310" y="690"/>
                    <a:pt x="3307" y="749"/>
                  </a:cubicBezTo>
                  <a:close/>
                  <a:moveTo>
                    <a:pt x="3732" y="539"/>
                  </a:moveTo>
                  <a:cubicBezTo>
                    <a:pt x="3710" y="594"/>
                    <a:pt x="3697" y="655"/>
                    <a:pt x="3690" y="714"/>
                  </a:cubicBezTo>
                  <a:cubicBezTo>
                    <a:pt x="3677" y="834"/>
                    <a:pt x="3670" y="954"/>
                    <a:pt x="3662" y="1075"/>
                  </a:cubicBezTo>
                  <a:cubicBezTo>
                    <a:pt x="3660" y="1097"/>
                    <a:pt x="3658" y="1122"/>
                    <a:pt x="3667" y="1141"/>
                  </a:cubicBezTo>
                  <a:cubicBezTo>
                    <a:pt x="3675" y="1159"/>
                    <a:pt x="3694" y="1180"/>
                    <a:pt x="3712" y="1185"/>
                  </a:cubicBezTo>
                  <a:cubicBezTo>
                    <a:pt x="3731" y="1190"/>
                    <a:pt x="3763" y="1183"/>
                    <a:pt x="3773" y="1170"/>
                  </a:cubicBezTo>
                  <a:cubicBezTo>
                    <a:pt x="3799" y="1134"/>
                    <a:pt x="3830" y="1094"/>
                    <a:pt x="3834" y="1053"/>
                  </a:cubicBezTo>
                  <a:cubicBezTo>
                    <a:pt x="3851" y="874"/>
                    <a:pt x="3872" y="694"/>
                    <a:pt x="3851" y="520"/>
                  </a:cubicBezTo>
                  <a:cubicBezTo>
                    <a:pt x="3796" y="479"/>
                    <a:pt x="3753" y="491"/>
                    <a:pt x="3732" y="539"/>
                  </a:cubicBezTo>
                  <a:close/>
                  <a:moveTo>
                    <a:pt x="723" y="1584"/>
                  </a:moveTo>
                  <a:cubicBezTo>
                    <a:pt x="726" y="1612"/>
                    <a:pt x="739" y="1643"/>
                    <a:pt x="757" y="1665"/>
                  </a:cubicBezTo>
                  <a:cubicBezTo>
                    <a:pt x="768" y="1680"/>
                    <a:pt x="799" y="1693"/>
                    <a:pt x="816" y="1688"/>
                  </a:cubicBezTo>
                  <a:cubicBezTo>
                    <a:pt x="842" y="1680"/>
                    <a:pt x="867" y="1660"/>
                    <a:pt x="883" y="1639"/>
                  </a:cubicBezTo>
                  <a:cubicBezTo>
                    <a:pt x="894" y="1623"/>
                    <a:pt x="893" y="1594"/>
                    <a:pt x="890" y="1573"/>
                  </a:cubicBezTo>
                  <a:cubicBezTo>
                    <a:pt x="864" y="1378"/>
                    <a:pt x="836" y="1185"/>
                    <a:pt x="809" y="991"/>
                  </a:cubicBezTo>
                  <a:cubicBezTo>
                    <a:pt x="807" y="976"/>
                    <a:pt x="805" y="958"/>
                    <a:pt x="796" y="948"/>
                  </a:cubicBezTo>
                  <a:cubicBezTo>
                    <a:pt x="774" y="921"/>
                    <a:pt x="752" y="879"/>
                    <a:pt x="725" y="875"/>
                  </a:cubicBezTo>
                  <a:cubicBezTo>
                    <a:pt x="678" y="868"/>
                    <a:pt x="670" y="917"/>
                    <a:pt x="668" y="954"/>
                  </a:cubicBezTo>
                  <a:cubicBezTo>
                    <a:pt x="664" y="999"/>
                    <a:pt x="667" y="1044"/>
                    <a:pt x="667" y="1108"/>
                  </a:cubicBezTo>
                  <a:cubicBezTo>
                    <a:pt x="684" y="1254"/>
                    <a:pt x="702" y="1419"/>
                    <a:pt x="723" y="1584"/>
                  </a:cubicBezTo>
                  <a:close/>
                  <a:moveTo>
                    <a:pt x="2507" y="536"/>
                  </a:moveTo>
                  <a:cubicBezTo>
                    <a:pt x="2490" y="881"/>
                    <a:pt x="2477" y="1225"/>
                    <a:pt x="2465" y="1570"/>
                  </a:cubicBezTo>
                  <a:cubicBezTo>
                    <a:pt x="2464" y="1584"/>
                    <a:pt x="2474" y="1598"/>
                    <a:pt x="2480" y="1611"/>
                  </a:cubicBezTo>
                  <a:cubicBezTo>
                    <a:pt x="2611" y="1619"/>
                    <a:pt x="2637" y="1603"/>
                    <a:pt x="2642" y="1500"/>
                  </a:cubicBezTo>
                  <a:cubicBezTo>
                    <a:pt x="2646" y="1425"/>
                    <a:pt x="2640" y="1350"/>
                    <a:pt x="2642" y="1275"/>
                  </a:cubicBezTo>
                  <a:cubicBezTo>
                    <a:pt x="2645" y="1155"/>
                    <a:pt x="2638" y="1034"/>
                    <a:pt x="2655" y="915"/>
                  </a:cubicBezTo>
                  <a:cubicBezTo>
                    <a:pt x="2676" y="775"/>
                    <a:pt x="2641" y="647"/>
                    <a:pt x="2604" y="518"/>
                  </a:cubicBezTo>
                  <a:cubicBezTo>
                    <a:pt x="2598" y="499"/>
                    <a:pt x="2575" y="485"/>
                    <a:pt x="2551" y="460"/>
                  </a:cubicBezTo>
                  <a:cubicBezTo>
                    <a:pt x="2533" y="490"/>
                    <a:pt x="2507" y="512"/>
                    <a:pt x="2507" y="536"/>
                  </a:cubicBezTo>
                  <a:close/>
                  <a:moveTo>
                    <a:pt x="1316" y="993"/>
                  </a:moveTo>
                  <a:cubicBezTo>
                    <a:pt x="1311" y="889"/>
                    <a:pt x="1286" y="785"/>
                    <a:pt x="1262" y="683"/>
                  </a:cubicBezTo>
                  <a:cubicBezTo>
                    <a:pt x="1258" y="659"/>
                    <a:pt x="1224" y="628"/>
                    <a:pt x="1202" y="627"/>
                  </a:cubicBezTo>
                  <a:cubicBezTo>
                    <a:pt x="1161" y="625"/>
                    <a:pt x="1140" y="661"/>
                    <a:pt x="1136" y="702"/>
                  </a:cubicBezTo>
                  <a:cubicBezTo>
                    <a:pt x="1134" y="717"/>
                    <a:pt x="1132" y="732"/>
                    <a:pt x="1134" y="747"/>
                  </a:cubicBezTo>
                  <a:cubicBezTo>
                    <a:pt x="1152" y="889"/>
                    <a:pt x="1142" y="1030"/>
                    <a:pt x="1137" y="1173"/>
                  </a:cubicBezTo>
                  <a:cubicBezTo>
                    <a:pt x="1130" y="1337"/>
                    <a:pt x="1153" y="1501"/>
                    <a:pt x="1137" y="1667"/>
                  </a:cubicBezTo>
                  <a:cubicBezTo>
                    <a:pt x="1124" y="1794"/>
                    <a:pt x="1170" y="1823"/>
                    <a:pt x="1332" y="1818"/>
                  </a:cubicBezTo>
                  <a:cubicBezTo>
                    <a:pt x="1327" y="1532"/>
                    <a:pt x="1327" y="1262"/>
                    <a:pt x="1316" y="993"/>
                  </a:cubicBezTo>
                  <a:close/>
                  <a:moveTo>
                    <a:pt x="2273" y="1706"/>
                  </a:moveTo>
                  <a:cubicBezTo>
                    <a:pt x="2268" y="1488"/>
                    <a:pt x="2263" y="1270"/>
                    <a:pt x="2258" y="1053"/>
                  </a:cubicBezTo>
                  <a:cubicBezTo>
                    <a:pt x="2256" y="978"/>
                    <a:pt x="2260" y="903"/>
                    <a:pt x="2254" y="828"/>
                  </a:cubicBezTo>
                  <a:cubicBezTo>
                    <a:pt x="2244" y="709"/>
                    <a:pt x="2230" y="589"/>
                    <a:pt x="2211" y="470"/>
                  </a:cubicBezTo>
                  <a:cubicBezTo>
                    <a:pt x="2205" y="432"/>
                    <a:pt x="2172" y="404"/>
                    <a:pt x="2129" y="410"/>
                  </a:cubicBezTo>
                  <a:cubicBezTo>
                    <a:pt x="2084" y="417"/>
                    <a:pt x="2073" y="455"/>
                    <a:pt x="2066" y="493"/>
                  </a:cubicBezTo>
                  <a:cubicBezTo>
                    <a:pt x="2063" y="507"/>
                    <a:pt x="2063" y="523"/>
                    <a:pt x="2066" y="538"/>
                  </a:cubicBezTo>
                  <a:cubicBezTo>
                    <a:pt x="2086" y="673"/>
                    <a:pt x="2073" y="808"/>
                    <a:pt x="2067" y="944"/>
                  </a:cubicBezTo>
                  <a:cubicBezTo>
                    <a:pt x="2059" y="1131"/>
                    <a:pt x="2074" y="1321"/>
                    <a:pt x="2078" y="1509"/>
                  </a:cubicBezTo>
                  <a:cubicBezTo>
                    <a:pt x="2080" y="1605"/>
                    <a:pt x="2078" y="1700"/>
                    <a:pt x="2078" y="1834"/>
                  </a:cubicBezTo>
                  <a:cubicBezTo>
                    <a:pt x="2166" y="1777"/>
                    <a:pt x="2216" y="1744"/>
                    <a:pt x="2273" y="1706"/>
                  </a:cubicBezTo>
                  <a:close/>
                  <a:moveTo>
                    <a:pt x="1572" y="1080"/>
                  </a:moveTo>
                  <a:cubicBezTo>
                    <a:pt x="1580" y="1335"/>
                    <a:pt x="1574" y="1591"/>
                    <a:pt x="1574" y="1846"/>
                  </a:cubicBezTo>
                  <a:cubicBezTo>
                    <a:pt x="1606" y="1858"/>
                    <a:pt x="1627" y="1873"/>
                    <a:pt x="1647" y="1871"/>
                  </a:cubicBezTo>
                  <a:cubicBezTo>
                    <a:pt x="1750" y="1863"/>
                    <a:pt x="1792" y="1829"/>
                    <a:pt x="1788" y="1737"/>
                  </a:cubicBezTo>
                  <a:cubicBezTo>
                    <a:pt x="1778" y="1511"/>
                    <a:pt x="1763" y="1286"/>
                    <a:pt x="1750" y="1060"/>
                  </a:cubicBezTo>
                  <a:cubicBezTo>
                    <a:pt x="1747" y="993"/>
                    <a:pt x="1742" y="924"/>
                    <a:pt x="1745" y="857"/>
                  </a:cubicBezTo>
                  <a:cubicBezTo>
                    <a:pt x="1754" y="681"/>
                    <a:pt x="1712" y="513"/>
                    <a:pt x="1659" y="348"/>
                  </a:cubicBezTo>
                  <a:cubicBezTo>
                    <a:pt x="1654" y="333"/>
                    <a:pt x="1625" y="326"/>
                    <a:pt x="1606" y="314"/>
                  </a:cubicBezTo>
                  <a:cubicBezTo>
                    <a:pt x="1577" y="429"/>
                    <a:pt x="1566" y="858"/>
                    <a:pt x="1572" y="1080"/>
                  </a:cubicBezTo>
                  <a:close/>
                  <a:moveTo>
                    <a:pt x="3889" y="1529"/>
                  </a:moveTo>
                  <a:cubicBezTo>
                    <a:pt x="3754" y="1582"/>
                    <a:pt x="3618" y="1618"/>
                    <a:pt x="3475" y="1640"/>
                  </a:cubicBezTo>
                  <a:cubicBezTo>
                    <a:pt x="3297" y="1669"/>
                    <a:pt x="3103" y="1687"/>
                    <a:pt x="2957" y="1794"/>
                  </a:cubicBezTo>
                  <a:cubicBezTo>
                    <a:pt x="2765" y="1936"/>
                    <a:pt x="2555" y="2030"/>
                    <a:pt x="2338" y="2120"/>
                  </a:cubicBezTo>
                  <a:cubicBezTo>
                    <a:pt x="2290" y="2139"/>
                    <a:pt x="2249" y="2176"/>
                    <a:pt x="2205" y="2204"/>
                  </a:cubicBezTo>
                  <a:cubicBezTo>
                    <a:pt x="2060" y="2293"/>
                    <a:pt x="1925" y="2403"/>
                    <a:pt x="1755" y="2443"/>
                  </a:cubicBezTo>
                  <a:cubicBezTo>
                    <a:pt x="1520" y="2330"/>
                    <a:pt x="1284" y="2226"/>
                    <a:pt x="1058" y="2106"/>
                  </a:cubicBezTo>
                  <a:cubicBezTo>
                    <a:pt x="904" y="2025"/>
                    <a:pt x="758" y="1932"/>
                    <a:pt x="588" y="1884"/>
                  </a:cubicBezTo>
                  <a:cubicBezTo>
                    <a:pt x="546" y="1872"/>
                    <a:pt x="507" y="1843"/>
                    <a:pt x="469" y="1819"/>
                  </a:cubicBezTo>
                  <a:cubicBezTo>
                    <a:pt x="347" y="1743"/>
                    <a:pt x="227" y="1666"/>
                    <a:pt x="93" y="1580"/>
                  </a:cubicBezTo>
                  <a:cubicBezTo>
                    <a:pt x="36" y="1420"/>
                    <a:pt x="32" y="1237"/>
                    <a:pt x="4" y="1059"/>
                  </a:cubicBezTo>
                  <a:cubicBezTo>
                    <a:pt x="1" y="1038"/>
                    <a:pt x="4" y="1003"/>
                    <a:pt x="16" y="995"/>
                  </a:cubicBezTo>
                  <a:cubicBezTo>
                    <a:pt x="107" y="939"/>
                    <a:pt x="99" y="840"/>
                    <a:pt x="128" y="758"/>
                  </a:cubicBezTo>
                  <a:cubicBezTo>
                    <a:pt x="153" y="689"/>
                    <a:pt x="202" y="645"/>
                    <a:pt x="273" y="628"/>
                  </a:cubicBezTo>
                  <a:cubicBezTo>
                    <a:pt x="318" y="617"/>
                    <a:pt x="363" y="607"/>
                    <a:pt x="408" y="607"/>
                  </a:cubicBezTo>
                  <a:cubicBezTo>
                    <a:pt x="491" y="607"/>
                    <a:pt x="560" y="572"/>
                    <a:pt x="606" y="511"/>
                  </a:cubicBezTo>
                  <a:cubicBezTo>
                    <a:pt x="751" y="325"/>
                    <a:pt x="945" y="213"/>
                    <a:pt x="1159" y="132"/>
                  </a:cubicBezTo>
                  <a:cubicBezTo>
                    <a:pt x="1330" y="70"/>
                    <a:pt x="1506" y="1"/>
                    <a:pt x="1687" y="15"/>
                  </a:cubicBezTo>
                  <a:cubicBezTo>
                    <a:pt x="1903" y="31"/>
                    <a:pt x="2119" y="80"/>
                    <a:pt x="2331" y="131"/>
                  </a:cubicBezTo>
                  <a:cubicBezTo>
                    <a:pt x="2536" y="180"/>
                    <a:pt x="2737" y="249"/>
                    <a:pt x="2941" y="308"/>
                  </a:cubicBezTo>
                  <a:cubicBezTo>
                    <a:pt x="3110" y="358"/>
                    <a:pt x="3282" y="366"/>
                    <a:pt x="3457" y="347"/>
                  </a:cubicBezTo>
                  <a:cubicBezTo>
                    <a:pt x="3532" y="339"/>
                    <a:pt x="3607" y="327"/>
                    <a:pt x="3682" y="321"/>
                  </a:cubicBezTo>
                  <a:cubicBezTo>
                    <a:pt x="3781" y="313"/>
                    <a:pt x="3875" y="301"/>
                    <a:pt x="3958" y="233"/>
                  </a:cubicBezTo>
                  <a:cubicBezTo>
                    <a:pt x="4017" y="185"/>
                    <a:pt x="4090" y="158"/>
                    <a:pt x="4178" y="208"/>
                  </a:cubicBezTo>
                  <a:cubicBezTo>
                    <a:pt x="4173" y="254"/>
                    <a:pt x="4158" y="304"/>
                    <a:pt x="4165" y="353"/>
                  </a:cubicBezTo>
                  <a:cubicBezTo>
                    <a:pt x="4173" y="403"/>
                    <a:pt x="4199" y="452"/>
                    <a:pt x="4224" y="498"/>
                  </a:cubicBezTo>
                  <a:cubicBezTo>
                    <a:pt x="4266" y="576"/>
                    <a:pt x="4262" y="649"/>
                    <a:pt x="4244" y="737"/>
                  </a:cubicBezTo>
                  <a:cubicBezTo>
                    <a:pt x="4219" y="861"/>
                    <a:pt x="4213" y="988"/>
                    <a:pt x="4280" y="1112"/>
                  </a:cubicBezTo>
                  <a:cubicBezTo>
                    <a:pt x="4338" y="1217"/>
                    <a:pt x="4310" y="1330"/>
                    <a:pt x="4273" y="1417"/>
                  </a:cubicBezTo>
                  <a:cubicBezTo>
                    <a:pt x="4132" y="1457"/>
                    <a:pt x="4007" y="1482"/>
                    <a:pt x="3889" y="152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6" name="Google Shape;276;p13"/>
            <p:cNvSpPr/>
            <p:nvPr/>
          </p:nvSpPr>
          <p:spPr>
            <a:xfrm>
              <a:off x="4365650" y="-34600"/>
              <a:ext cx="120650" cy="77075"/>
            </a:xfrm>
            <a:custGeom>
              <a:avLst/>
              <a:gdLst/>
              <a:ahLst/>
              <a:cxnLst/>
              <a:rect l="l" t="t" r="r" b="b"/>
              <a:pathLst>
                <a:path w="4826" h="3083" extrusionOk="0">
                  <a:moveTo>
                    <a:pt x="4328" y="1677"/>
                  </a:moveTo>
                  <a:cubicBezTo>
                    <a:pt x="4280" y="1606"/>
                    <a:pt x="4241" y="1552"/>
                    <a:pt x="4207" y="1493"/>
                  </a:cubicBezTo>
                  <a:cubicBezTo>
                    <a:pt x="4136" y="1370"/>
                    <a:pt x="4134" y="1246"/>
                    <a:pt x="4233" y="1137"/>
                  </a:cubicBezTo>
                  <a:cubicBezTo>
                    <a:pt x="4346" y="1013"/>
                    <a:pt x="4424" y="867"/>
                    <a:pt x="4512" y="727"/>
                  </a:cubicBezTo>
                  <a:cubicBezTo>
                    <a:pt x="4581" y="619"/>
                    <a:pt x="4664" y="520"/>
                    <a:pt x="4742" y="418"/>
                  </a:cubicBezTo>
                  <a:cubicBezTo>
                    <a:pt x="4768" y="383"/>
                    <a:pt x="4798" y="351"/>
                    <a:pt x="4826" y="317"/>
                  </a:cubicBezTo>
                  <a:cubicBezTo>
                    <a:pt x="4781" y="282"/>
                    <a:pt x="4763" y="319"/>
                    <a:pt x="4742" y="333"/>
                  </a:cubicBezTo>
                  <a:cubicBezTo>
                    <a:pt x="4685" y="370"/>
                    <a:pt x="4637" y="425"/>
                    <a:pt x="4576" y="450"/>
                  </a:cubicBezTo>
                  <a:cubicBezTo>
                    <a:pt x="4348" y="543"/>
                    <a:pt x="4173" y="712"/>
                    <a:pt x="3973" y="847"/>
                  </a:cubicBezTo>
                  <a:cubicBezTo>
                    <a:pt x="3686" y="1041"/>
                    <a:pt x="3392" y="1223"/>
                    <a:pt x="3054" y="1323"/>
                  </a:cubicBezTo>
                  <a:cubicBezTo>
                    <a:pt x="2947" y="1354"/>
                    <a:pt x="2845" y="1407"/>
                    <a:pt x="2742" y="1455"/>
                  </a:cubicBezTo>
                  <a:cubicBezTo>
                    <a:pt x="2606" y="1518"/>
                    <a:pt x="2474" y="1591"/>
                    <a:pt x="2336" y="1650"/>
                  </a:cubicBezTo>
                  <a:cubicBezTo>
                    <a:pt x="2268" y="1679"/>
                    <a:pt x="2192" y="1687"/>
                    <a:pt x="2112" y="1705"/>
                  </a:cubicBezTo>
                  <a:cubicBezTo>
                    <a:pt x="2095" y="1731"/>
                    <a:pt x="2080" y="1766"/>
                    <a:pt x="2057" y="1793"/>
                  </a:cubicBezTo>
                  <a:cubicBezTo>
                    <a:pt x="2029" y="1826"/>
                    <a:pt x="1984" y="1831"/>
                    <a:pt x="1954" y="1807"/>
                  </a:cubicBezTo>
                  <a:cubicBezTo>
                    <a:pt x="1819" y="1699"/>
                    <a:pt x="1686" y="1588"/>
                    <a:pt x="1555" y="1476"/>
                  </a:cubicBezTo>
                  <a:cubicBezTo>
                    <a:pt x="1515" y="1441"/>
                    <a:pt x="1483" y="1399"/>
                    <a:pt x="1447" y="1360"/>
                  </a:cubicBezTo>
                  <a:cubicBezTo>
                    <a:pt x="1417" y="1325"/>
                    <a:pt x="1393" y="1284"/>
                    <a:pt x="1358" y="1257"/>
                  </a:cubicBezTo>
                  <a:cubicBezTo>
                    <a:pt x="1090" y="1057"/>
                    <a:pt x="884" y="797"/>
                    <a:pt x="673" y="541"/>
                  </a:cubicBezTo>
                  <a:cubicBezTo>
                    <a:pt x="650" y="513"/>
                    <a:pt x="623" y="481"/>
                    <a:pt x="590" y="465"/>
                  </a:cubicBezTo>
                  <a:cubicBezTo>
                    <a:pt x="403" y="370"/>
                    <a:pt x="304" y="203"/>
                    <a:pt x="215" y="26"/>
                  </a:cubicBezTo>
                  <a:cubicBezTo>
                    <a:pt x="211" y="20"/>
                    <a:pt x="204" y="16"/>
                    <a:pt x="187" y="0"/>
                  </a:cubicBezTo>
                  <a:cubicBezTo>
                    <a:pt x="98" y="119"/>
                    <a:pt x="1" y="223"/>
                    <a:pt x="17" y="393"/>
                  </a:cubicBezTo>
                  <a:cubicBezTo>
                    <a:pt x="36" y="593"/>
                    <a:pt x="79" y="775"/>
                    <a:pt x="219" y="932"/>
                  </a:cubicBezTo>
                  <a:cubicBezTo>
                    <a:pt x="313" y="1037"/>
                    <a:pt x="296" y="1214"/>
                    <a:pt x="205" y="1328"/>
                  </a:cubicBezTo>
                  <a:cubicBezTo>
                    <a:pt x="168" y="1375"/>
                    <a:pt x="129" y="1422"/>
                    <a:pt x="86" y="1476"/>
                  </a:cubicBezTo>
                  <a:cubicBezTo>
                    <a:pt x="213" y="1683"/>
                    <a:pt x="347" y="1881"/>
                    <a:pt x="528" y="2044"/>
                  </a:cubicBezTo>
                  <a:cubicBezTo>
                    <a:pt x="669" y="2170"/>
                    <a:pt x="800" y="2305"/>
                    <a:pt x="934" y="2437"/>
                  </a:cubicBezTo>
                  <a:cubicBezTo>
                    <a:pt x="1063" y="2564"/>
                    <a:pt x="1192" y="2693"/>
                    <a:pt x="1321" y="2819"/>
                  </a:cubicBezTo>
                  <a:cubicBezTo>
                    <a:pt x="1413" y="2908"/>
                    <a:pt x="1505" y="2996"/>
                    <a:pt x="1595" y="3082"/>
                  </a:cubicBezTo>
                  <a:cubicBezTo>
                    <a:pt x="1756" y="2986"/>
                    <a:pt x="1916" y="2911"/>
                    <a:pt x="2049" y="2805"/>
                  </a:cubicBezTo>
                  <a:cubicBezTo>
                    <a:pt x="2220" y="2668"/>
                    <a:pt x="2420" y="2604"/>
                    <a:pt x="2612" y="2517"/>
                  </a:cubicBezTo>
                  <a:cubicBezTo>
                    <a:pt x="2825" y="2421"/>
                    <a:pt x="3038" y="2324"/>
                    <a:pt x="3253" y="2234"/>
                  </a:cubicBezTo>
                  <a:cubicBezTo>
                    <a:pt x="3385" y="2179"/>
                    <a:pt x="3520" y="2123"/>
                    <a:pt x="3658" y="2089"/>
                  </a:cubicBezTo>
                  <a:cubicBezTo>
                    <a:pt x="3871" y="2036"/>
                    <a:pt x="4047" y="1927"/>
                    <a:pt x="4205" y="1781"/>
                  </a:cubicBezTo>
                  <a:cubicBezTo>
                    <a:pt x="4238" y="1751"/>
                    <a:pt x="4274" y="1723"/>
                    <a:pt x="4328" y="167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7" name="Google Shape;277;p13"/>
            <p:cNvSpPr/>
            <p:nvPr/>
          </p:nvSpPr>
          <p:spPr>
            <a:xfrm>
              <a:off x="4478000" y="-50225"/>
              <a:ext cx="83875" cy="59100"/>
            </a:xfrm>
            <a:custGeom>
              <a:avLst/>
              <a:gdLst/>
              <a:ahLst/>
              <a:cxnLst/>
              <a:rect l="l" t="t" r="r" b="b"/>
              <a:pathLst>
                <a:path w="3355" h="2364" extrusionOk="0">
                  <a:moveTo>
                    <a:pt x="2794" y="1450"/>
                  </a:moveTo>
                  <a:lnTo>
                    <a:pt x="2806" y="1448"/>
                  </a:lnTo>
                  <a:lnTo>
                    <a:pt x="2797" y="1434"/>
                  </a:lnTo>
                  <a:close/>
                  <a:moveTo>
                    <a:pt x="1175" y="2049"/>
                  </a:moveTo>
                  <a:cubicBezTo>
                    <a:pt x="1211" y="2006"/>
                    <a:pt x="1208" y="1956"/>
                    <a:pt x="1151" y="1907"/>
                  </a:cubicBezTo>
                  <a:cubicBezTo>
                    <a:pt x="1111" y="1948"/>
                    <a:pt x="1071" y="1986"/>
                    <a:pt x="1022" y="2037"/>
                  </a:cubicBezTo>
                  <a:cubicBezTo>
                    <a:pt x="1086" y="2088"/>
                    <a:pt x="1138" y="2094"/>
                    <a:pt x="1175" y="2049"/>
                  </a:cubicBezTo>
                  <a:close/>
                  <a:moveTo>
                    <a:pt x="2350" y="1540"/>
                  </a:moveTo>
                  <a:cubicBezTo>
                    <a:pt x="2391" y="1563"/>
                    <a:pt x="2410" y="1583"/>
                    <a:pt x="2426" y="1581"/>
                  </a:cubicBezTo>
                  <a:cubicBezTo>
                    <a:pt x="2461" y="1578"/>
                    <a:pt x="2505" y="1572"/>
                    <a:pt x="2526" y="1551"/>
                  </a:cubicBezTo>
                  <a:cubicBezTo>
                    <a:pt x="2559" y="1514"/>
                    <a:pt x="2547" y="1463"/>
                    <a:pt x="2516" y="1427"/>
                  </a:cubicBezTo>
                  <a:cubicBezTo>
                    <a:pt x="2484" y="1387"/>
                    <a:pt x="2442" y="1355"/>
                    <a:pt x="2385" y="1300"/>
                  </a:cubicBezTo>
                  <a:cubicBezTo>
                    <a:pt x="2381" y="1409"/>
                    <a:pt x="2475" y="1482"/>
                    <a:pt x="2350" y="1540"/>
                  </a:cubicBezTo>
                  <a:close/>
                  <a:moveTo>
                    <a:pt x="2811" y="1183"/>
                  </a:moveTo>
                  <a:cubicBezTo>
                    <a:pt x="2853" y="1234"/>
                    <a:pt x="2879" y="1297"/>
                    <a:pt x="2921" y="1375"/>
                  </a:cubicBezTo>
                  <a:cubicBezTo>
                    <a:pt x="2949" y="1339"/>
                    <a:pt x="2979" y="1318"/>
                    <a:pt x="2977" y="1299"/>
                  </a:cubicBezTo>
                  <a:cubicBezTo>
                    <a:pt x="2966" y="1172"/>
                    <a:pt x="2895" y="1074"/>
                    <a:pt x="2797" y="1001"/>
                  </a:cubicBezTo>
                  <a:cubicBezTo>
                    <a:pt x="2768" y="980"/>
                    <a:pt x="2712" y="998"/>
                    <a:pt x="2630" y="998"/>
                  </a:cubicBezTo>
                  <a:cubicBezTo>
                    <a:pt x="2711" y="1079"/>
                    <a:pt x="2768" y="1126"/>
                    <a:pt x="2811" y="1183"/>
                  </a:cubicBezTo>
                  <a:close/>
                  <a:moveTo>
                    <a:pt x="86" y="1498"/>
                  </a:moveTo>
                  <a:cubicBezTo>
                    <a:pt x="295" y="1229"/>
                    <a:pt x="506" y="961"/>
                    <a:pt x="720" y="698"/>
                  </a:cubicBezTo>
                  <a:cubicBezTo>
                    <a:pt x="761" y="647"/>
                    <a:pt x="823" y="611"/>
                    <a:pt x="878" y="574"/>
                  </a:cubicBezTo>
                  <a:cubicBezTo>
                    <a:pt x="1029" y="471"/>
                    <a:pt x="1183" y="378"/>
                    <a:pt x="1256" y="196"/>
                  </a:cubicBezTo>
                  <a:cubicBezTo>
                    <a:pt x="1325" y="30"/>
                    <a:pt x="1459" y="1"/>
                    <a:pt x="1610" y="11"/>
                  </a:cubicBezTo>
                  <a:cubicBezTo>
                    <a:pt x="1700" y="17"/>
                    <a:pt x="1789" y="42"/>
                    <a:pt x="1878" y="58"/>
                  </a:cubicBezTo>
                  <a:cubicBezTo>
                    <a:pt x="1991" y="79"/>
                    <a:pt x="2093" y="119"/>
                    <a:pt x="2184" y="196"/>
                  </a:cubicBezTo>
                  <a:cubicBezTo>
                    <a:pt x="2252" y="255"/>
                    <a:pt x="2336" y="294"/>
                    <a:pt x="2413" y="340"/>
                  </a:cubicBezTo>
                  <a:cubicBezTo>
                    <a:pt x="2615" y="458"/>
                    <a:pt x="2826" y="560"/>
                    <a:pt x="2973" y="755"/>
                  </a:cubicBezTo>
                  <a:cubicBezTo>
                    <a:pt x="3024" y="821"/>
                    <a:pt x="3077" y="880"/>
                    <a:pt x="3101" y="964"/>
                  </a:cubicBezTo>
                  <a:cubicBezTo>
                    <a:pt x="3118" y="1021"/>
                    <a:pt x="3158" y="1069"/>
                    <a:pt x="3188" y="1122"/>
                  </a:cubicBezTo>
                  <a:cubicBezTo>
                    <a:pt x="3250" y="1233"/>
                    <a:pt x="3332" y="1334"/>
                    <a:pt x="3355" y="1472"/>
                  </a:cubicBezTo>
                  <a:cubicBezTo>
                    <a:pt x="3307" y="1511"/>
                    <a:pt x="3264" y="1553"/>
                    <a:pt x="3213" y="1585"/>
                  </a:cubicBezTo>
                  <a:cubicBezTo>
                    <a:pt x="3055" y="1687"/>
                    <a:pt x="2879" y="1762"/>
                    <a:pt x="2742" y="1899"/>
                  </a:cubicBezTo>
                  <a:cubicBezTo>
                    <a:pt x="2728" y="1915"/>
                    <a:pt x="2705" y="1926"/>
                    <a:pt x="2684" y="1932"/>
                  </a:cubicBezTo>
                  <a:cubicBezTo>
                    <a:pt x="2425" y="2012"/>
                    <a:pt x="2168" y="2110"/>
                    <a:pt x="1895" y="2133"/>
                  </a:cubicBezTo>
                  <a:cubicBezTo>
                    <a:pt x="1630" y="2156"/>
                    <a:pt x="1373" y="2198"/>
                    <a:pt x="1124" y="2294"/>
                  </a:cubicBezTo>
                  <a:cubicBezTo>
                    <a:pt x="944" y="2363"/>
                    <a:pt x="766" y="2343"/>
                    <a:pt x="601" y="2245"/>
                  </a:cubicBezTo>
                  <a:cubicBezTo>
                    <a:pt x="524" y="2198"/>
                    <a:pt x="453" y="2142"/>
                    <a:pt x="381" y="2087"/>
                  </a:cubicBezTo>
                  <a:cubicBezTo>
                    <a:pt x="261" y="1995"/>
                    <a:pt x="142" y="1901"/>
                    <a:pt x="10" y="1797"/>
                  </a:cubicBezTo>
                  <a:cubicBezTo>
                    <a:pt x="1" y="1639"/>
                    <a:pt x="6" y="1602"/>
                    <a:pt x="86" y="1498"/>
                  </a:cubicBezTo>
                  <a:close/>
                </a:path>
              </a:pathLst>
            </a:custGeom>
            <a:solidFill>
              <a:srgbClr val="E1BB9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8" name="Google Shape;278;p13"/>
            <p:cNvSpPr/>
            <p:nvPr/>
          </p:nvSpPr>
          <p:spPr>
            <a:xfrm>
              <a:off x="4456250" y="525100"/>
              <a:ext cx="51000" cy="70250"/>
            </a:xfrm>
            <a:custGeom>
              <a:avLst/>
              <a:gdLst/>
              <a:ahLst/>
              <a:cxnLst/>
              <a:rect l="l" t="t" r="r" b="b"/>
              <a:pathLst>
                <a:path w="2040" h="2810" extrusionOk="0">
                  <a:moveTo>
                    <a:pt x="1401" y="2598"/>
                  </a:moveTo>
                  <a:cubicBezTo>
                    <a:pt x="1401" y="2593"/>
                    <a:pt x="1398" y="2588"/>
                    <a:pt x="1396" y="2583"/>
                  </a:cubicBezTo>
                  <a:cubicBezTo>
                    <a:pt x="1392" y="2585"/>
                    <a:pt x="1385" y="2586"/>
                    <a:pt x="1384" y="2588"/>
                  </a:cubicBezTo>
                  <a:cubicBezTo>
                    <a:pt x="1384" y="2593"/>
                    <a:pt x="1388" y="2599"/>
                    <a:pt x="1389" y="2603"/>
                  </a:cubicBezTo>
                  <a:cubicBezTo>
                    <a:pt x="1393" y="2601"/>
                    <a:pt x="1401" y="2600"/>
                    <a:pt x="1401" y="2598"/>
                  </a:cubicBezTo>
                  <a:close/>
                  <a:moveTo>
                    <a:pt x="188" y="1169"/>
                  </a:moveTo>
                  <a:cubicBezTo>
                    <a:pt x="156" y="1206"/>
                    <a:pt x="136" y="1243"/>
                    <a:pt x="188" y="1295"/>
                  </a:cubicBezTo>
                  <a:close/>
                  <a:moveTo>
                    <a:pt x="1198" y="2561"/>
                  </a:moveTo>
                  <a:cubicBezTo>
                    <a:pt x="1206" y="2563"/>
                    <a:pt x="1224" y="2548"/>
                    <a:pt x="1227" y="2537"/>
                  </a:cubicBezTo>
                  <a:cubicBezTo>
                    <a:pt x="1230" y="2527"/>
                    <a:pt x="1224" y="2506"/>
                    <a:pt x="1216" y="2502"/>
                  </a:cubicBezTo>
                  <a:cubicBezTo>
                    <a:pt x="1172" y="2475"/>
                    <a:pt x="1127" y="2451"/>
                    <a:pt x="1040" y="2516"/>
                  </a:cubicBezTo>
                  <a:cubicBezTo>
                    <a:pt x="1110" y="2537"/>
                    <a:pt x="1154" y="2551"/>
                    <a:pt x="1198" y="2561"/>
                  </a:cubicBezTo>
                  <a:close/>
                  <a:moveTo>
                    <a:pt x="1355" y="2321"/>
                  </a:moveTo>
                  <a:cubicBezTo>
                    <a:pt x="1341" y="2343"/>
                    <a:pt x="1333" y="2375"/>
                    <a:pt x="1337" y="2401"/>
                  </a:cubicBezTo>
                  <a:cubicBezTo>
                    <a:pt x="1341" y="2431"/>
                    <a:pt x="1392" y="2409"/>
                    <a:pt x="1418" y="2360"/>
                  </a:cubicBezTo>
                  <a:cubicBezTo>
                    <a:pt x="1429" y="2340"/>
                    <a:pt x="1435" y="2318"/>
                    <a:pt x="1443" y="2297"/>
                  </a:cubicBezTo>
                  <a:cubicBezTo>
                    <a:pt x="1434" y="2289"/>
                    <a:pt x="1426" y="2280"/>
                    <a:pt x="1417" y="2271"/>
                  </a:cubicBezTo>
                  <a:cubicBezTo>
                    <a:pt x="1396" y="2288"/>
                    <a:pt x="1368" y="2300"/>
                    <a:pt x="1355" y="2321"/>
                  </a:cubicBezTo>
                  <a:close/>
                  <a:moveTo>
                    <a:pt x="823" y="2271"/>
                  </a:moveTo>
                  <a:cubicBezTo>
                    <a:pt x="809" y="2269"/>
                    <a:pt x="778" y="2287"/>
                    <a:pt x="776" y="2300"/>
                  </a:cubicBezTo>
                  <a:cubicBezTo>
                    <a:pt x="773" y="2316"/>
                    <a:pt x="790" y="2350"/>
                    <a:pt x="801" y="2351"/>
                  </a:cubicBezTo>
                  <a:cubicBezTo>
                    <a:pt x="841" y="2357"/>
                    <a:pt x="882" y="2351"/>
                    <a:pt x="923" y="2351"/>
                  </a:cubicBezTo>
                  <a:cubicBezTo>
                    <a:pt x="923" y="2338"/>
                    <a:pt x="923" y="2324"/>
                    <a:pt x="923" y="2310"/>
                  </a:cubicBezTo>
                  <a:cubicBezTo>
                    <a:pt x="890" y="2296"/>
                    <a:pt x="858" y="2278"/>
                    <a:pt x="823" y="2271"/>
                  </a:cubicBezTo>
                  <a:close/>
                  <a:moveTo>
                    <a:pt x="1066" y="2359"/>
                  </a:moveTo>
                  <a:cubicBezTo>
                    <a:pt x="1073" y="2372"/>
                    <a:pt x="1108" y="2379"/>
                    <a:pt x="1122" y="2372"/>
                  </a:cubicBezTo>
                  <a:cubicBezTo>
                    <a:pt x="1183" y="2339"/>
                    <a:pt x="1138" y="2300"/>
                    <a:pt x="1121" y="2251"/>
                  </a:cubicBezTo>
                  <a:cubicBezTo>
                    <a:pt x="1052" y="2276"/>
                    <a:pt x="1036" y="2312"/>
                    <a:pt x="1066" y="2359"/>
                  </a:cubicBezTo>
                  <a:close/>
                  <a:moveTo>
                    <a:pt x="274" y="1133"/>
                  </a:moveTo>
                  <a:cubicBezTo>
                    <a:pt x="194" y="1264"/>
                    <a:pt x="195" y="1271"/>
                    <a:pt x="332" y="1438"/>
                  </a:cubicBezTo>
                  <a:cubicBezTo>
                    <a:pt x="377" y="1312"/>
                    <a:pt x="266" y="1236"/>
                    <a:pt x="274" y="1133"/>
                  </a:cubicBezTo>
                  <a:close/>
                  <a:moveTo>
                    <a:pt x="580" y="2195"/>
                  </a:moveTo>
                  <a:cubicBezTo>
                    <a:pt x="589" y="2019"/>
                    <a:pt x="589" y="2019"/>
                    <a:pt x="454" y="1810"/>
                  </a:cubicBezTo>
                  <a:cubicBezTo>
                    <a:pt x="421" y="1986"/>
                    <a:pt x="501" y="2069"/>
                    <a:pt x="580" y="2195"/>
                  </a:cubicBezTo>
                  <a:close/>
                  <a:moveTo>
                    <a:pt x="1877" y="2590"/>
                  </a:moveTo>
                  <a:cubicBezTo>
                    <a:pt x="1844" y="2573"/>
                    <a:pt x="1810" y="2517"/>
                    <a:pt x="1778" y="2591"/>
                  </a:cubicBezTo>
                  <a:lnTo>
                    <a:pt x="1779" y="2586"/>
                  </a:lnTo>
                  <a:cubicBezTo>
                    <a:pt x="1699" y="2684"/>
                    <a:pt x="1609" y="2756"/>
                    <a:pt x="1470" y="2737"/>
                  </a:cubicBezTo>
                  <a:cubicBezTo>
                    <a:pt x="1435" y="2732"/>
                    <a:pt x="1397" y="2754"/>
                    <a:pt x="1361" y="2758"/>
                  </a:cubicBezTo>
                  <a:cubicBezTo>
                    <a:pt x="1240" y="2773"/>
                    <a:pt x="1116" y="2810"/>
                    <a:pt x="1000" y="2792"/>
                  </a:cubicBezTo>
                  <a:cubicBezTo>
                    <a:pt x="814" y="2763"/>
                    <a:pt x="642" y="2677"/>
                    <a:pt x="481" y="2573"/>
                  </a:cubicBezTo>
                  <a:cubicBezTo>
                    <a:pt x="427" y="2538"/>
                    <a:pt x="403" y="2482"/>
                    <a:pt x="403" y="2418"/>
                  </a:cubicBezTo>
                  <a:cubicBezTo>
                    <a:pt x="401" y="2249"/>
                    <a:pt x="366" y="2089"/>
                    <a:pt x="289" y="1937"/>
                  </a:cubicBezTo>
                  <a:cubicBezTo>
                    <a:pt x="262" y="1884"/>
                    <a:pt x="254" y="1821"/>
                    <a:pt x="226" y="1768"/>
                  </a:cubicBezTo>
                  <a:cubicBezTo>
                    <a:pt x="198" y="1713"/>
                    <a:pt x="180" y="1662"/>
                    <a:pt x="187" y="1597"/>
                  </a:cubicBezTo>
                  <a:cubicBezTo>
                    <a:pt x="193" y="1547"/>
                    <a:pt x="185" y="1489"/>
                    <a:pt x="161" y="1445"/>
                  </a:cubicBezTo>
                  <a:cubicBezTo>
                    <a:pt x="144" y="1412"/>
                    <a:pt x="94" y="1395"/>
                    <a:pt x="71" y="1380"/>
                  </a:cubicBezTo>
                  <a:cubicBezTo>
                    <a:pt x="0" y="1110"/>
                    <a:pt x="0" y="852"/>
                    <a:pt x="109" y="610"/>
                  </a:cubicBezTo>
                  <a:cubicBezTo>
                    <a:pt x="214" y="377"/>
                    <a:pt x="330" y="145"/>
                    <a:pt x="558" y="0"/>
                  </a:cubicBezTo>
                  <a:cubicBezTo>
                    <a:pt x="637" y="9"/>
                    <a:pt x="715" y="6"/>
                    <a:pt x="786" y="28"/>
                  </a:cubicBezTo>
                  <a:cubicBezTo>
                    <a:pt x="951" y="80"/>
                    <a:pt x="1122" y="129"/>
                    <a:pt x="1172" y="331"/>
                  </a:cubicBezTo>
                  <a:cubicBezTo>
                    <a:pt x="1177" y="351"/>
                    <a:pt x="1190" y="381"/>
                    <a:pt x="1206" y="386"/>
                  </a:cubicBezTo>
                  <a:cubicBezTo>
                    <a:pt x="1303" y="420"/>
                    <a:pt x="1311" y="510"/>
                    <a:pt x="1330" y="587"/>
                  </a:cubicBezTo>
                  <a:cubicBezTo>
                    <a:pt x="1384" y="802"/>
                    <a:pt x="1472" y="1002"/>
                    <a:pt x="1575" y="1196"/>
                  </a:cubicBezTo>
                  <a:cubicBezTo>
                    <a:pt x="1623" y="1290"/>
                    <a:pt x="1686" y="1376"/>
                    <a:pt x="1730" y="1472"/>
                  </a:cubicBezTo>
                  <a:cubicBezTo>
                    <a:pt x="1807" y="1644"/>
                    <a:pt x="1871" y="1822"/>
                    <a:pt x="1947" y="1994"/>
                  </a:cubicBezTo>
                  <a:cubicBezTo>
                    <a:pt x="2040" y="2207"/>
                    <a:pt x="2028" y="2403"/>
                    <a:pt x="1875" y="2585"/>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79" name="Google Shape;279;p13"/>
            <p:cNvSpPr/>
            <p:nvPr/>
          </p:nvSpPr>
          <p:spPr>
            <a:xfrm>
              <a:off x="4446625" y="256675"/>
              <a:ext cx="115000" cy="54625"/>
            </a:xfrm>
            <a:custGeom>
              <a:avLst/>
              <a:gdLst/>
              <a:ahLst/>
              <a:cxnLst/>
              <a:rect l="l" t="t" r="r" b="b"/>
              <a:pathLst>
                <a:path w="4600" h="2185" extrusionOk="0">
                  <a:moveTo>
                    <a:pt x="0" y="1368"/>
                  </a:moveTo>
                  <a:cubicBezTo>
                    <a:pt x="5" y="1592"/>
                    <a:pt x="132" y="1739"/>
                    <a:pt x="173" y="1916"/>
                  </a:cubicBezTo>
                  <a:cubicBezTo>
                    <a:pt x="260" y="1974"/>
                    <a:pt x="340" y="2055"/>
                    <a:pt x="435" y="2088"/>
                  </a:cubicBezTo>
                  <a:cubicBezTo>
                    <a:pt x="605" y="2147"/>
                    <a:pt x="782" y="2185"/>
                    <a:pt x="969" y="2173"/>
                  </a:cubicBezTo>
                  <a:cubicBezTo>
                    <a:pt x="1203" y="2159"/>
                    <a:pt x="1437" y="2172"/>
                    <a:pt x="1671" y="2177"/>
                  </a:cubicBezTo>
                  <a:cubicBezTo>
                    <a:pt x="1795" y="2180"/>
                    <a:pt x="1912" y="2156"/>
                    <a:pt x="2029" y="2126"/>
                  </a:cubicBezTo>
                  <a:cubicBezTo>
                    <a:pt x="2132" y="2100"/>
                    <a:pt x="2236" y="2070"/>
                    <a:pt x="2340" y="2066"/>
                  </a:cubicBezTo>
                  <a:cubicBezTo>
                    <a:pt x="2610" y="2054"/>
                    <a:pt x="2842" y="1946"/>
                    <a:pt x="3046" y="1786"/>
                  </a:cubicBezTo>
                  <a:cubicBezTo>
                    <a:pt x="3405" y="1505"/>
                    <a:pt x="3784" y="1255"/>
                    <a:pt x="4151" y="987"/>
                  </a:cubicBezTo>
                  <a:cubicBezTo>
                    <a:pt x="4199" y="952"/>
                    <a:pt x="4258" y="931"/>
                    <a:pt x="4307" y="898"/>
                  </a:cubicBezTo>
                  <a:cubicBezTo>
                    <a:pt x="4428" y="817"/>
                    <a:pt x="4547" y="735"/>
                    <a:pt x="4599" y="573"/>
                  </a:cubicBezTo>
                  <a:cubicBezTo>
                    <a:pt x="4562" y="478"/>
                    <a:pt x="4523" y="376"/>
                    <a:pt x="4418" y="309"/>
                  </a:cubicBezTo>
                  <a:cubicBezTo>
                    <a:pt x="4370" y="278"/>
                    <a:pt x="4336" y="222"/>
                    <a:pt x="4299" y="175"/>
                  </a:cubicBezTo>
                  <a:cubicBezTo>
                    <a:pt x="4252" y="117"/>
                    <a:pt x="4208" y="57"/>
                    <a:pt x="4164" y="0"/>
                  </a:cubicBezTo>
                  <a:cubicBezTo>
                    <a:pt x="3941" y="117"/>
                    <a:pt x="3782" y="286"/>
                    <a:pt x="3618" y="451"/>
                  </a:cubicBezTo>
                  <a:cubicBezTo>
                    <a:pt x="3381" y="687"/>
                    <a:pt x="3118" y="893"/>
                    <a:pt x="2818" y="1044"/>
                  </a:cubicBezTo>
                  <a:cubicBezTo>
                    <a:pt x="2811" y="1048"/>
                    <a:pt x="2804" y="1051"/>
                    <a:pt x="2797" y="1054"/>
                  </a:cubicBezTo>
                  <a:cubicBezTo>
                    <a:pt x="2503" y="1153"/>
                    <a:pt x="2213" y="1267"/>
                    <a:pt x="1912" y="1345"/>
                  </a:cubicBezTo>
                  <a:cubicBezTo>
                    <a:pt x="1687" y="1402"/>
                    <a:pt x="1451" y="1421"/>
                    <a:pt x="1217" y="1443"/>
                  </a:cubicBezTo>
                  <a:cubicBezTo>
                    <a:pt x="976" y="1466"/>
                    <a:pt x="733" y="1473"/>
                    <a:pt x="491" y="1487"/>
                  </a:cubicBezTo>
                  <a:cubicBezTo>
                    <a:pt x="400" y="1492"/>
                    <a:pt x="315" y="1497"/>
                    <a:pt x="230" y="1441"/>
                  </a:cubicBezTo>
                  <a:cubicBezTo>
                    <a:pt x="171" y="1402"/>
                    <a:pt x="91" y="1395"/>
                    <a:pt x="0" y="1368"/>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0" name="Google Shape;280;p13"/>
            <p:cNvSpPr/>
            <p:nvPr/>
          </p:nvSpPr>
          <p:spPr>
            <a:xfrm>
              <a:off x="4386825" y="250075"/>
              <a:ext cx="27700" cy="136100"/>
            </a:xfrm>
            <a:custGeom>
              <a:avLst/>
              <a:gdLst/>
              <a:ahLst/>
              <a:cxnLst/>
              <a:rect l="l" t="t" r="r" b="b"/>
              <a:pathLst>
                <a:path w="1108" h="5444" extrusionOk="0">
                  <a:moveTo>
                    <a:pt x="822" y="2913"/>
                  </a:moveTo>
                  <a:cubicBezTo>
                    <a:pt x="798" y="2742"/>
                    <a:pt x="771" y="2572"/>
                    <a:pt x="742" y="2402"/>
                  </a:cubicBezTo>
                  <a:cubicBezTo>
                    <a:pt x="732" y="2335"/>
                    <a:pt x="703" y="2277"/>
                    <a:pt x="626" y="2215"/>
                  </a:cubicBezTo>
                  <a:cubicBezTo>
                    <a:pt x="612" y="2379"/>
                    <a:pt x="654" y="2512"/>
                    <a:pt x="665" y="2647"/>
                  </a:cubicBezTo>
                  <a:cubicBezTo>
                    <a:pt x="677" y="2788"/>
                    <a:pt x="718" y="2926"/>
                    <a:pt x="751" y="3083"/>
                  </a:cubicBezTo>
                  <a:cubicBezTo>
                    <a:pt x="832" y="3035"/>
                    <a:pt x="829" y="2972"/>
                    <a:pt x="822" y="2913"/>
                  </a:cubicBezTo>
                  <a:close/>
                  <a:moveTo>
                    <a:pt x="943" y="1687"/>
                  </a:moveTo>
                  <a:cubicBezTo>
                    <a:pt x="938" y="1699"/>
                    <a:pt x="933" y="1712"/>
                    <a:pt x="929" y="1725"/>
                  </a:cubicBezTo>
                  <a:cubicBezTo>
                    <a:pt x="914" y="1741"/>
                    <a:pt x="890" y="1755"/>
                    <a:pt x="885" y="1773"/>
                  </a:cubicBezTo>
                  <a:cubicBezTo>
                    <a:pt x="866" y="1840"/>
                    <a:pt x="875" y="1906"/>
                    <a:pt x="906" y="1971"/>
                  </a:cubicBezTo>
                  <a:cubicBezTo>
                    <a:pt x="969" y="2105"/>
                    <a:pt x="979" y="2246"/>
                    <a:pt x="962" y="2393"/>
                  </a:cubicBezTo>
                  <a:cubicBezTo>
                    <a:pt x="921" y="2761"/>
                    <a:pt x="883" y="3131"/>
                    <a:pt x="842" y="3499"/>
                  </a:cubicBezTo>
                  <a:cubicBezTo>
                    <a:pt x="838" y="3529"/>
                    <a:pt x="827" y="3557"/>
                    <a:pt x="820" y="3582"/>
                  </a:cubicBezTo>
                  <a:cubicBezTo>
                    <a:pt x="759" y="3597"/>
                    <a:pt x="727" y="3573"/>
                    <a:pt x="712" y="3522"/>
                  </a:cubicBezTo>
                  <a:cubicBezTo>
                    <a:pt x="683" y="3423"/>
                    <a:pt x="654" y="3324"/>
                    <a:pt x="617" y="3199"/>
                  </a:cubicBezTo>
                  <a:cubicBezTo>
                    <a:pt x="562" y="3318"/>
                    <a:pt x="607" y="3402"/>
                    <a:pt x="622" y="3490"/>
                  </a:cubicBezTo>
                  <a:cubicBezTo>
                    <a:pt x="637" y="3586"/>
                    <a:pt x="641" y="3685"/>
                    <a:pt x="643" y="3784"/>
                  </a:cubicBezTo>
                  <a:cubicBezTo>
                    <a:pt x="643" y="3876"/>
                    <a:pt x="667" y="3960"/>
                    <a:pt x="722" y="4026"/>
                  </a:cubicBezTo>
                  <a:cubicBezTo>
                    <a:pt x="688" y="4139"/>
                    <a:pt x="658" y="4239"/>
                    <a:pt x="625" y="4349"/>
                  </a:cubicBezTo>
                  <a:cubicBezTo>
                    <a:pt x="563" y="4279"/>
                    <a:pt x="577" y="4207"/>
                    <a:pt x="568" y="4142"/>
                  </a:cubicBezTo>
                  <a:cubicBezTo>
                    <a:pt x="560" y="4080"/>
                    <a:pt x="571" y="4012"/>
                    <a:pt x="533" y="3960"/>
                  </a:cubicBezTo>
                  <a:cubicBezTo>
                    <a:pt x="475" y="3970"/>
                    <a:pt x="474" y="4006"/>
                    <a:pt x="475" y="4033"/>
                  </a:cubicBezTo>
                  <a:cubicBezTo>
                    <a:pt x="484" y="4222"/>
                    <a:pt x="479" y="4413"/>
                    <a:pt x="512" y="4598"/>
                  </a:cubicBezTo>
                  <a:cubicBezTo>
                    <a:pt x="529" y="4698"/>
                    <a:pt x="531" y="4785"/>
                    <a:pt x="509" y="4881"/>
                  </a:cubicBezTo>
                  <a:cubicBezTo>
                    <a:pt x="484" y="4984"/>
                    <a:pt x="485" y="5093"/>
                    <a:pt x="459" y="5196"/>
                  </a:cubicBezTo>
                  <a:cubicBezTo>
                    <a:pt x="427" y="5324"/>
                    <a:pt x="357" y="5426"/>
                    <a:pt x="208" y="5444"/>
                  </a:cubicBezTo>
                  <a:cubicBezTo>
                    <a:pt x="148" y="5364"/>
                    <a:pt x="161" y="5278"/>
                    <a:pt x="155" y="5197"/>
                  </a:cubicBezTo>
                  <a:cubicBezTo>
                    <a:pt x="138" y="4963"/>
                    <a:pt x="122" y="4729"/>
                    <a:pt x="108" y="4494"/>
                  </a:cubicBezTo>
                  <a:cubicBezTo>
                    <a:pt x="88" y="4177"/>
                    <a:pt x="67" y="3859"/>
                    <a:pt x="52" y="3541"/>
                  </a:cubicBezTo>
                  <a:cubicBezTo>
                    <a:pt x="39" y="3277"/>
                    <a:pt x="34" y="3012"/>
                    <a:pt x="24" y="2747"/>
                  </a:cubicBezTo>
                  <a:cubicBezTo>
                    <a:pt x="17" y="2567"/>
                    <a:pt x="8" y="2385"/>
                    <a:pt x="1" y="2234"/>
                  </a:cubicBezTo>
                  <a:cubicBezTo>
                    <a:pt x="64" y="2147"/>
                    <a:pt x="126" y="2092"/>
                    <a:pt x="146" y="2024"/>
                  </a:cubicBezTo>
                  <a:cubicBezTo>
                    <a:pt x="168" y="1948"/>
                    <a:pt x="150" y="1860"/>
                    <a:pt x="150" y="1776"/>
                  </a:cubicBezTo>
                  <a:cubicBezTo>
                    <a:pt x="254" y="1726"/>
                    <a:pt x="293" y="1631"/>
                    <a:pt x="337" y="1544"/>
                  </a:cubicBezTo>
                  <a:cubicBezTo>
                    <a:pt x="388" y="1443"/>
                    <a:pt x="425" y="1336"/>
                    <a:pt x="473" y="1233"/>
                  </a:cubicBezTo>
                  <a:cubicBezTo>
                    <a:pt x="514" y="1143"/>
                    <a:pt x="516" y="1060"/>
                    <a:pt x="464" y="973"/>
                  </a:cubicBezTo>
                  <a:cubicBezTo>
                    <a:pt x="446" y="941"/>
                    <a:pt x="436" y="903"/>
                    <a:pt x="426" y="867"/>
                  </a:cubicBezTo>
                  <a:cubicBezTo>
                    <a:pt x="422" y="855"/>
                    <a:pt x="435" y="840"/>
                    <a:pt x="443" y="820"/>
                  </a:cubicBezTo>
                  <a:cubicBezTo>
                    <a:pt x="490" y="812"/>
                    <a:pt x="539" y="802"/>
                    <a:pt x="595" y="792"/>
                  </a:cubicBezTo>
                  <a:cubicBezTo>
                    <a:pt x="668" y="527"/>
                    <a:pt x="714" y="260"/>
                    <a:pt x="817" y="0"/>
                  </a:cubicBezTo>
                  <a:cubicBezTo>
                    <a:pt x="918" y="38"/>
                    <a:pt x="1007" y="72"/>
                    <a:pt x="1107" y="110"/>
                  </a:cubicBezTo>
                  <a:cubicBezTo>
                    <a:pt x="1075" y="205"/>
                    <a:pt x="1064" y="298"/>
                    <a:pt x="1092" y="394"/>
                  </a:cubicBezTo>
                  <a:cubicBezTo>
                    <a:pt x="1102" y="427"/>
                    <a:pt x="1094" y="471"/>
                    <a:pt x="1046" y="484"/>
                  </a:cubicBezTo>
                  <a:cubicBezTo>
                    <a:pt x="1023" y="476"/>
                    <a:pt x="1001" y="468"/>
                    <a:pt x="967" y="457"/>
                  </a:cubicBezTo>
                  <a:cubicBezTo>
                    <a:pt x="972" y="508"/>
                    <a:pt x="966" y="542"/>
                    <a:pt x="979" y="566"/>
                  </a:cubicBezTo>
                  <a:cubicBezTo>
                    <a:pt x="1086" y="775"/>
                    <a:pt x="1060" y="992"/>
                    <a:pt x="1035" y="1212"/>
                  </a:cubicBezTo>
                  <a:cubicBezTo>
                    <a:pt x="1022" y="1316"/>
                    <a:pt x="1019" y="1423"/>
                    <a:pt x="1019" y="1528"/>
                  </a:cubicBezTo>
                  <a:cubicBezTo>
                    <a:pt x="1020" y="1640"/>
                    <a:pt x="1019" y="1750"/>
                    <a:pt x="991" y="1901"/>
                  </a:cubicBezTo>
                  <a:cubicBezTo>
                    <a:pt x="959" y="1816"/>
                    <a:pt x="942" y="1769"/>
                    <a:pt x="924" y="1721"/>
                  </a:cubicBezTo>
                  <a:cubicBezTo>
                    <a:pt x="931" y="1709"/>
                    <a:pt x="937" y="1698"/>
                    <a:pt x="943" y="1687"/>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1" name="Google Shape;281;p13"/>
            <p:cNvSpPr/>
            <p:nvPr/>
          </p:nvSpPr>
          <p:spPr>
            <a:xfrm>
              <a:off x="4374750" y="-173875"/>
              <a:ext cx="99900" cy="48175"/>
            </a:xfrm>
            <a:custGeom>
              <a:avLst/>
              <a:gdLst/>
              <a:ahLst/>
              <a:cxnLst/>
              <a:rect l="l" t="t" r="r" b="b"/>
              <a:pathLst>
                <a:path w="3996" h="1927" extrusionOk="0">
                  <a:moveTo>
                    <a:pt x="3232" y="813"/>
                  </a:moveTo>
                  <a:lnTo>
                    <a:pt x="3239" y="801"/>
                  </a:lnTo>
                  <a:lnTo>
                    <a:pt x="3224" y="804"/>
                  </a:lnTo>
                  <a:close/>
                  <a:moveTo>
                    <a:pt x="148" y="1520"/>
                  </a:moveTo>
                  <a:cubicBezTo>
                    <a:pt x="153" y="1513"/>
                    <a:pt x="159" y="1506"/>
                    <a:pt x="162" y="1498"/>
                  </a:cubicBezTo>
                  <a:cubicBezTo>
                    <a:pt x="163" y="1495"/>
                    <a:pt x="155" y="1489"/>
                    <a:pt x="150" y="1485"/>
                  </a:cubicBezTo>
                  <a:cubicBezTo>
                    <a:pt x="148" y="1490"/>
                    <a:pt x="145" y="1496"/>
                    <a:pt x="143" y="1501"/>
                  </a:cubicBezTo>
                  <a:cubicBezTo>
                    <a:pt x="144" y="1507"/>
                    <a:pt x="146" y="1514"/>
                    <a:pt x="148" y="1520"/>
                  </a:cubicBezTo>
                  <a:close/>
                  <a:moveTo>
                    <a:pt x="3384" y="598"/>
                  </a:moveTo>
                  <a:cubicBezTo>
                    <a:pt x="3392" y="509"/>
                    <a:pt x="3392" y="509"/>
                    <a:pt x="3316" y="489"/>
                  </a:cubicBezTo>
                  <a:cubicBezTo>
                    <a:pt x="3340" y="527"/>
                    <a:pt x="3358" y="556"/>
                    <a:pt x="3384" y="598"/>
                  </a:cubicBezTo>
                  <a:close/>
                  <a:moveTo>
                    <a:pt x="231" y="1353"/>
                  </a:moveTo>
                  <a:cubicBezTo>
                    <a:pt x="252" y="1379"/>
                    <a:pt x="289" y="1394"/>
                    <a:pt x="321" y="1410"/>
                  </a:cubicBezTo>
                  <a:cubicBezTo>
                    <a:pt x="327" y="1412"/>
                    <a:pt x="348" y="1397"/>
                    <a:pt x="353" y="1386"/>
                  </a:cubicBezTo>
                  <a:cubicBezTo>
                    <a:pt x="373" y="1342"/>
                    <a:pt x="344" y="1316"/>
                    <a:pt x="311" y="1295"/>
                  </a:cubicBezTo>
                  <a:cubicBezTo>
                    <a:pt x="292" y="1283"/>
                    <a:pt x="272" y="1273"/>
                    <a:pt x="229" y="1247"/>
                  </a:cubicBezTo>
                  <a:cubicBezTo>
                    <a:pt x="229" y="1296"/>
                    <a:pt x="217" y="1334"/>
                    <a:pt x="231" y="1353"/>
                  </a:cubicBezTo>
                  <a:close/>
                  <a:moveTo>
                    <a:pt x="3514" y="733"/>
                  </a:moveTo>
                  <a:cubicBezTo>
                    <a:pt x="3501" y="730"/>
                    <a:pt x="3489" y="729"/>
                    <a:pt x="3477" y="726"/>
                  </a:cubicBezTo>
                  <a:cubicBezTo>
                    <a:pt x="3490" y="729"/>
                    <a:pt x="3503" y="730"/>
                    <a:pt x="3517" y="732"/>
                  </a:cubicBezTo>
                  <a:cubicBezTo>
                    <a:pt x="3525" y="803"/>
                    <a:pt x="3569" y="832"/>
                    <a:pt x="3635" y="837"/>
                  </a:cubicBezTo>
                  <a:cubicBezTo>
                    <a:pt x="3649" y="869"/>
                    <a:pt x="3663" y="902"/>
                    <a:pt x="3687" y="957"/>
                  </a:cubicBezTo>
                  <a:cubicBezTo>
                    <a:pt x="3607" y="929"/>
                    <a:pt x="3548" y="904"/>
                    <a:pt x="3486" y="888"/>
                  </a:cubicBezTo>
                  <a:cubicBezTo>
                    <a:pt x="3445" y="876"/>
                    <a:pt x="3397" y="874"/>
                    <a:pt x="3381" y="945"/>
                  </a:cubicBezTo>
                  <a:cubicBezTo>
                    <a:pt x="3489" y="1086"/>
                    <a:pt x="3644" y="1177"/>
                    <a:pt x="3793" y="1275"/>
                  </a:cubicBezTo>
                  <a:cubicBezTo>
                    <a:pt x="3815" y="1290"/>
                    <a:pt x="3855" y="1298"/>
                    <a:pt x="3877" y="1287"/>
                  </a:cubicBezTo>
                  <a:cubicBezTo>
                    <a:pt x="3906" y="1273"/>
                    <a:pt x="3925" y="1238"/>
                    <a:pt x="3948" y="1211"/>
                  </a:cubicBezTo>
                  <a:lnTo>
                    <a:pt x="3944" y="1217"/>
                  </a:lnTo>
                  <a:cubicBezTo>
                    <a:pt x="3986" y="1238"/>
                    <a:pt x="3996" y="1275"/>
                    <a:pt x="3979" y="1312"/>
                  </a:cubicBezTo>
                  <a:cubicBezTo>
                    <a:pt x="3959" y="1359"/>
                    <a:pt x="3928" y="1403"/>
                    <a:pt x="3898" y="1454"/>
                  </a:cubicBezTo>
                  <a:cubicBezTo>
                    <a:pt x="3720" y="1438"/>
                    <a:pt x="3546" y="1413"/>
                    <a:pt x="3382" y="1360"/>
                  </a:cubicBezTo>
                  <a:cubicBezTo>
                    <a:pt x="3259" y="1321"/>
                    <a:pt x="3138" y="1282"/>
                    <a:pt x="3014" y="1248"/>
                  </a:cubicBezTo>
                  <a:cubicBezTo>
                    <a:pt x="2892" y="1215"/>
                    <a:pt x="2774" y="1169"/>
                    <a:pt x="2643" y="1191"/>
                  </a:cubicBezTo>
                  <a:cubicBezTo>
                    <a:pt x="2622" y="1193"/>
                    <a:pt x="2599" y="1181"/>
                    <a:pt x="2578" y="1173"/>
                  </a:cubicBezTo>
                  <a:cubicBezTo>
                    <a:pt x="2340" y="1088"/>
                    <a:pt x="2092" y="1067"/>
                    <a:pt x="1842" y="1053"/>
                  </a:cubicBezTo>
                  <a:cubicBezTo>
                    <a:pt x="1806" y="1051"/>
                    <a:pt x="1766" y="1042"/>
                    <a:pt x="1736" y="1024"/>
                  </a:cubicBezTo>
                  <a:cubicBezTo>
                    <a:pt x="1586" y="929"/>
                    <a:pt x="1425" y="958"/>
                    <a:pt x="1274" y="1001"/>
                  </a:cubicBezTo>
                  <a:cubicBezTo>
                    <a:pt x="964" y="1088"/>
                    <a:pt x="695" y="1257"/>
                    <a:pt x="462" y="1480"/>
                  </a:cubicBezTo>
                  <a:cubicBezTo>
                    <a:pt x="402" y="1536"/>
                    <a:pt x="331" y="1589"/>
                    <a:pt x="290" y="1659"/>
                  </a:cubicBezTo>
                  <a:cubicBezTo>
                    <a:pt x="236" y="1752"/>
                    <a:pt x="158" y="1821"/>
                    <a:pt x="91" y="1900"/>
                  </a:cubicBezTo>
                  <a:cubicBezTo>
                    <a:pt x="77" y="1917"/>
                    <a:pt x="43" y="1917"/>
                    <a:pt x="13" y="1927"/>
                  </a:cubicBezTo>
                  <a:cubicBezTo>
                    <a:pt x="9" y="1889"/>
                    <a:pt x="0" y="1866"/>
                    <a:pt x="4" y="1845"/>
                  </a:cubicBezTo>
                  <a:cubicBezTo>
                    <a:pt x="50" y="1608"/>
                    <a:pt x="94" y="1370"/>
                    <a:pt x="147" y="1134"/>
                  </a:cubicBezTo>
                  <a:cubicBezTo>
                    <a:pt x="167" y="1045"/>
                    <a:pt x="212" y="964"/>
                    <a:pt x="285" y="904"/>
                  </a:cubicBezTo>
                  <a:cubicBezTo>
                    <a:pt x="284" y="918"/>
                    <a:pt x="283" y="932"/>
                    <a:pt x="282" y="946"/>
                  </a:cubicBezTo>
                  <a:cubicBezTo>
                    <a:pt x="283" y="933"/>
                    <a:pt x="285" y="921"/>
                    <a:pt x="286" y="907"/>
                  </a:cubicBezTo>
                  <a:cubicBezTo>
                    <a:pt x="242" y="853"/>
                    <a:pt x="266" y="804"/>
                    <a:pt x="304" y="764"/>
                  </a:cubicBezTo>
                  <a:cubicBezTo>
                    <a:pt x="408" y="655"/>
                    <a:pt x="514" y="549"/>
                    <a:pt x="621" y="441"/>
                  </a:cubicBezTo>
                  <a:cubicBezTo>
                    <a:pt x="727" y="336"/>
                    <a:pt x="854" y="275"/>
                    <a:pt x="1002" y="262"/>
                  </a:cubicBezTo>
                  <a:cubicBezTo>
                    <a:pt x="1097" y="255"/>
                    <a:pt x="1176" y="229"/>
                    <a:pt x="1248" y="163"/>
                  </a:cubicBezTo>
                  <a:cubicBezTo>
                    <a:pt x="1277" y="137"/>
                    <a:pt x="1330" y="137"/>
                    <a:pt x="1373" y="124"/>
                  </a:cubicBezTo>
                  <a:cubicBezTo>
                    <a:pt x="1393" y="190"/>
                    <a:pt x="1394" y="261"/>
                    <a:pt x="1429" y="301"/>
                  </a:cubicBezTo>
                  <a:cubicBezTo>
                    <a:pt x="1499" y="379"/>
                    <a:pt x="1524" y="468"/>
                    <a:pt x="1545" y="565"/>
                  </a:cubicBezTo>
                  <a:cubicBezTo>
                    <a:pt x="1559" y="628"/>
                    <a:pt x="1596" y="653"/>
                    <a:pt x="1658" y="651"/>
                  </a:cubicBezTo>
                  <a:cubicBezTo>
                    <a:pt x="1744" y="649"/>
                    <a:pt x="1814" y="621"/>
                    <a:pt x="1886" y="566"/>
                  </a:cubicBezTo>
                  <a:cubicBezTo>
                    <a:pt x="1989" y="488"/>
                    <a:pt x="2034" y="377"/>
                    <a:pt x="2086" y="270"/>
                  </a:cubicBezTo>
                  <a:cubicBezTo>
                    <a:pt x="2188" y="63"/>
                    <a:pt x="2345" y="0"/>
                    <a:pt x="2519" y="20"/>
                  </a:cubicBezTo>
                  <a:cubicBezTo>
                    <a:pt x="2790" y="50"/>
                    <a:pt x="3029" y="152"/>
                    <a:pt x="3252" y="301"/>
                  </a:cubicBezTo>
                  <a:cubicBezTo>
                    <a:pt x="3295" y="330"/>
                    <a:pt x="3335" y="372"/>
                    <a:pt x="3383" y="387"/>
                  </a:cubicBezTo>
                  <a:cubicBezTo>
                    <a:pt x="3483" y="420"/>
                    <a:pt x="3548" y="478"/>
                    <a:pt x="3593" y="575"/>
                  </a:cubicBezTo>
                  <a:cubicBezTo>
                    <a:pt x="3627" y="649"/>
                    <a:pt x="3690" y="709"/>
                    <a:pt x="3735" y="779"/>
                  </a:cubicBezTo>
                  <a:cubicBezTo>
                    <a:pt x="3757" y="813"/>
                    <a:pt x="3801" y="845"/>
                    <a:pt x="3777" y="894"/>
                  </a:cubicBezTo>
                  <a:cubicBezTo>
                    <a:pt x="3727" y="876"/>
                    <a:pt x="3679" y="859"/>
                    <a:pt x="3631" y="841"/>
                  </a:cubicBezTo>
                  <a:cubicBezTo>
                    <a:pt x="3592" y="805"/>
                    <a:pt x="3553" y="769"/>
                    <a:pt x="3514" y="733"/>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2" name="Google Shape;282;p13"/>
            <p:cNvSpPr/>
            <p:nvPr/>
          </p:nvSpPr>
          <p:spPr>
            <a:xfrm>
              <a:off x="4382725" y="-53900"/>
              <a:ext cx="104125" cy="45525"/>
            </a:xfrm>
            <a:custGeom>
              <a:avLst/>
              <a:gdLst/>
              <a:ahLst/>
              <a:cxnLst/>
              <a:rect l="l" t="t" r="r" b="b"/>
              <a:pathLst>
                <a:path w="4165" h="1821" extrusionOk="0">
                  <a:moveTo>
                    <a:pt x="4165" y="172"/>
                  </a:moveTo>
                  <a:cubicBezTo>
                    <a:pt x="4133" y="80"/>
                    <a:pt x="4055" y="47"/>
                    <a:pt x="3999" y="0"/>
                  </a:cubicBezTo>
                  <a:cubicBezTo>
                    <a:pt x="3973" y="10"/>
                    <a:pt x="3955" y="12"/>
                    <a:pt x="3947" y="21"/>
                  </a:cubicBezTo>
                  <a:cubicBezTo>
                    <a:pt x="3587" y="447"/>
                    <a:pt x="3119" y="673"/>
                    <a:pt x="2570" y="721"/>
                  </a:cubicBezTo>
                  <a:cubicBezTo>
                    <a:pt x="2340" y="740"/>
                    <a:pt x="2126" y="803"/>
                    <a:pt x="1915" y="883"/>
                  </a:cubicBezTo>
                  <a:cubicBezTo>
                    <a:pt x="1825" y="916"/>
                    <a:pt x="1743" y="927"/>
                    <a:pt x="1651" y="919"/>
                  </a:cubicBezTo>
                  <a:cubicBezTo>
                    <a:pt x="1410" y="898"/>
                    <a:pt x="1172" y="858"/>
                    <a:pt x="940" y="793"/>
                  </a:cubicBezTo>
                  <a:cubicBezTo>
                    <a:pt x="911" y="785"/>
                    <a:pt x="881" y="776"/>
                    <a:pt x="857" y="759"/>
                  </a:cubicBezTo>
                  <a:cubicBezTo>
                    <a:pt x="820" y="733"/>
                    <a:pt x="777" y="702"/>
                    <a:pt x="793" y="651"/>
                  </a:cubicBezTo>
                  <a:cubicBezTo>
                    <a:pt x="807" y="598"/>
                    <a:pt x="856" y="596"/>
                    <a:pt x="904" y="603"/>
                  </a:cubicBezTo>
                  <a:cubicBezTo>
                    <a:pt x="971" y="612"/>
                    <a:pt x="1036" y="621"/>
                    <a:pt x="1110" y="604"/>
                  </a:cubicBezTo>
                  <a:cubicBezTo>
                    <a:pt x="1082" y="593"/>
                    <a:pt x="1054" y="579"/>
                    <a:pt x="1025" y="573"/>
                  </a:cubicBezTo>
                  <a:cubicBezTo>
                    <a:pt x="787" y="528"/>
                    <a:pt x="550" y="487"/>
                    <a:pt x="313" y="439"/>
                  </a:cubicBezTo>
                  <a:cubicBezTo>
                    <a:pt x="259" y="427"/>
                    <a:pt x="210" y="390"/>
                    <a:pt x="159" y="365"/>
                  </a:cubicBezTo>
                  <a:cubicBezTo>
                    <a:pt x="1" y="543"/>
                    <a:pt x="1" y="659"/>
                    <a:pt x="168" y="803"/>
                  </a:cubicBezTo>
                  <a:cubicBezTo>
                    <a:pt x="289" y="905"/>
                    <a:pt x="420" y="996"/>
                    <a:pt x="541" y="1099"/>
                  </a:cubicBezTo>
                  <a:cubicBezTo>
                    <a:pt x="680" y="1215"/>
                    <a:pt x="814" y="1337"/>
                    <a:pt x="948" y="1459"/>
                  </a:cubicBezTo>
                  <a:cubicBezTo>
                    <a:pt x="1089" y="1588"/>
                    <a:pt x="1233" y="1705"/>
                    <a:pt x="1414" y="1776"/>
                  </a:cubicBezTo>
                  <a:cubicBezTo>
                    <a:pt x="1480" y="1802"/>
                    <a:pt x="1540" y="1821"/>
                    <a:pt x="1609" y="1813"/>
                  </a:cubicBezTo>
                  <a:cubicBezTo>
                    <a:pt x="1744" y="1796"/>
                    <a:pt x="1880" y="1787"/>
                    <a:pt x="2014" y="1760"/>
                  </a:cubicBezTo>
                  <a:cubicBezTo>
                    <a:pt x="2086" y="1746"/>
                    <a:pt x="2156" y="1711"/>
                    <a:pt x="2220" y="1674"/>
                  </a:cubicBezTo>
                  <a:cubicBezTo>
                    <a:pt x="2358" y="1595"/>
                    <a:pt x="2490" y="1506"/>
                    <a:pt x="2627" y="1428"/>
                  </a:cubicBezTo>
                  <a:cubicBezTo>
                    <a:pt x="2705" y="1383"/>
                    <a:pt x="2791" y="1353"/>
                    <a:pt x="2870" y="1310"/>
                  </a:cubicBezTo>
                  <a:cubicBezTo>
                    <a:pt x="3054" y="1207"/>
                    <a:pt x="3242" y="1108"/>
                    <a:pt x="3418" y="992"/>
                  </a:cubicBezTo>
                  <a:cubicBezTo>
                    <a:pt x="3557" y="902"/>
                    <a:pt x="3681" y="790"/>
                    <a:pt x="3808" y="684"/>
                  </a:cubicBezTo>
                  <a:cubicBezTo>
                    <a:pt x="3831" y="666"/>
                    <a:pt x="3849" y="637"/>
                    <a:pt x="3856" y="610"/>
                  </a:cubicBezTo>
                  <a:cubicBezTo>
                    <a:pt x="3896" y="455"/>
                    <a:pt x="3989" y="340"/>
                    <a:pt x="4110" y="243"/>
                  </a:cubicBezTo>
                  <a:cubicBezTo>
                    <a:pt x="4132" y="225"/>
                    <a:pt x="4146" y="197"/>
                    <a:pt x="4165" y="172"/>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3" name="Google Shape;283;p13"/>
            <p:cNvSpPr/>
            <p:nvPr/>
          </p:nvSpPr>
          <p:spPr>
            <a:xfrm>
              <a:off x="4443925" y="243450"/>
              <a:ext cx="103200" cy="46625"/>
            </a:xfrm>
            <a:custGeom>
              <a:avLst/>
              <a:gdLst/>
              <a:ahLst/>
              <a:cxnLst/>
              <a:rect l="l" t="t" r="r" b="b"/>
              <a:pathLst>
                <a:path w="4128" h="1865" extrusionOk="0">
                  <a:moveTo>
                    <a:pt x="1" y="1336"/>
                  </a:moveTo>
                  <a:cubicBezTo>
                    <a:pt x="8" y="1387"/>
                    <a:pt x="4" y="1422"/>
                    <a:pt x="17" y="1445"/>
                  </a:cubicBezTo>
                  <a:cubicBezTo>
                    <a:pt x="64" y="1523"/>
                    <a:pt x="116" y="1597"/>
                    <a:pt x="168" y="1671"/>
                  </a:cubicBezTo>
                  <a:cubicBezTo>
                    <a:pt x="185" y="1695"/>
                    <a:pt x="206" y="1724"/>
                    <a:pt x="231" y="1734"/>
                  </a:cubicBezTo>
                  <a:cubicBezTo>
                    <a:pt x="362" y="1787"/>
                    <a:pt x="485" y="1864"/>
                    <a:pt x="637" y="1852"/>
                  </a:cubicBezTo>
                  <a:cubicBezTo>
                    <a:pt x="917" y="1830"/>
                    <a:pt x="1199" y="1835"/>
                    <a:pt x="1476" y="1799"/>
                  </a:cubicBezTo>
                  <a:cubicBezTo>
                    <a:pt x="1752" y="1763"/>
                    <a:pt x="2034" y="1748"/>
                    <a:pt x="2294" y="1629"/>
                  </a:cubicBezTo>
                  <a:cubicBezTo>
                    <a:pt x="2383" y="1588"/>
                    <a:pt x="2479" y="1559"/>
                    <a:pt x="2574" y="1539"/>
                  </a:cubicBezTo>
                  <a:cubicBezTo>
                    <a:pt x="2878" y="1472"/>
                    <a:pt x="3135" y="1317"/>
                    <a:pt x="3373" y="1125"/>
                  </a:cubicBezTo>
                  <a:cubicBezTo>
                    <a:pt x="3544" y="988"/>
                    <a:pt x="3713" y="848"/>
                    <a:pt x="3877" y="702"/>
                  </a:cubicBezTo>
                  <a:cubicBezTo>
                    <a:pt x="3949" y="637"/>
                    <a:pt x="4013" y="561"/>
                    <a:pt x="4071" y="482"/>
                  </a:cubicBezTo>
                  <a:cubicBezTo>
                    <a:pt x="4127" y="407"/>
                    <a:pt x="4117" y="325"/>
                    <a:pt x="4057" y="252"/>
                  </a:cubicBezTo>
                  <a:cubicBezTo>
                    <a:pt x="3989" y="171"/>
                    <a:pt x="3921" y="91"/>
                    <a:pt x="3846" y="1"/>
                  </a:cubicBezTo>
                  <a:cubicBezTo>
                    <a:pt x="3823" y="11"/>
                    <a:pt x="3793" y="18"/>
                    <a:pt x="3772" y="34"/>
                  </a:cubicBezTo>
                  <a:cubicBezTo>
                    <a:pt x="3617" y="154"/>
                    <a:pt x="3467" y="280"/>
                    <a:pt x="3297" y="378"/>
                  </a:cubicBezTo>
                  <a:cubicBezTo>
                    <a:pt x="3089" y="610"/>
                    <a:pt x="2793" y="675"/>
                    <a:pt x="2522" y="787"/>
                  </a:cubicBezTo>
                  <a:cubicBezTo>
                    <a:pt x="2404" y="837"/>
                    <a:pt x="2274" y="857"/>
                    <a:pt x="2156" y="907"/>
                  </a:cubicBezTo>
                  <a:cubicBezTo>
                    <a:pt x="1897" y="1019"/>
                    <a:pt x="1626" y="1078"/>
                    <a:pt x="1353" y="1139"/>
                  </a:cubicBezTo>
                  <a:cubicBezTo>
                    <a:pt x="1080" y="1199"/>
                    <a:pt x="810" y="1270"/>
                    <a:pt x="540" y="1338"/>
                  </a:cubicBezTo>
                  <a:cubicBezTo>
                    <a:pt x="363" y="1382"/>
                    <a:pt x="185" y="1386"/>
                    <a:pt x="1" y="1336"/>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4" name="Google Shape;284;p13"/>
            <p:cNvSpPr/>
            <p:nvPr/>
          </p:nvSpPr>
          <p:spPr>
            <a:xfrm>
              <a:off x="4327800" y="527775"/>
              <a:ext cx="50750" cy="51300"/>
            </a:xfrm>
            <a:custGeom>
              <a:avLst/>
              <a:gdLst/>
              <a:ahLst/>
              <a:cxnLst/>
              <a:rect l="l" t="t" r="r" b="b"/>
              <a:pathLst>
                <a:path w="2030" h="2052" extrusionOk="0">
                  <a:moveTo>
                    <a:pt x="1713" y="1284"/>
                  </a:moveTo>
                  <a:cubicBezTo>
                    <a:pt x="1740" y="1270"/>
                    <a:pt x="1765" y="1229"/>
                    <a:pt x="1768" y="1197"/>
                  </a:cubicBezTo>
                  <a:cubicBezTo>
                    <a:pt x="1777" y="1115"/>
                    <a:pt x="1769" y="1033"/>
                    <a:pt x="1714" y="964"/>
                  </a:cubicBezTo>
                  <a:cubicBezTo>
                    <a:pt x="1621" y="984"/>
                    <a:pt x="1651" y="1056"/>
                    <a:pt x="1641" y="1109"/>
                  </a:cubicBezTo>
                  <a:cubicBezTo>
                    <a:pt x="1630" y="1160"/>
                    <a:pt x="1619" y="1210"/>
                    <a:pt x="1605" y="1274"/>
                  </a:cubicBezTo>
                  <a:cubicBezTo>
                    <a:pt x="1646" y="1279"/>
                    <a:pt x="1687" y="1297"/>
                    <a:pt x="1713" y="1284"/>
                  </a:cubicBezTo>
                  <a:close/>
                  <a:moveTo>
                    <a:pt x="1170" y="1374"/>
                  </a:moveTo>
                  <a:cubicBezTo>
                    <a:pt x="1106" y="1429"/>
                    <a:pt x="1057" y="1470"/>
                    <a:pt x="1007" y="1515"/>
                  </a:cubicBezTo>
                  <a:cubicBezTo>
                    <a:pt x="967" y="1506"/>
                    <a:pt x="931" y="1496"/>
                    <a:pt x="894" y="1490"/>
                  </a:cubicBezTo>
                  <a:cubicBezTo>
                    <a:pt x="824" y="1479"/>
                    <a:pt x="762" y="1488"/>
                    <a:pt x="709" y="1546"/>
                  </a:cubicBezTo>
                  <a:cubicBezTo>
                    <a:pt x="669" y="1590"/>
                    <a:pt x="616" y="1621"/>
                    <a:pt x="574" y="1664"/>
                  </a:cubicBezTo>
                  <a:cubicBezTo>
                    <a:pt x="565" y="1673"/>
                    <a:pt x="567" y="1709"/>
                    <a:pt x="577" y="1722"/>
                  </a:cubicBezTo>
                  <a:cubicBezTo>
                    <a:pt x="588" y="1736"/>
                    <a:pt x="619" y="1749"/>
                    <a:pt x="634" y="1742"/>
                  </a:cubicBezTo>
                  <a:cubicBezTo>
                    <a:pt x="676" y="1727"/>
                    <a:pt x="718" y="1706"/>
                    <a:pt x="750" y="1677"/>
                  </a:cubicBezTo>
                  <a:cubicBezTo>
                    <a:pt x="789" y="1643"/>
                    <a:pt x="818" y="1598"/>
                    <a:pt x="849" y="1562"/>
                  </a:cubicBezTo>
                  <a:cubicBezTo>
                    <a:pt x="1091" y="1598"/>
                    <a:pt x="1106" y="1590"/>
                    <a:pt x="1170" y="1374"/>
                  </a:cubicBezTo>
                  <a:close/>
                  <a:moveTo>
                    <a:pt x="1344" y="1348"/>
                  </a:moveTo>
                  <a:cubicBezTo>
                    <a:pt x="1431" y="1365"/>
                    <a:pt x="1431" y="1365"/>
                    <a:pt x="1455" y="1296"/>
                  </a:cubicBezTo>
                  <a:cubicBezTo>
                    <a:pt x="1466" y="1291"/>
                    <a:pt x="1476" y="1285"/>
                    <a:pt x="1487" y="1279"/>
                  </a:cubicBezTo>
                  <a:cubicBezTo>
                    <a:pt x="1483" y="1274"/>
                    <a:pt x="1480" y="1270"/>
                    <a:pt x="1476" y="1266"/>
                  </a:cubicBezTo>
                  <a:cubicBezTo>
                    <a:pt x="1471" y="1278"/>
                    <a:pt x="1466" y="1289"/>
                    <a:pt x="1460" y="1301"/>
                  </a:cubicBezTo>
                  <a:cubicBezTo>
                    <a:pt x="1428" y="1314"/>
                    <a:pt x="1396" y="1327"/>
                    <a:pt x="1344" y="1348"/>
                  </a:cubicBezTo>
                  <a:close/>
                  <a:moveTo>
                    <a:pt x="1903" y="602"/>
                  </a:moveTo>
                  <a:cubicBezTo>
                    <a:pt x="1944" y="688"/>
                    <a:pt x="1965" y="769"/>
                    <a:pt x="1971" y="858"/>
                  </a:cubicBezTo>
                  <a:cubicBezTo>
                    <a:pt x="1985" y="1024"/>
                    <a:pt x="1990" y="1191"/>
                    <a:pt x="2010" y="1356"/>
                  </a:cubicBezTo>
                  <a:cubicBezTo>
                    <a:pt x="2030" y="1519"/>
                    <a:pt x="1987" y="1639"/>
                    <a:pt x="1830" y="1707"/>
                  </a:cubicBezTo>
                  <a:cubicBezTo>
                    <a:pt x="1803" y="1720"/>
                    <a:pt x="1779" y="1742"/>
                    <a:pt x="1758" y="1763"/>
                  </a:cubicBezTo>
                  <a:cubicBezTo>
                    <a:pt x="1709" y="1814"/>
                    <a:pt x="1652" y="1845"/>
                    <a:pt x="1581" y="1857"/>
                  </a:cubicBezTo>
                  <a:cubicBezTo>
                    <a:pt x="1522" y="1866"/>
                    <a:pt x="1464" y="1889"/>
                    <a:pt x="1408" y="1911"/>
                  </a:cubicBezTo>
                  <a:cubicBezTo>
                    <a:pt x="1201" y="1990"/>
                    <a:pt x="989" y="2028"/>
                    <a:pt x="767" y="2040"/>
                  </a:cubicBezTo>
                  <a:cubicBezTo>
                    <a:pt x="551" y="2052"/>
                    <a:pt x="369" y="1971"/>
                    <a:pt x="182" y="1893"/>
                  </a:cubicBezTo>
                  <a:cubicBezTo>
                    <a:pt x="148" y="1879"/>
                    <a:pt x="122" y="1848"/>
                    <a:pt x="92" y="1824"/>
                  </a:cubicBezTo>
                  <a:cubicBezTo>
                    <a:pt x="25" y="1775"/>
                    <a:pt x="1" y="1707"/>
                    <a:pt x="8" y="1625"/>
                  </a:cubicBezTo>
                  <a:cubicBezTo>
                    <a:pt x="18" y="1513"/>
                    <a:pt x="27" y="1400"/>
                    <a:pt x="35" y="1287"/>
                  </a:cubicBezTo>
                  <a:cubicBezTo>
                    <a:pt x="39" y="1230"/>
                    <a:pt x="65" y="1186"/>
                    <a:pt x="113" y="1155"/>
                  </a:cubicBezTo>
                  <a:cubicBezTo>
                    <a:pt x="213" y="1087"/>
                    <a:pt x="324" y="1030"/>
                    <a:pt x="411" y="949"/>
                  </a:cubicBezTo>
                  <a:cubicBezTo>
                    <a:pt x="600" y="773"/>
                    <a:pt x="826" y="641"/>
                    <a:pt x="994" y="443"/>
                  </a:cubicBezTo>
                  <a:cubicBezTo>
                    <a:pt x="1023" y="409"/>
                    <a:pt x="1063" y="379"/>
                    <a:pt x="1103" y="361"/>
                  </a:cubicBezTo>
                  <a:cubicBezTo>
                    <a:pt x="1203" y="317"/>
                    <a:pt x="1278" y="244"/>
                    <a:pt x="1353" y="169"/>
                  </a:cubicBezTo>
                  <a:cubicBezTo>
                    <a:pt x="1395" y="126"/>
                    <a:pt x="1441" y="84"/>
                    <a:pt x="1492" y="54"/>
                  </a:cubicBezTo>
                  <a:cubicBezTo>
                    <a:pt x="1578" y="1"/>
                    <a:pt x="1633" y="14"/>
                    <a:pt x="1711" y="89"/>
                  </a:cubicBezTo>
                  <a:cubicBezTo>
                    <a:pt x="1750" y="125"/>
                    <a:pt x="1794" y="156"/>
                    <a:pt x="1799" y="160"/>
                  </a:cubicBezTo>
                  <a:cubicBezTo>
                    <a:pt x="1838" y="340"/>
                    <a:pt x="1845" y="483"/>
                    <a:pt x="1903" y="60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5" name="Google Shape;285;p13"/>
            <p:cNvSpPr/>
            <p:nvPr/>
          </p:nvSpPr>
          <p:spPr>
            <a:xfrm>
              <a:off x="4321000" y="-49075"/>
              <a:ext cx="48525" cy="47450"/>
            </a:xfrm>
            <a:custGeom>
              <a:avLst/>
              <a:gdLst/>
              <a:ahLst/>
              <a:cxnLst/>
              <a:rect l="l" t="t" r="r" b="b"/>
              <a:pathLst>
                <a:path w="1941" h="1898" extrusionOk="0">
                  <a:moveTo>
                    <a:pt x="1438" y="1342"/>
                  </a:moveTo>
                  <a:cubicBezTo>
                    <a:pt x="1455" y="1347"/>
                    <a:pt x="1479" y="1335"/>
                    <a:pt x="1496" y="1325"/>
                  </a:cubicBezTo>
                  <a:cubicBezTo>
                    <a:pt x="1505" y="1319"/>
                    <a:pt x="1510" y="1292"/>
                    <a:pt x="1504" y="1285"/>
                  </a:cubicBezTo>
                  <a:cubicBezTo>
                    <a:pt x="1473" y="1237"/>
                    <a:pt x="1437" y="1193"/>
                    <a:pt x="1396" y="1139"/>
                  </a:cubicBezTo>
                  <a:cubicBezTo>
                    <a:pt x="1354" y="1283"/>
                    <a:pt x="1361" y="1316"/>
                    <a:pt x="1438" y="1342"/>
                  </a:cubicBezTo>
                  <a:close/>
                  <a:moveTo>
                    <a:pt x="1306" y="1445"/>
                  </a:moveTo>
                  <a:cubicBezTo>
                    <a:pt x="1314" y="1560"/>
                    <a:pt x="1321" y="1619"/>
                    <a:pt x="1353" y="1650"/>
                  </a:cubicBezTo>
                  <a:cubicBezTo>
                    <a:pt x="1387" y="1684"/>
                    <a:pt x="1431" y="1695"/>
                    <a:pt x="1473" y="1639"/>
                  </a:cubicBezTo>
                  <a:cubicBezTo>
                    <a:pt x="1452" y="1549"/>
                    <a:pt x="1399" y="1484"/>
                    <a:pt x="1306" y="1445"/>
                  </a:cubicBezTo>
                  <a:close/>
                  <a:moveTo>
                    <a:pt x="936" y="1460"/>
                  </a:moveTo>
                  <a:cubicBezTo>
                    <a:pt x="881" y="1482"/>
                    <a:pt x="899" y="1513"/>
                    <a:pt x="912" y="1534"/>
                  </a:cubicBezTo>
                  <a:cubicBezTo>
                    <a:pt x="959" y="1609"/>
                    <a:pt x="1006" y="1684"/>
                    <a:pt x="1060" y="1754"/>
                  </a:cubicBezTo>
                  <a:cubicBezTo>
                    <a:pt x="1085" y="1784"/>
                    <a:pt x="1125" y="1787"/>
                    <a:pt x="1170" y="1725"/>
                  </a:cubicBezTo>
                  <a:cubicBezTo>
                    <a:pt x="1088" y="1632"/>
                    <a:pt x="1011" y="1545"/>
                    <a:pt x="936" y="1460"/>
                  </a:cubicBezTo>
                  <a:close/>
                  <a:moveTo>
                    <a:pt x="1437" y="969"/>
                  </a:moveTo>
                  <a:cubicBezTo>
                    <a:pt x="1474" y="931"/>
                    <a:pt x="1431" y="902"/>
                    <a:pt x="1425" y="869"/>
                  </a:cubicBezTo>
                  <a:cubicBezTo>
                    <a:pt x="1423" y="864"/>
                    <a:pt x="1418" y="859"/>
                    <a:pt x="1417" y="854"/>
                  </a:cubicBezTo>
                  <a:cubicBezTo>
                    <a:pt x="1416" y="851"/>
                    <a:pt x="1420" y="846"/>
                    <a:pt x="1422" y="842"/>
                  </a:cubicBezTo>
                  <a:cubicBezTo>
                    <a:pt x="1422" y="852"/>
                    <a:pt x="1423" y="862"/>
                    <a:pt x="1423" y="872"/>
                  </a:cubicBezTo>
                  <a:cubicBezTo>
                    <a:pt x="1349" y="916"/>
                    <a:pt x="1409" y="940"/>
                    <a:pt x="1437" y="969"/>
                  </a:cubicBezTo>
                  <a:close/>
                  <a:moveTo>
                    <a:pt x="1562" y="1717"/>
                  </a:moveTo>
                  <a:cubicBezTo>
                    <a:pt x="1384" y="1852"/>
                    <a:pt x="1178" y="1888"/>
                    <a:pt x="965" y="1896"/>
                  </a:cubicBezTo>
                  <a:cubicBezTo>
                    <a:pt x="908" y="1897"/>
                    <a:pt x="847" y="1879"/>
                    <a:pt x="791" y="1862"/>
                  </a:cubicBezTo>
                  <a:cubicBezTo>
                    <a:pt x="497" y="1772"/>
                    <a:pt x="321" y="1546"/>
                    <a:pt x="156" y="1308"/>
                  </a:cubicBezTo>
                  <a:cubicBezTo>
                    <a:pt x="117" y="1252"/>
                    <a:pt x="86" y="1192"/>
                    <a:pt x="52" y="1133"/>
                  </a:cubicBezTo>
                  <a:cubicBezTo>
                    <a:pt x="1" y="1045"/>
                    <a:pt x="0" y="961"/>
                    <a:pt x="73" y="884"/>
                  </a:cubicBezTo>
                  <a:cubicBezTo>
                    <a:pt x="110" y="844"/>
                    <a:pt x="144" y="805"/>
                    <a:pt x="179" y="764"/>
                  </a:cubicBezTo>
                  <a:cubicBezTo>
                    <a:pt x="207" y="730"/>
                    <a:pt x="250" y="696"/>
                    <a:pt x="257" y="658"/>
                  </a:cubicBezTo>
                  <a:cubicBezTo>
                    <a:pt x="282" y="507"/>
                    <a:pt x="385" y="424"/>
                    <a:pt x="504" y="360"/>
                  </a:cubicBezTo>
                  <a:cubicBezTo>
                    <a:pt x="716" y="246"/>
                    <a:pt x="915" y="101"/>
                    <a:pt x="1169" y="89"/>
                  </a:cubicBezTo>
                  <a:cubicBezTo>
                    <a:pt x="1177" y="89"/>
                    <a:pt x="1184" y="87"/>
                    <a:pt x="1191" y="84"/>
                  </a:cubicBezTo>
                  <a:cubicBezTo>
                    <a:pt x="1348" y="21"/>
                    <a:pt x="1514" y="18"/>
                    <a:pt x="1659" y="0"/>
                  </a:cubicBezTo>
                  <a:cubicBezTo>
                    <a:pt x="1734" y="67"/>
                    <a:pt x="1799" y="119"/>
                    <a:pt x="1856" y="179"/>
                  </a:cubicBezTo>
                  <a:cubicBezTo>
                    <a:pt x="1941" y="269"/>
                    <a:pt x="1941" y="319"/>
                    <a:pt x="1871" y="418"/>
                  </a:cubicBezTo>
                  <a:cubicBezTo>
                    <a:pt x="1802" y="516"/>
                    <a:pt x="1732" y="614"/>
                    <a:pt x="1666" y="714"/>
                  </a:cubicBezTo>
                  <a:cubicBezTo>
                    <a:pt x="1651" y="737"/>
                    <a:pt x="1644" y="769"/>
                    <a:pt x="1644" y="798"/>
                  </a:cubicBezTo>
                  <a:cubicBezTo>
                    <a:pt x="1642" y="1056"/>
                    <a:pt x="1631" y="1315"/>
                    <a:pt x="1809" y="1551"/>
                  </a:cubicBezTo>
                  <a:cubicBezTo>
                    <a:pt x="1711" y="1616"/>
                    <a:pt x="1633" y="1663"/>
                    <a:pt x="1562" y="1717"/>
                  </a:cubicBezTo>
                  <a:close/>
                </a:path>
              </a:pathLst>
            </a:custGeom>
            <a:solidFill>
              <a:srgbClr val="E1BB9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6" name="Google Shape;286;p13"/>
            <p:cNvSpPr/>
            <p:nvPr/>
          </p:nvSpPr>
          <p:spPr>
            <a:xfrm>
              <a:off x="4436650" y="233500"/>
              <a:ext cx="102200" cy="41450"/>
            </a:xfrm>
            <a:custGeom>
              <a:avLst/>
              <a:gdLst/>
              <a:ahLst/>
              <a:cxnLst/>
              <a:rect l="l" t="t" r="r" b="b"/>
              <a:pathLst>
                <a:path w="4088" h="1658" extrusionOk="0">
                  <a:moveTo>
                    <a:pt x="1931" y="740"/>
                  </a:moveTo>
                  <a:cubicBezTo>
                    <a:pt x="1958" y="718"/>
                    <a:pt x="1985" y="695"/>
                    <a:pt x="2013" y="671"/>
                  </a:cubicBezTo>
                  <a:cubicBezTo>
                    <a:pt x="1735" y="709"/>
                    <a:pt x="1458" y="737"/>
                    <a:pt x="1187" y="788"/>
                  </a:cubicBezTo>
                  <a:cubicBezTo>
                    <a:pt x="994" y="826"/>
                    <a:pt x="802" y="862"/>
                    <a:pt x="604" y="870"/>
                  </a:cubicBezTo>
                  <a:cubicBezTo>
                    <a:pt x="408" y="879"/>
                    <a:pt x="212" y="886"/>
                    <a:pt x="0" y="894"/>
                  </a:cubicBezTo>
                  <a:cubicBezTo>
                    <a:pt x="15" y="938"/>
                    <a:pt x="27" y="978"/>
                    <a:pt x="44" y="1016"/>
                  </a:cubicBezTo>
                  <a:cubicBezTo>
                    <a:pt x="73" y="1085"/>
                    <a:pt x="103" y="1153"/>
                    <a:pt x="136" y="1221"/>
                  </a:cubicBezTo>
                  <a:cubicBezTo>
                    <a:pt x="149" y="1245"/>
                    <a:pt x="165" y="1276"/>
                    <a:pt x="188" y="1286"/>
                  </a:cubicBezTo>
                  <a:cubicBezTo>
                    <a:pt x="251" y="1314"/>
                    <a:pt x="267" y="1356"/>
                    <a:pt x="238" y="1413"/>
                  </a:cubicBezTo>
                  <a:cubicBezTo>
                    <a:pt x="217" y="1452"/>
                    <a:pt x="218" y="1488"/>
                    <a:pt x="247" y="1515"/>
                  </a:cubicBezTo>
                  <a:cubicBezTo>
                    <a:pt x="331" y="1592"/>
                    <a:pt x="422" y="1653"/>
                    <a:pt x="546" y="1655"/>
                  </a:cubicBezTo>
                  <a:cubicBezTo>
                    <a:pt x="709" y="1658"/>
                    <a:pt x="859" y="1601"/>
                    <a:pt x="1010" y="1561"/>
                  </a:cubicBezTo>
                  <a:cubicBezTo>
                    <a:pt x="1251" y="1497"/>
                    <a:pt x="1494" y="1441"/>
                    <a:pt x="1737" y="1386"/>
                  </a:cubicBezTo>
                  <a:cubicBezTo>
                    <a:pt x="1964" y="1335"/>
                    <a:pt x="2190" y="1275"/>
                    <a:pt x="2407" y="1186"/>
                  </a:cubicBezTo>
                  <a:cubicBezTo>
                    <a:pt x="2646" y="1090"/>
                    <a:pt x="2890" y="1011"/>
                    <a:pt x="3133" y="927"/>
                  </a:cubicBezTo>
                  <a:cubicBezTo>
                    <a:pt x="3256" y="884"/>
                    <a:pt x="3353" y="801"/>
                    <a:pt x="3460" y="731"/>
                  </a:cubicBezTo>
                  <a:cubicBezTo>
                    <a:pt x="3631" y="617"/>
                    <a:pt x="3760" y="456"/>
                    <a:pt x="3935" y="352"/>
                  </a:cubicBezTo>
                  <a:cubicBezTo>
                    <a:pt x="3991" y="319"/>
                    <a:pt x="4034" y="262"/>
                    <a:pt x="4087" y="212"/>
                  </a:cubicBezTo>
                  <a:cubicBezTo>
                    <a:pt x="4065" y="168"/>
                    <a:pt x="4050" y="134"/>
                    <a:pt x="4031" y="103"/>
                  </a:cubicBezTo>
                  <a:cubicBezTo>
                    <a:pt x="4012" y="71"/>
                    <a:pt x="3990" y="43"/>
                    <a:pt x="3960" y="1"/>
                  </a:cubicBezTo>
                  <a:cubicBezTo>
                    <a:pt x="3894" y="34"/>
                    <a:pt x="3832" y="60"/>
                    <a:pt x="3777" y="94"/>
                  </a:cubicBezTo>
                  <a:cubicBezTo>
                    <a:pt x="3477" y="272"/>
                    <a:pt x="3170" y="435"/>
                    <a:pt x="2850" y="574"/>
                  </a:cubicBezTo>
                  <a:cubicBezTo>
                    <a:pt x="2774" y="608"/>
                    <a:pt x="2702" y="652"/>
                    <a:pt x="2614" y="639"/>
                  </a:cubicBezTo>
                  <a:cubicBezTo>
                    <a:pt x="2600" y="636"/>
                    <a:pt x="2584" y="641"/>
                    <a:pt x="2569" y="644"/>
                  </a:cubicBezTo>
                  <a:cubicBezTo>
                    <a:pt x="2363" y="688"/>
                    <a:pt x="2157" y="732"/>
                    <a:pt x="1952" y="777"/>
                  </a:cubicBezTo>
                  <a:cubicBezTo>
                    <a:pt x="1945" y="765"/>
                    <a:pt x="1938" y="753"/>
                    <a:pt x="1931" y="740"/>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7" name="Google Shape;287;p13"/>
            <p:cNvSpPr/>
            <p:nvPr/>
          </p:nvSpPr>
          <p:spPr>
            <a:xfrm>
              <a:off x="4497275" y="7500"/>
              <a:ext cx="66300" cy="35350"/>
            </a:xfrm>
            <a:custGeom>
              <a:avLst/>
              <a:gdLst/>
              <a:ahLst/>
              <a:cxnLst/>
              <a:rect l="l" t="t" r="r" b="b"/>
              <a:pathLst>
                <a:path w="2652" h="1414" extrusionOk="0">
                  <a:moveTo>
                    <a:pt x="1" y="651"/>
                  </a:moveTo>
                  <a:cubicBezTo>
                    <a:pt x="26" y="730"/>
                    <a:pt x="38" y="799"/>
                    <a:pt x="70" y="858"/>
                  </a:cubicBezTo>
                  <a:cubicBezTo>
                    <a:pt x="171" y="1042"/>
                    <a:pt x="279" y="1223"/>
                    <a:pt x="389" y="1413"/>
                  </a:cubicBezTo>
                  <a:cubicBezTo>
                    <a:pt x="636" y="1414"/>
                    <a:pt x="878" y="1409"/>
                    <a:pt x="1118" y="1369"/>
                  </a:cubicBezTo>
                  <a:cubicBezTo>
                    <a:pt x="1274" y="1344"/>
                    <a:pt x="1428" y="1301"/>
                    <a:pt x="1582" y="1262"/>
                  </a:cubicBezTo>
                  <a:cubicBezTo>
                    <a:pt x="1640" y="1246"/>
                    <a:pt x="1696" y="1219"/>
                    <a:pt x="1750" y="1194"/>
                  </a:cubicBezTo>
                  <a:cubicBezTo>
                    <a:pt x="2076" y="1042"/>
                    <a:pt x="2347" y="812"/>
                    <a:pt x="2617" y="581"/>
                  </a:cubicBezTo>
                  <a:cubicBezTo>
                    <a:pt x="2628" y="572"/>
                    <a:pt x="2633" y="557"/>
                    <a:pt x="2652" y="527"/>
                  </a:cubicBezTo>
                  <a:cubicBezTo>
                    <a:pt x="2617" y="365"/>
                    <a:pt x="2578" y="190"/>
                    <a:pt x="2537" y="0"/>
                  </a:cubicBezTo>
                  <a:cubicBezTo>
                    <a:pt x="2446" y="24"/>
                    <a:pt x="2370" y="46"/>
                    <a:pt x="2293" y="62"/>
                  </a:cubicBezTo>
                  <a:cubicBezTo>
                    <a:pt x="2219" y="79"/>
                    <a:pt x="2143" y="88"/>
                    <a:pt x="2069" y="102"/>
                  </a:cubicBezTo>
                  <a:cubicBezTo>
                    <a:pt x="2047" y="107"/>
                    <a:pt x="2026" y="125"/>
                    <a:pt x="2006" y="124"/>
                  </a:cubicBezTo>
                  <a:cubicBezTo>
                    <a:pt x="1828" y="116"/>
                    <a:pt x="1667" y="182"/>
                    <a:pt x="1503" y="231"/>
                  </a:cubicBezTo>
                  <a:cubicBezTo>
                    <a:pt x="1343" y="279"/>
                    <a:pt x="1187" y="335"/>
                    <a:pt x="1027" y="382"/>
                  </a:cubicBezTo>
                  <a:cubicBezTo>
                    <a:pt x="954" y="403"/>
                    <a:pt x="877" y="405"/>
                    <a:pt x="804" y="425"/>
                  </a:cubicBezTo>
                  <a:cubicBezTo>
                    <a:pt x="602" y="481"/>
                    <a:pt x="402" y="542"/>
                    <a:pt x="201" y="599"/>
                  </a:cubicBezTo>
                  <a:cubicBezTo>
                    <a:pt x="143" y="616"/>
                    <a:pt x="86" y="629"/>
                    <a:pt x="1" y="65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8" name="Google Shape;288;p13"/>
            <p:cNvSpPr/>
            <p:nvPr/>
          </p:nvSpPr>
          <p:spPr>
            <a:xfrm>
              <a:off x="4441100" y="382025"/>
              <a:ext cx="57425" cy="38400"/>
            </a:xfrm>
            <a:custGeom>
              <a:avLst/>
              <a:gdLst/>
              <a:ahLst/>
              <a:cxnLst/>
              <a:rect l="l" t="t" r="r" b="b"/>
              <a:pathLst>
                <a:path w="2297" h="1536" extrusionOk="0">
                  <a:moveTo>
                    <a:pt x="452" y="1157"/>
                  </a:moveTo>
                  <a:cubicBezTo>
                    <a:pt x="456" y="1147"/>
                    <a:pt x="462" y="1137"/>
                    <a:pt x="465" y="1126"/>
                  </a:cubicBezTo>
                  <a:cubicBezTo>
                    <a:pt x="466" y="1123"/>
                    <a:pt x="457" y="1117"/>
                    <a:pt x="453" y="1112"/>
                  </a:cubicBezTo>
                  <a:cubicBezTo>
                    <a:pt x="447" y="1123"/>
                    <a:pt x="443" y="1133"/>
                    <a:pt x="438" y="1144"/>
                  </a:cubicBezTo>
                  <a:cubicBezTo>
                    <a:pt x="442" y="1149"/>
                    <a:pt x="447" y="1153"/>
                    <a:pt x="452" y="1157"/>
                  </a:cubicBezTo>
                  <a:close/>
                  <a:moveTo>
                    <a:pt x="356" y="987"/>
                  </a:moveTo>
                  <a:cubicBezTo>
                    <a:pt x="357" y="992"/>
                    <a:pt x="362" y="996"/>
                    <a:pt x="365" y="999"/>
                  </a:cubicBezTo>
                  <a:cubicBezTo>
                    <a:pt x="367" y="995"/>
                    <a:pt x="371" y="990"/>
                    <a:pt x="371" y="985"/>
                  </a:cubicBezTo>
                  <a:cubicBezTo>
                    <a:pt x="370" y="980"/>
                    <a:pt x="364" y="977"/>
                    <a:pt x="361" y="972"/>
                  </a:cubicBezTo>
                  <a:cubicBezTo>
                    <a:pt x="359" y="977"/>
                    <a:pt x="355" y="982"/>
                    <a:pt x="356" y="987"/>
                  </a:cubicBezTo>
                  <a:close/>
                  <a:moveTo>
                    <a:pt x="1085" y="354"/>
                  </a:moveTo>
                  <a:cubicBezTo>
                    <a:pt x="1145" y="352"/>
                    <a:pt x="1208" y="349"/>
                    <a:pt x="1264" y="330"/>
                  </a:cubicBezTo>
                  <a:cubicBezTo>
                    <a:pt x="1561" y="226"/>
                    <a:pt x="1866" y="148"/>
                    <a:pt x="2165" y="1"/>
                  </a:cubicBezTo>
                  <a:cubicBezTo>
                    <a:pt x="2174" y="45"/>
                    <a:pt x="2186" y="80"/>
                    <a:pt x="2188" y="115"/>
                  </a:cubicBezTo>
                  <a:cubicBezTo>
                    <a:pt x="2195" y="243"/>
                    <a:pt x="2198" y="372"/>
                    <a:pt x="2203" y="500"/>
                  </a:cubicBezTo>
                  <a:cubicBezTo>
                    <a:pt x="2210" y="669"/>
                    <a:pt x="2210" y="669"/>
                    <a:pt x="2297" y="825"/>
                  </a:cubicBezTo>
                  <a:cubicBezTo>
                    <a:pt x="2221" y="1025"/>
                    <a:pt x="2136" y="1217"/>
                    <a:pt x="1867" y="1212"/>
                  </a:cubicBezTo>
                  <a:cubicBezTo>
                    <a:pt x="1857" y="1212"/>
                    <a:pt x="1846" y="1229"/>
                    <a:pt x="1835" y="1239"/>
                  </a:cubicBezTo>
                  <a:cubicBezTo>
                    <a:pt x="1851" y="1268"/>
                    <a:pt x="1869" y="1296"/>
                    <a:pt x="1881" y="1316"/>
                  </a:cubicBezTo>
                  <a:cubicBezTo>
                    <a:pt x="1709" y="1443"/>
                    <a:pt x="1520" y="1495"/>
                    <a:pt x="1314" y="1496"/>
                  </a:cubicBezTo>
                  <a:cubicBezTo>
                    <a:pt x="1253" y="1496"/>
                    <a:pt x="1192" y="1502"/>
                    <a:pt x="1132" y="1510"/>
                  </a:cubicBezTo>
                  <a:cubicBezTo>
                    <a:pt x="946" y="1536"/>
                    <a:pt x="769" y="1536"/>
                    <a:pt x="629" y="1380"/>
                  </a:cubicBezTo>
                  <a:cubicBezTo>
                    <a:pt x="619" y="1370"/>
                    <a:pt x="605" y="1363"/>
                    <a:pt x="591" y="1357"/>
                  </a:cubicBezTo>
                  <a:cubicBezTo>
                    <a:pt x="410" y="1295"/>
                    <a:pt x="309" y="1137"/>
                    <a:pt x="170" y="1025"/>
                  </a:cubicBezTo>
                  <a:cubicBezTo>
                    <a:pt x="199" y="988"/>
                    <a:pt x="221" y="960"/>
                    <a:pt x="243" y="932"/>
                  </a:cubicBezTo>
                  <a:cubicBezTo>
                    <a:pt x="44" y="669"/>
                    <a:pt x="0" y="644"/>
                    <a:pt x="41" y="323"/>
                  </a:cubicBezTo>
                  <a:cubicBezTo>
                    <a:pt x="103" y="311"/>
                    <a:pt x="140" y="351"/>
                    <a:pt x="166" y="397"/>
                  </a:cubicBezTo>
                  <a:cubicBezTo>
                    <a:pt x="232" y="516"/>
                    <a:pt x="294" y="637"/>
                    <a:pt x="360" y="756"/>
                  </a:cubicBezTo>
                  <a:cubicBezTo>
                    <a:pt x="371" y="778"/>
                    <a:pt x="395" y="793"/>
                    <a:pt x="420" y="820"/>
                  </a:cubicBezTo>
                  <a:cubicBezTo>
                    <a:pt x="468" y="693"/>
                    <a:pt x="386" y="605"/>
                    <a:pt x="358" y="483"/>
                  </a:cubicBezTo>
                  <a:cubicBezTo>
                    <a:pt x="536" y="524"/>
                    <a:pt x="462" y="377"/>
                    <a:pt x="497" y="304"/>
                  </a:cubicBezTo>
                  <a:cubicBezTo>
                    <a:pt x="616" y="348"/>
                    <a:pt x="722" y="387"/>
                    <a:pt x="838" y="431"/>
                  </a:cubicBezTo>
                  <a:cubicBezTo>
                    <a:pt x="904" y="356"/>
                    <a:pt x="995" y="359"/>
                    <a:pt x="1085" y="354"/>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89" name="Google Shape;289;p13"/>
            <p:cNvSpPr/>
            <p:nvPr/>
          </p:nvSpPr>
          <p:spPr>
            <a:xfrm>
              <a:off x="4393825" y="416500"/>
              <a:ext cx="19750" cy="131050"/>
            </a:xfrm>
            <a:custGeom>
              <a:avLst/>
              <a:gdLst/>
              <a:ahLst/>
              <a:cxnLst/>
              <a:rect l="l" t="t" r="r" b="b"/>
              <a:pathLst>
                <a:path w="790" h="5242" extrusionOk="0">
                  <a:moveTo>
                    <a:pt x="478" y="1736"/>
                  </a:moveTo>
                  <a:cubicBezTo>
                    <a:pt x="497" y="1700"/>
                    <a:pt x="466" y="1708"/>
                    <a:pt x="450" y="1705"/>
                  </a:cubicBezTo>
                  <a:cubicBezTo>
                    <a:pt x="449" y="1679"/>
                    <a:pt x="449" y="1654"/>
                    <a:pt x="449" y="1629"/>
                  </a:cubicBezTo>
                  <a:cubicBezTo>
                    <a:pt x="440" y="1631"/>
                    <a:pt x="431" y="1633"/>
                    <a:pt x="421" y="1636"/>
                  </a:cubicBezTo>
                  <a:cubicBezTo>
                    <a:pt x="432" y="1657"/>
                    <a:pt x="444" y="1678"/>
                    <a:pt x="454" y="1699"/>
                  </a:cubicBezTo>
                  <a:cubicBezTo>
                    <a:pt x="462" y="1712"/>
                    <a:pt x="470" y="1724"/>
                    <a:pt x="478" y="1736"/>
                  </a:cubicBezTo>
                  <a:close/>
                  <a:moveTo>
                    <a:pt x="450" y="1072"/>
                  </a:moveTo>
                  <a:cubicBezTo>
                    <a:pt x="446" y="1063"/>
                    <a:pt x="432" y="1059"/>
                    <a:pt x="424" y="1053"/>
                  </a:cubicBezTo>
                  <a:cubicBezTo>
                    <a:pt x="424" y="1066"/>
                    <a:pt x="419" y="1083"/>
                    <a:pt x="425" y="1091"/>
                  </a:cubicBezTo>
                  <a:cubicBezTo>
                    <a:pt x="432" y="1100"/>
                    <a:pt x="448" y="1102"/>
                    <a:pt x="460" y="1107"/>
                  </a:cubicBezTo>
                  <a:cubicBezTo>
                    <a:pt x="479" y="1189"/>
                    <a:pt x="486" y="1273"/>
                    <a:pt x="517" y="1348"/>
                  </a:cubicBezTo>
                  <a:cubicBezTo>
                    <a:pt x="551" y="1429"/>
                    <a:pt x="563" y="1505"/>
                    <a:pt x="556" y="1590"/>
                  </a:cubicBezTo>
                  <a:cubicBezTo>
                    <a:pt x="534" y="1853"/>
                    <a:pt x="500" y="2116"/>
                    <a:pt x="503" y="2380"/>
                  </a:cubicBezTo>
                  <a:cubicBezTo>
                    <a:pt x="503" y="2391"/>
                    <a:pt x="487" y="2402"/>
                    <a:pt x="471" y="2420"/>
                  </a:cubicBezTo>
                  <a:cubicBezTo>
                    <a:pt x="442" y="2378"/>
                    <a:pt x="414" y="2339"/>
                    <a:pt x="377" y="2286"/>
                  </a:cubicBezTo>
                  <a:cubicBezTo>
                    <a:pt x="331" y="2405"/>
                    <a:pt x="364" y="2515"/>
                    <a:pt x="432" y="2566"/>
                  </a:cubicBezTo>
                  <a:cubicBezTo>
                    <a:pt x="501" y="2621"/>
                    <a:pt x="508" y="2670"/>
                    <a:pt x="501" y="2736"/>
                  </a:cubicBezTo>
                  <a:cubicBezTo>
                    <a:pt x="472" y="3008"/>
                    <a:pt x="493" y="3280"/>
                    <a:pt x="503" y="3552"/>
                  </a:cubicBezTo>
                  <a:cubicBezTo>
                    <a:pt x="505" y="3620"/>
                    <a:pt x="501" y="3688"/>
                    <a:pt x="498" y="3756"/>
                  </a:cubicBezTo>
                  <a:cubicBezTo>
                    <a:pt x="487" y="3915"/>
                    <a:pt x="466" y="4073"/>
                    <a:pt x="532" y="4226"/>
                  </a:cubicBezTo>
                  <a:cubicBezTo>
                    <a:pt x="542" y="4252"/>
                    <a:pt x="536" y="4286"/>
                    <a:pt x="536" y="4315"/>
                  </a:cubicBezTo>
                  <a:cubicBezTo>
                    <a:pt x="538" y="4527"/>
                    <a:pt x="537" y="4739"/>
                    <a:pt x="542" y="4951"/>
                  </a:cubicBezTo>
                  <a:cubicBezTo>
                    <a:pt x="544" y="5024"/>
                    <a:pt x="563" y="5099"/>
                    <a:pt x="574" y="5172"/>
                  </a:cubicBezTo>
                  <a:cubicBezTo>
                    <a:pt x="577" y="5195"/>
                    <a:pt x="580" y="5218"/>
                    <a:pt x="583" y="5242"/>
                  </a:cubicBezTo>
                  <a:cubicBezTo>
                    <a:pt x="493" y="5140"/>
                    <a:pt x="443" y="5016"/>
                    <a:pt x="328" y="4953"/>
                  </a:cubicBezTo>
                  <a:cubicBezTo>
                    <a:pt x="210" y="4887"/>
                    <a:pt x="191" y="4786"/>
                    <a:pt x="189" y="4665"/>
                  </a:cubicBezTo>
                  <a:cubicBezTo>
                    <a:pt x="179" y="4287"/>
                    <a:pt x="167" y="3909"/>
                    <a:pt x="149" y="3531"/>
                  </a:cubicBezTo>
                  <a:cubicBezTo>
                    <a:pt x="117" y="2904"/>
                    <a:pt x="77" y="2277"/>
                    <a:pt x="46" y="1650"/>
                  </a:cubicBezTo>
                  <a:cubicBezTo>
                    <a:pt x="36" y="1469"/>
                    <a:pt x="43" y="1287"/>
                    <a:pt x="36" y="1107"/>
                  </a:cubicBezTo>
                  <a:cubicBezTo>
                    <a:pt x="29" y="925"/>
                    <a:pt x="12" y="743"/>
                    <a:pt x="2" y="563"/>
                  </a:cubicBezTo>
                  <a:cubicBezTo>
                    <a:pt x="0" y="520"/>
                    <a:pt x="10" y="477"/>
                    <a:pt x="13" y="437"/>
                  </a:cubicBezTo>
                  <a:cubicBezTo>
                    <a:pt x="47" y="428"/>
                    <a:pt x="69" y="422"/>
                    <a:pt x="91" y="417"/>
                  </a:cubicBezTo>
                  <a:cubicBezTo>
                    <a:pt x="228" y="388"/>
                    <a:pt x="345" y="336"/>
                    <a:pt x="427" y="210"/>
                  </a:cubicBezTo>
                  <a:cubicBezTo>
                    <a:pt x="483" y="124"/>
                    <a:pt x="629" y="50"/>
                    <a:pt x="772" y="0"/>
                  </a:cubicBezTo>
                  <a:cubicBezTo>
                    <a:pt x="789" y="347"/>
                    <a:pt x="679" y="675"/>
                    <a:pt x="654" y="1013"/>
                  </a:cubicBezTo>
                  <a:cubicBezTo>
                    <a:pt x="647" y="1108"/>
                    <a:pt x="641" y="1209"/>
                    <a:pt x="569" y="1312"/>
                  </a:cubicBezTo>
                  <a:cubicBezTo>
                    <a:pt x="548" y="1265"/>
                    <a:pt x="535" y="1232"/>
                    <a:pt x="518" y="1202"/>
                  </a:cubicBezTo>
                  <a:cubicBezTo>
                    <a:pt x="500" y="1170"/>
                    <a:pt x="476" y="1141"/>
                    <a:pt x="455" y="1112"/>
                  </a:cubicBezTo>
                  <a:cubicBezTo>
                    <a:pt x="454" y="1099"/>
                    <a:pt x="455" y="1083"/>
                    <a:pt x="450" y="107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0" name="Google Shape;290;p13"/>
            <p:cNvSpPr/>
            <p:nvPr/>
          </p:nvSpPr>
          <p:spPr>
            <a:xfrm>
              <a:off x="4333800" y="306925"/>
              <a:ext cx="29625" cy="79300"/>
            </a:xfrm>
            <a:custGeom>
              <a:avLst/>
              <a:gdLst/>
              <a:ahLst/>
              <a:cxnLst/>
              <a:rect l="l" t="t" r="r" b="b"/>
              <a:pathLst>
                <a:path w="1185" h="3172" extrusionOk="0">
                  <a:moveTo>
                    <a:pt x="919" y="231"/>
                  </a:moveTo>
                  <a:cubicBezTo>
                    <a:pt x="816" y="231"/>
                    <a:pt x="742" y="229"/>
                    <a:pt x="669" y="231"/>
                  </a:cubicBezTo>
                  <a:cubicBezTo>
                    <a:pt x="575" y="232"/>
                    <a:pt x="495" y="201"/>
                    <a:pt x="414" y="153"/>
                  </a:cubicBezTo>
                  <a:cubicBezTo>
                    <a:pt x="293" y="81"/>
                    <a:pt x="169" y="7"/>
                    <a:pt x="17" y="0"/>
                  </a:cubicBezTo>
                  <a:cubicBezTo>
                    <a:pt x="11" y="31"/>
                    <a:pt x="0" y="53"/>
                    <a:pt x="4" y="73"/>
                  </a:cubicBezTo>
                  <a:cubicBezTo>
                    <a:pt x="59" y="332"/>
                    <a:pt x="115" y="589"/>
                    <a:pt x="171" y="848"/>
                  </a:cubicBezTo>
                  <a:cubicBezTo>
                    <a:pt x="203" y="996"/>
                    <a:pt x="237" y="1144"/>
                    <a:pt x="265" y="1292"/>
                  </a:cubicBezTo>
                  <a:cubicBezTo>
                    <a:pt x="322" y="1597"/>
                    <a:pt x="387" y="1898"/>
                    <a:pt x="501" y="2190"/>
                  </a:cubicBezTo>
                  <a:cubicBezTo>
                    <a:pt x="575" y="2378"/>
                    <a:pt x="602" y="2585"/>
                    <a:pt x="647" y="2784"/>
                  </a:cubicBezTo>
                  <a:cubicBezTo>
                    <a:pt x="661" y="2842"/>
                    <a:pt x="665" y="2903"/>
                    <a:pt x="681" y="2962"/>
                  </a:cubicBezTo>
                  <a:cubicBezTo>
                    <a:pt x="690" y="2997"/>
                    <a:pt x="712" y="3029"/>
                    <a:pt x="726" y="3060"/>
                  </a:cubicBezTo>
                  <a:cubicBezTo>
                    <a:pt x="868" y="3099"/>
                    <a:pt x="1004" y="3136"/>
                    <a:pt x="1135" y="3171"/>
                  </a:cubicBezTo>
                  <a:cubicBezTo>
                    <a:pt x="1185" y="3146"/>
                    <a:pt x="1180" y="3106"/>
                    <a:pt x="1178" y="3070"/>
                  </a:cubicBezTo>
                  <a:cubicBezTo>
                    <a:pt x="1164" y="2806"/>
                    <a:pt x="1183" y="2539"/>
                    <a:pt x="1105" y="2281"/>
                  </a:cubicBezTo>
                  <a:cubicBezTo>
                    <a:pt x="1101" y="2267"/>
                    <a:pt x="1100" y="2251"/>
                    <a:pt x="1098" y="2236"/>
                  </a:cubicBezTo>
                  <a:cubicBezTo>
                    <a:pt x="1047" y="1656"/>
                    <a:pt x="995" y="1076"/>
                    <a:pt x="943" y="496"/>
                  </a:cubicBezTo>
                  <a:cubicBezTo>
                    <a:pt x="936" y="414"/>
                    <a:pt x="928" y="331"/>
                    <a:pt x="919" y="231"/>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1" name="Google Shape;291;p13"/>
            <p:cNvSpPr/>
            <p:nvPr/>
          </p:nvSpPr>
          <p:spPr>
            <a:xfrm>
              <a:off x="4476275" y="110950"/>
              <a:ext cx="59975" cy="43075"/>
            </a:xfrm>
            <a:custGeom>
              <a:avLst/>
              <a:gdLst/>
              <a:ahLst/>
              <a:cxnLst/>
              <a:rect l="l" t="t" r="r" b="b"/>
              <a:pathLst>
                <a:path w="2399" h="1723" extrusionOk="0">
                  <a:moveTo>
                    <a:pt x="1" y="315"/>
                  </a:moveTo>
                  <a:cubicBezTo>
                    <a:pt x="17" y="355"/>
                    <a:pt x="19" y="372"/>
                    <a:pt x="28" y="384"/>
                  </a:cubicBezTo>
                  <a:cubicBezTo>
                    <a:pt x="208" y="620"/>
                    <a:pt x="333" y="889"/>
                    <a:pt x="480" y="1145"/>
                  </a:cubicBezTo>
                  <a:cubicBezTo>
                    <a:pt x="550" y="1266"/>
                    <a:pt x="596" y="1401"/>
                    <a:pt x="625" y="1540"/>
                  </a:cubicBezTo>
                  <a:cubicBezTo>
                    <a:pt x="635" y="1583"/>
                    <a:pt x="643" y="1627"/>
                    <a:pt x="650" y="1662"/>
                  </a:cubicBezTo>
                  <a:cubicBezTo>
                    <a:pt x="762" y="1723"/>
                    <a:pt x="830" y="1642"/>
                    <a:pt x="908" y="1603"/>
                  </a:cubicBezTo>
                  <a:cubicBezTo>
                    <a:pt x="939" y="1629"/>
                    <a:pt x="967" y="1653"/>
                    <a:pt x="1003" y="1684"/>
                  </a:cubicBezTo>
                  <a:cubicBezTo>
                    <a:pt x="1040" y="1635"/>
                    <a:pt x="1070" y="1584"/>
                    <a:pt x="1112" y="1546"/>
                  </a:cubicBezTo>
                  <a:cubicBezTo>
                    <a:pt x="1154" y="1508"/>
                    <a:pt x="1209" y="1484"/>
                    <a:pt x="1273" y="1445"/>
                  </a:cubicBezTo>
                  <a:cubicBezTo>
                    <a:pt x="1290" y="1546"/>
                    <a:pt x="1181" y="1557"/>
                    <a:pt x="1187" y="1627"/>
                  </a:cubicBezTo>
                  <a:cubicBezTo>
                    <a:pt x="1304" y="1654"/>
                    <a:pt x="1390" y="1608"/>
                    <a:pt x="1463" y="1519"/>
                  </a:cubicBezTo>
                  <a:cubicBezTo>
                    <a:pt x="1511" y="1462"/>
                    <a:pt x="1559" y="1401"/>
                    <a:pt x="1630" y="1373"/>
                  </a:cubicBezTo>
                  <a:cubicBezTo>
                    <a:pt x="1707" y="1408"/>
                    <a:pt x="1635" y="1471"/>
                    <a:pt x="1663" y="1514"/>
                  </a:cubicBezTo>
                  <a:cubicBezTo>
                    <a:pt x="1676" y="1518"/>
                    <a:pt x="1697" y="1527"/>
                    <a:pt x="1701" y="1523"/>
                  </a:cubicBezTo>
                  <a:cubicBezTo>
                    <a:pt x="1765" y="1438"/>
                    <a:pt x="1863" y="1457"/>
                    <a:pt x="1943" y="1446"/>
                  </a:cubicBezTo>
                  <a:cubicBezTo>
                    <a:pt x="1993" y="1389"/>
                    <a:pt x="2037" y="1340"/>
                    <a:pt x="2084" y="1287"/>
                  </a:cubicBezTo>
                  <a:cubicBezTo>
                    <a:pt x="2109" y="1320"/>
                    <a:pt x="2125" y="1343"/>
                    <a:pt x="2144" y="1369"/>
                  </a:cubicBezTo>
                  <a:cubicBezTo>
                    <a:pt x="2220" y="1369"/>
                    <a:pt x="2293" y="1358"/>
                    <a:pt x="2344" y="1291"/>
                  </a:cubicBezTo>
                  <a:cubicBezTo>
                    <a:pt x="2389" y="1232"/>
                    <a:pt x="2398" y="1167"/>
                    <a:pt x="2372" y="1084"/>
                  </a:cubicBezTo>
                  <a:cubicBezTo>
                    <a:pt x="2290" y="1047"/>
                    <a:pt x="2195" y="1037"/>
                    <a:pt x="2098" y="1027"/>
                  </a:cubicBezTo>
                  <a:cubicBezTo>
                    <a:pt x="2040" y="1021"/>
                    <a:pt x="1976" y="1009"/>
                    <a:pt x="1928" y="979"/>
                  </a:cubicBezTo>
                  <a:cubicBezTo>
                    <a:pt x="1710" y="844"/>
                    <a:pt x="1479" y="727"/>
                    <a:pt x="1272" y="571"/>
                  </a:cubicBezTo>
                  <a:cubicBezTo>
                    <a:pt x="1173" y="495"/>
                    <a:pt x="1091" y="415"/>
                    <a:pt x="1035" y="303"/>
                  </a:cubicBezTo>
                  <a:cubicBezTo>
                    <a:pt x="985" y="203"/>
                    <a:pt x="928" y="106"/>
                    <a:pt x="871" y="0"/>
                  </a:cubicBezTo>
                  <a:cubicBezTo>
                    <a:pt x="822" y="36"/>
                    <a:pt x="788" y="63"/>
                    <a:pt x="741" y="98"/>
                  </a:cubicBezTo>
                  <a:cubicBezTo>
                    <a:pt x="693" y="81"/>
                    <a:pt x="637" y="62"/>
                    <a:pt x="587" y="45"/>
                  </a:cubicBezTo>
                  <a:cubicBezTo>
                    <a:pt x="393" y="135"/>
                    <a:pt x="203" y="222"/>
                    <a:pt x="1" y="315"/>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2" name="Google Shape;292;p13"/>
            <p:cNvSpPr/>
            <p:nvPr/>
          </p:nvSpPr>
          <p:spPr>
            <a:xfrm>
              <a:off x="4348175" y="422550"/>
              <a:ext cx="27100" cy="109975"/>
            </a:xfrm>
            <a:custGeom>
              <a:avLst/>
              <a:gdLst/>
              <a:ahLst/>
              <a:cxnLst/>
              <a:rect l="l" t="t" r="r" b="b"/>
              <a:pathLst>
                <a:path w="1084" h="4399" extrusionOk="0">
                  <a:moveTo>
                    <a:pt x="764" y="358"/>
                  </a:moveTo>
                  <a:cubicBezTo>
                    <a:pt x="623" y="284"/>
                    <a:pt x="505" y="231"/>
                    <a:pt x="399" y="162"/>
                  </a:cubicBezTo>
                  <a:cubicBezTo>
                    <a:pt x="329" y="116"/>
                    <a:pt x="265" y="169"/>
                    <a:pt x="199" y="150"/>
                  </a:cubicBezTo>
                  <a:cubicBezTo>
                    <a:pt x="142" y="108"/>
                    <a:pt x="83" y="63"/>
                    <a:pt x="0" y="1"/>
                  </a:cubicBezTo>
                  <a:cubicBezTo>
                    <a:pt x="39" y="155"/>
                    <a:pt x="76" y="276"/>
                    <a:pt x="99" y="400"/>
                  </a:cubicBezTo>
                  <a:cubicBezTo>
                    <a:pt x="121" y="519"/>
                    <a:pt x="119" y="642"/>
                    <a:pt x="142" y="761"/>
                  </a:cubicBezTo>
                  <a:cubicBezTo>
                    <a:pt x="224" y="1191"/>
                    <a:pt x="314" y="1622"/>
                    <a:pt x="397" y="2052"/>
                  </a:cubicBezTo>
                  <a:cubicBezTo>
                    <a:pt x="426" y="2200"/>
                    <a:pt x="444" y="2351"/>
                    <a:pt x="468" y="2501"/>
                  </a:cubicBezTo>
                  <a:cubicBezTo>
                    <a:pt x="482" y="2583"/>
                    <a:pt x="503" y="2657"/>
                    <a:pt x="575" y="2716"/>
                  </a:cubicBezTo>
                  <a:cubicBezTo>
                    <a:pt x="634" y="2764"/>
                    <a:pt x="660" y="2844"/>
                    <a:pt x="645" y="2923"/>
                  </a:cubicBezTo>
                  <a:cubicBezTo>
                    <a:pt x="617" y="3063"/>
                    <a:pt x="644" y="3194"/>
                    <a:pt x="689" y="3325"/>
                  </a:cubicBezTo>
                  <a:cubicBezTo>
                    <a:pt x="739" y="3471"/>
                    <a:pt x="742" y="3621"/>
                    <a:pt x="739" y="3774"/>
                  </a:cubicBezTo>
                  <a:cubicBezTo>
                    <a:pt x="737" y="3863"/>
                    <a:pt x="715" y="3954"/>
                    <a:pt x="746" y="4039"/>
                  </a:cubicBezTo>
                  <a:cubicBezTo>
                    <a:pt x="826" y="4074"/>
                    <a:pt x="916" y="4090"/>
                    <a:pt x="970" y="4144"/>
                  </a:cubicBezTo>
                  <a:cubicBezTo>
                    <a:pt x="1017" y="4191"/>
                    <a:pt x="1022" y="4280"/>
                    <a:pt x="1047" y="4351"/>
                  </a:cubicBezTo>
                  <a:cubicBezTo>
                    <a:pt x="1053" y="4364"/>
                    <a:pt x="1063" y="4375"/>
                    <a:pt x="1080" y="4398"/>
                  </a:cubicBezTo>
                  <a:cubicBezTo>
                    <a:pt x="1080" y="4332"/>
                    <a:pt x="1083" y="4276"/>
                    <a:pt x="1079" y="4220"/>
                  </a:cubicBezTo>
                  <a:cubicBezTo>
                    <a:pt x="1055" y="3888"/>
                    <a:pt x="1033" y="3556"/>
                    <a:pt x="1005" y="3224"/>
                  </a:cubicBezTo>
                  <a:cubicBezTo>
                    <a:pt x="978" y="2915"/>
                    <a:pt x="965" y="2603"/>
                    <a:pt x="910" y="2298"/>
                  </a:cubicBezTo>
                  <a:cubicBezTo>
                    <a:pt x="810" y="1752"/>
                    <a:pt x="827" y="1198"/>
                    <a:pt x="779" y="648"/>
                  </a:cubicBezTo>
                  <a:cubicBezTo>
                    <a:pt x="771" y="550"/>
                    <a:pt x="768" y="452"/>
                    <a:pt x="764" y="35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3" name="Google Shape;293;p13"/>
            <p:cNvSpPr/>
            <p:nvPr/>
          </p:nvSpPr>
          <p:spPr>
            <a:xfrm>
              <a:off x="4371200" y="194400"/>
              <a:ext cx="41975" cy="37025"/>
            </a:xfrm>
            <a:custGeom>
              <a:avLst/>
              <a:gdLst/>
              <a:ahLst/>
              <a:cxnLst/>
              <a:rect l="l" t="t" r="r" b="b"/>
              <a:pathLst>
                <a:path w="1679" h="1481" extrusionOk="0">
                  <a:moveTo>
                    <a:pt x="1489" y="1458"/>
                  </a:moveTo>
                  <a:cubicBezTo>
                    <a:pt x="1524" y="1348"/>
                    <a:pt x="1573" y="1236"/>
                    <a:pt x="1594" y="1119"/>
                  </a:cubicBezTo>
                  <a:cubicBezTo>
                    <a:pt x="1631" y="920"/>
                    <a:pt x="1660" y="718"/>
                    <a:pt x="1674" y="516"/>
                  </a:cubicBezTo>
                  <a:cubicBezTo>
                    <a:pt x="1679" y="448"/>
                    <a:pt x="1630" y="377"/>
                    <a:pt x="1602" y="296"/>
                  </a:cubicBezTo>
                  <a:cubicBezTo>
                    <a:pt x="1546" y="296"/>
                    <a:pt x="1495" y="294"/>
                    <a:pt x="1443" y="296"/>
                  </a:cubicBezTo>
                  <a:cubicBezTo>
                    <a:pt x="1330" y="300"/>
                    <a:pt x="1217" y="316"/>
                    <a:pt x="1105" y="276"/>
                  </a:cubicBezTo>
                  <a:cubicBezTo>
                    <a:pt x="1072" y="264"/>
                    <a:pt x="1030" y="268"/>
                    <a:pt x="992" y="273"/>
                  </a:cubicBezTo>
                  <a:cubicBezTo>
                    <a:pt x="764" y="310"/>
                    <a:pt x="562" y="230"/>
                    <a:pt x="366" y="128"/>
                  </a:cubicBezTo>
                  <a:cubicBezTo>
                    <a:pt x="284" y="87"/>
                    <a:pt x="201" y="50"/>
                    <a:pt x="118" y="13"/>
                  </a:cubicBezTo>
                  <a:cubicBezTo>
                    <a:pt x="100" y="4"/>
                    <a:pt x="77" y="5"/>
                    <a:pt x="48" y="0"/>
                  </a:cubicBezTo>
                  <a:cubicBezTo>
                    <a:pt x="33" y="139"/>
                    <a:pt x="12" y="273"/>
                    <a:pt x="8" y="408"/>
                  </a:cubicBezTo>
                  <a:cubicBezTo>
                    <a:pt x="1" y="610"/>
                    <a:pt x="6" y="813"/>
                    <a:pt x="6" y="1014"/>
                  </a:cubicBezTo>
                  <a:cubicBezTo>
                    <a:pt x="144" y="1090"/>
                    <a:pt x="251" y="1181"/>
                    <a:pt x="331" y="1305"/>
                  </a:cubicBezTo>
                  <a:cubicBezTo>
                    <a:pt x="359" y="1351"/>
                    <a:pt x="407" y="1374"/>
                    <a:pt x="466" y="1375"/>
                  </a:cubicBezTo>
                  <a:cubicBezTo>
                    <a:pt x="564" y="1375"/>
                    <a:pt x="662" y="1383"/>
                    <a:pt x="760" y="1380"/>
                  </a:cubicBezTo>
                  <a:cubicBezTo>
                    <a:pt x="852" y="1377"/>
                    <a:pt x="942" y="1369"/>
                    <a:pt x="1029" y="1407"/>
                  </a:cubicBezTo>
                  <a:cubicBezTo>
                    <a:pt x="1036" y="1409"/>
                    <a:pt x="1044" y="1413"/>
                    <a:pt x="1051" y="1413"/>
                  </a:cubicBezTo>
                  <a:cubicBezTo>
                    <a:pt x="1125" y="1406"/>
                    <a:pt x="1202" y="1383"/>
                    <a:pt x="1273" y="1396"/>
                  </a:cubicBezTo>
                  <a:cubicBezTo>
                    <a:pt x="1342" y="1408"/>
                    <a:pt x="1396" y="1481"/>
                    <a:pt x="1489" y="145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4" name="Google Shape;294;p13"/>
            <p:cNvSpPr/>
            <p:nvPr/>
          </p:nvSpPr>
          <p:spPr>
            <a:xfrm>
              <a:off x="4504325" y="93800"/>
              <a:ext cx="58725" cy="29550"/>
            </a:xfrm>
            <a:custGeom>
              <a:avLst/>
              <a:gdLst/>
              <a:ahLst/>
              <a:cxnLst/>
              <a:rect l="l" t="t" r="r" b="b"/>
              <a:pathLst>
                <a:path w="2349" h="1182" extrusionOk="0">
                  <a:moveTo>
                    <a:pt x="2349" y="367"/>
                  </a:moveTo>
                  <a:cubicBezTo>
                    <a:pt x="2248" y="305"/>
                    <a:pt x="2172" y="257"/>
                    <a:pt x="2095" y="211"/>
                  </a:cubicBezTo>
                  <a:cubicBezTo>
                    <a:pt x="2082" y="203"/>
                    <a:pt x="2066" y="192"/>
                    <a:pt x="2054" y="195"/>
                  </a:cubicBezTo>
                  <a:cubicBezTo>
                    <a:pt x="1923" y="233"/>
                    <a:pt x="1825" y="138"/>
                    <a:pt x="1709" y="116"/>
                  </a:cubicBezTo>
                  <a:cubicBezTo>
                    <a:pt x="1553" y="88"/>
                    <a:pt x="1394" y="80"/>
                    <a:pt x="1238" y="54"/>
                  </a:cubicBezTo>
                  <a:cubicBezTo>
                    <a:pt x="913" y="1"/>
                    <a:pt x="591" y="51"/>
                    <a:pt x="267" y="62"/>
                  </a:cubicBezTo>
                  <a:cubicBezTo>
                    <a:pt x="137" y="66"/>
                    <a:pt x="26" y="175"/>
                    <a:pt x="4" y="303"/>
                  </a:cubicBezTo>
                  <a:cubicBezTo>
                    <a:pt x="1" y="329"/>
                    <a:pt x="12" y="366"/>
                    <a:pt x="29" y="387"/>
                  </a:cubicBezTo>
                  <a:cubicBezTo>
                    <a:pt x="226" y="627"/>
                    <a:pt x="444" y="842"/>
                    <a:pt x="728" y="983"/>
                  </a:cubicBezTo>
                  <a:cubicBezTo>
                    <a:pt x="845" y="1041"/>
                    <a:pt x="963" y="1084"/>
                    <a:pt x="1086" y="1122"/>
                  </a:cubicBezTo>
                  <a:cubicBezTo>
                    <a:pt x="1283" y="1181"/>
                    <a:pt x="1460" y="1136"/>
                    <a:pt x="1626" y="1030"/>
                  </a:cubicBezTo>
                  <a:cubicBezTo>
                    <a:pt x="1734" y="962"/>
                    <a:pt x="1835" y="883"/>
                    <a:pt x="1944" y="815"/>
                  </a:cubicBezTo>
                  <a:cubicBezTo>
                    <a:pt x="2117" y="710"/>
                    <a:pt x="2219" y="544"/>
                    <a:pt x="2349" y="36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5" name="Google Shape;295;p13"/>
            <p:cNvSpPr/>
            <p:nvPr/>
          </p:nvSpPr>
          <p:spPr>
            <a:xfrm>
              <a:off x="4389900" y="157200"/>
              <a:ext cx="123375" cy="30425"/>
            </a:xfrm>
            <a:custGeom>
              <a:avLst/>
              <a:gdLst/>
              <a:ahLst/>
              <a:cxnLst/>
              <a:rect l="l" t="t" r="r" b="b"/>
              <a:pathLst>
                <a:path w="4935" h="1217" extrusionOk="0">
                  <a:moveTo>
                    <a:pt x="4934" y="315"/>
                  </a:moveTo>
                  <a:cubicBezTo>
                    <a:pt x="4931" y="171"/>
                    <a:pt x="4804" y="113"/>
                    <a:pt x="4746" y="0"/>
                  </a:cubicBezTo>
                  <a:cubicBezTo>
                    <a:pt x="4563" y="7"/>
                    <a:pt x="4382" y="15"/>
                    <a:pt x="4185" y="23"/>
                  </a:cubicBezTo>
                  <a:cubicBezTo>
                    <a:pt x="4154" y="81"/>
                    <a:pt x="4156" y="164"/>
                    <a:pt x="4085" y="207"/>
                  </a:cubicBezTo>
                  <a:cubicBezTo>
                    <a:pt x="4028" y="242"/>
                    <a:pt x="3987" y="304"/>
                    <a:pt x="3930" y="339"/>
                  </a:cubicBezTo>
                  <a:cubicBezTo>
                    <a:pt x="3867" y="378"/>
                    <a:pt x="3796" y="407"/>
                    <a:pt x="3724" y="431"/>
                  </a:cubicBezTo>
                  <a:cubicBezTo>
                    <a:pt x="3356" y="549"/>
                    <a:pt x="2981" y="637"/>
                    <a:pt x="2599" y="699"/>
                  </a:cubicBezTo>
                  <a:cubicBezTo>
                    <a:pt x="2562" y="705"/>
                    <a:pt x="2523" y="707"/>
                    <a:pt x="2488" y="717"/>
                  </a:cubicBezTo>
                  <a:cubicBezTo>
                    <a:pt x="2096" y="825"/>
                    <a:pt x="1695" y="825"/>
                    <a:pt x="1294" y="834"/>
                  </a:cubicBezTo>
                  <a:cubicBezTo>
                    <a:pt x="1165" y="838"/>
                    <a:pt x="1041" y="846"/>
                    <a:pt x="916" y="890"/>
                  </a:cubicBezTo>
                  <a:cubicBezTo>
                    <a:pt x="752" y="948"/>
                    <a:pt x="582" y="983"/>
                    <a:pt x="405" y="982"/>
                  </a:cubicBezTo>
                  <a:cubicBezTo>
                    <a:pt x="271" y="981"/>
                    <a:pt x="136" y="1004"/>
                    <a:pt x="0" y="1031"/>
                  </a:cubicBezTo>
                  <a:cubicBezTo>
                    <a:pt x="80" y="1066"/>
                    <a:pt x="174" y="1052"/>
                    <a:pt x="240" y="1121"/>
                  </a:cubicBezTo>
                  <a:cubicBezTo>
                    <a:pt x="262" y="1144"/>
                    <a:pt x="311" y="1146"/>
                    <a:pt x="348" y="1148"/>
                  </a:cubicBezTo>
                  <a:cubicBezTo>
                    <a:pt x="771" y="1163"/>
                    <a:pt x="1191" y="1217"/>
                    <a:pt x="1616" y="1167"/>
                  </a:cubicBezTo>
                  <a:cubicBezTo>
                    <a:pt x="2013" y="1120"/>
                    <a:pt x="2414" y="1095"/>
                    <a:pt x="2813" y="1058"/>
                  </a:cubicBezTo>
                  <a:cubicBezTo>
                    <a:pt x="2895" y="1051"/>
                    <a:pt x="2977" y="1032"/>
                    <a:pt x="3059" y="1012"/>
                  </a:cubicBezTo>
                  <a:cubicBezTo>
                    <a:pt x="3440" y="921"/>
                    <a:pt x="3827" y="838"/>
                    <a:pt x="4192" y="690"/>
                  </a:cubicBezTo>
                  <a:cubicBezTo>
                    <a:pt x="4415" y="598"/>
                    <a:pt x="4631" y="487"/>
                    <a:pt x="4849" y="382"/>
                  </a:cubicBezTo>
                  <a:cubicBezTo>
                    <a:pt x="4882" y="366"/>
                    <a:pt x="4907" y="336"/>
                    <a:pt x="4934" y="31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6" name="Google Shape;296;p13"/>
            <p:cNvSpPr/>
            <p:nvPr/>
          </p:nvSpPr>
          <p:spPr>
            <a:xfrm>
              <a:off x="4381675" y="168450"/>
              <a:ext cx="139450" cy="30625"/>
            </a:xfrm>
            <a:custGeom>
              <a:avLst/>
              <a:gdLst/>
              <a:ahLst/>
              <a:cxnLst/>
              <a:rect l="l" t="t" r="r" b="b"/>
              <a:pathLst>
                <a:path w="5578" h="1225" extrusionOk="0">
                  <a:moveTo>
                    <a:pt x="16" y="1047"/>
                  </a:moveTo>
                  <a:cubicBezTo>
                    <a:pt x="281" y="1100"/>
                    <a:pt x="545" y="1167"/>
                    <a:pt x="812" y="1201"/>
                  </a:cubicBezTo>
                  <a:cubicBezTo>
                    <a:pt x="990" y="1225"/>
                    <a:pt x="1177" y="1214"/>
                    <a:pt x="1355" y="1189"/>
                  </a:cubicBezTo>
                  <a:cubicBezTo>
                    <a:pt x="1436" y="1178"/>
                    <a:pt x="1508" y="1146"/>
                    <a:pt x="1587" y="1187"/>
                  </a:cubicBezTo>
                  <a:cubicBezTo>
                    <a:pt x="1605" y="1197"/>
                    <a:pt x="1633" y="1191"/>
                    <a:pt x="1654" y="1187"/>
                  </a:cubicBezTo>
                  <a:cubicBezTo>
                    <a:pt x="1923" y="1138"/>
                    <a:pt x="2198" y="1147"/>
                    <a:pt x="2468" y="1118"/>
                  </a:cubicBezTo>
                  <a:cubicBezTo>
                    <a:pt x="2564" y="1107"/>
                    <a:pt x="2663" y="1094"/>
                    <a:pt x="2746" y="1174"/>
                  </a:cubicBezTo>
                  <a:cubicBezTo>
                    <a:pt x="2766" y="1194"/>
                    <a:pt x="2817" y="1187"/>
                    <a:pt x="2853" y="1183"/>
                  </a:cubicBezTo>
                  <a:cubicBezTo>
                    <a:pt x="2951" y="1174"/>
                    <a:pt x="3048" y="1161"/>
                    <a:pt x="3145" y="1149"/>
                  </a:cubicBezTo>
                  <a:cubicBezTo>
                    <a:pt x="3235" y="1137"/>
                    <a:pt x="3325" y="1125"/>
                    <a:pt x="3414" y="1110"/>
                  </a:cubicBezTo>
                  <a:cubicBezTo>
                    <a:pt x="3668" y="1069"/>
                    <a:pt x="3919" y="1019"/>
                    <a:pt x="4165" y="939"/>
                  </a:cubicBezTo>
                  <a:cubicBezTo>
                    <a:pt x="4402" y="860"/>
                    <a:pt x="4639" y="783"/>
                    <a:pt x="4848" y="640"/>
                  </a:cubicBezTo>
                  <a:cubicBezTo>
                    <a:pt x="4916" y="594"/>
                    <a:pt x="4994" y="561"/>
                    <a:pt x="5070" y="526"/>
                  </a:cubicBezTo>
                  <a:cubicBezTo>
                    <a:pt x="5234" y="450"/>
                    <a:pt x="5399" y="376"/>
                    <a:pt x="5557" y="306"/>
                  </a:cubicBezTo>
                  <a:cubicBezTo>
                    <a:pt x="5577" y="141"/>
                    <a:pt x="5577" y="141"/>
                    <a:pt x="5504" y="17"/>
                  </a:cubicBezTo>
                  <a:cubicBezTo>
                    <a:pt x="5414" y="1"/>
                    <a:pt x="5349" y="57"/>
                    <a:pt x="5276" y="95"/>
                  </a:cubicBezTo>
                  <a:cubicBezTo>
                    <a:pt x="5210" y="130"/>
                    <a:pt x="5143" y="165"/>
                    <a:pt x="5075" y="197"/>
                  </a:cubicBezTo>
                  <a:cubicBezTo>
                    <a:pt x="5021" y="223"/>
                    <a:pt x="4959" y="237"/>
                    <a:pt x="4909" y="270"/>
                  </a:cubicBezTo>
                  <a:cubicBezTo>
                    <a:pt x="4664" y="430"/>
                    <a:pt x="4387" y="522"/>
                    <a:pt x="4110" y="583"/>
                  </a:cubicBezTo>
                  <a:cubicBezTo>
                    <a:pt x="3758" y="660"/>
                    <a:pt x="3410" y="770"/>
                    <a:pt x="3039" y="760"/>
                  </a:cubicBezTo>
                  <a:cubicBezTo>
                    <a:pt x="2745" y="753"/>
                    <a:pt x="2449" y="787"/>
                    <a:pt x="2154" y="797"/>
                  </a:cubicBezTo>
                  <a:cubicBezTo>
                    <a:pt x="2053" y="801"/>
                    <a:pt x="1958" y="816"/>
                    <a:pt x="1874" y="874"/>
                  </a:cubicBezTo>
                  <a:cubicBezTo>
                    <a:pt x="1803" y="924"/>
                    <a:pt x="1723" y="932"/>
                    <a:pt x="1638" y="939"/>
                  </a:cubicBezTo>
                  <a:cubicBezTo>
                    <a:pt x="1373" y="965"/>
                    <a:pt x="1109" y="957"/>
                    <a:pt x="843" y="946"/>
                  </a:cubicBezTo>
                  <a:cubicBezTo>
                    <a:pt x="686" y="940"/>
                    <a:pt x="525" y="972"/>
                    <a:pt x="374" y="894"/>
                  </a:cubicBezTo>
                  <a:cubicBezTo>
                    <a:pt x="368" y="891"/>
                    <a:pt x="360" y="891"/>
                    <a:pt x="353" y="891"/>
                  </a:cubicBezTo>
                  <a:cubicBezTo>
                    <a:pt x="222" y="893"/>
                    <a:pt x="115" y="954"/>
                    <a:pt x="1" y="997"/>
                  </a:cubicBezTo>
                  <a:cubicBezTo>
                    <a:pt x="6" y="1014"/>
                    <a:pt x="11" y="1030"/>
                    <a:pt x="16" y="1047"/>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7" name="Google Shape;297;p13"/>
            <p:cNvSpPr/>
            <p:nvPr/>
          </p:nvSpPr>
          <p:spPr>
            <a:xfrm>
              <a:off x="4458100" y="274950"/>
              <a:ext cx="106675" cy="49000"/>
            </a:xfrm>
            <a:custGeom>
              <a:avLst/>
              <a:gdLst/>
              <a:ahLst/>
              <a:cxnLst/>
              <a:rect l="l" t="t" r="r" b="b"/>
              <a:pathLst>
                <a:path w="4267" h="1960" extrusionOk="0">
                  <a:moveTo>
                    <a:pt x="111" y="1562"/>
                  </a:moveTo>
                  <a:cubicBezTo>
                    <a:pt x="93" y="1585"/>
                    <a:pt x="79" y="1594"/>
                    <a:pt x="76" y="1607"/>
                  </a:cubicBezTo>
                  <a:cubicBezTo>
                    <a:pt x="58" y="1662"/>
                    <a:pt x="1" y="1711"/>
                    <a:pt x="38" y="1776"/>
                  </a:cubicBezTo>
                  <a:cubicBezTo>
                    <a:pt x="85" y="1855"/>
                    <a:pt x="144" y="1924"/>
                    <a:pt x="246" y="1934"/>
                  </a:cubicBezTo>
                  <a:cubicBezTo>
                    <a:pt x="283" y="1938"/>
                    <a:pt x="321" y="1944"/>
                    <a:pt x="359" y="1944"/>
                  </a:cubicBezTo>
                  <a:cubicBezTo>
                    <a:pt x="813" y="1959"/>
                    <a:pt x="1267" y="1943"/>
                    <a:pt x="1719" y="1898"/>
                  </a:cubicBezTo>
                  <a:cubicBezTo>
                    <a:pt x="2287" y="1841"/>
                    <a:pt x="2803" y="1641"/>
                    <a:pt x="3261" y="1296"/>
                  </a:cubicBezTo>
                  <a:cubicBezTo>
                    <a:pt x="3387" y="1200"/>
                    <a:pt x="3517" y="1106"/>
                    <a:pt x="3642" y="1009"/>
                  </a:cubicBezTo>
                  <a:cubicBezTo>
                    <a:pt x="3701" y="963"/>
                    <a:pt x="3755" y="912"/>
                    <a:pt x="3823" y="851"/>
                  </a:cubicBezTo>
                  <a:cubicBezTo>
                    <a:pt x="3785" y="822"/>
                    <a:pt x="3759" y="802"/>
                    <a:pt x="3722" y="775"/>
                  </a:cubicBezTo>
                  <a:cubicBezTo>
                    <a:pt x="3827" y="629"/>
                    <a:pt x="3953" y="499"/>
                    <a:pt x="4078" y="371"/>
                  </a:cubicBezTo>
                  <a:cubicBezTo>
                    <a:pt x="4148" y="299"/>
                    <a:pt x="4210" y="224"/>
                    <a:pt x="4245" y="131"/>
                  </a:cubicBezTo>
                  <a:cubicBezTo>
                    <a:pt x="4267" y="72"/>
                    <a:pt x="4243" y="30"/>
                    <a:pt x="4179" y="1"/>
                  </a:cubicBezTo>
                  <a:cubicBezTo>
                    <a:pt x="3957" y="258"/>
                    <a:pt x="3685" y="458"/>
                    <a:pt x="3388" y="628"/>
                  </a:cubicBezTo>
                  <a:cubicBezTo>
                    <a:pt x="3238" y="713"/>
                    <a:pt x="3099" y="821"/>
                    <a:pt x="2965" y="931"/>
                  </a:cubicBezTo>
                  <a:cubicBezTo>
                    <a:pt x="2450" y="1351"/>
                    <a:pt x="1857" y="1572"/>
                    <a:pt x="1198" y="1625"/>
                  </a:cubicBezTo>
                  <a:cubicBezTo>
                    <a:pt x="1063" y="1635"/>
                    <a:pt x="927" y="1637"/>
                    <a:pt x="791" y="1641"/>
                  </a:cubicBezTo>
                  <a:cubicBezTo>
                    <a:pt x="752" y="1643"/>
                    <a:pt x="709" y="1655"/>
                    <a:pt x="678" y="1641"/>
                  </a:cubicBezTo>
                  <a:cubicBezTo>
                    <a:pt x="493" y="1547"/>
                    <a:pt x="290" y="1632"/>
                    <a:pt x="111" y="1562"/>
                  </a:cubicBezTo>
                  <a:close/>
                </a:path>
              </a:pathLst>
            </a:custGeom>
            <a:solidFill>
              <a:srgbClr val="E1E0DB"/>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8" name="Google Shape;298;p13"/>
            <p:cNvSpPr/>
            <p:nvPr/>
          </p:nvSpPr>
          <p:spPr>
            <a:xfrm>
              <a:off x="4510875" y="56075"/>
              <a:ext cx="51500" cy="32200"/>
            </a:xfrm>
            <a:custGeom>
              <a:avLst/>
              <a:gdLst/>
              <a:ahLst/>
              <a:cxnLst/>
              <a:rect l="l" t="t" r="r" b="b"/>
              <a:pathLst>
                <a:path w="2060" h="1288" extrusionOk="0">
                  <a:moveTo>
                    <a:pt x="2057" y="717"/>
                  </a:moveTo>
                  <a:cubicBezTo>
                    <a:pt x="2052" y="675"/>
                    <a:pt x="2060" y="616"/>
                    <a:pt x="2037" y="574"/>
                  </a:cubicBezTo>
                  <a:cubicBezTo>
                    <a:pt x="1941" y="400"/>
                    <a:pt x="1895" y="210"/>
                    <a:pt x="1842" y="27"/>
                  </a:cubicBezTo>
                  <a:cubicBezTo>
                    <a:pt x="1771" y="0"/>
                    <a:pt x="1715" y="24"/>
                    <a:pt x="1663" y="57"/>
                  </a:cubicBezTo>
                  <a:cubicBezTo>
                    <a:pt x="1554" y="127"/>
                    <a:pt x="1443" y="183"/>
                    <a:pt x="1310" y="201"/>
                  </a:cubicBezTo>
                  <a:cubicBezTo>
                    <a:pt x="1207" y="214"/>
                    <a:pt x="1109" y="261"/>
                    <a:pt x="1009" y="294"/>
                  </a:cubicBezTo>
                  <a:cubicBezTo>
                    <a:pt x="767" y="375"/>
                    <a:pt x="516" y="369"/>
                    <a:pt x="267" y="382"/>
                  </a:cubicBezTo>
                  <a:cubicBezTo>
                    <a:pt x="185" y="387"/>
                    <a:pt x="99" y="373"/>
                    <a:pt x="23" y="417"/>
                  </a:cubicBezTo>
                  <a:cubicBezTo>
                    <a:pt x="1" y="642"/>
                    <a:pt x="21" y="837"/>
                    <a:pt x="108" y="1012"/>
                  </a:cubicBezTo>
                  <a:cubicBezTo>
                    <a:pt x="147" y="1092"/>
                    <a:pt x="131" y="1170"/>
                    <a:pt x="120" y="1256"/>
                  </a:cubicBezTo>
                  <a:cubicBezTo>
                    <a:pt x="310" y="1288"/>
                    <a:pt x="481" y="1262"/>
                    <a:pt x="652" y="1238"/>
                  </a:cubicBezTo>
                  <a:cubicBezTo>
                    <a:pt x="772" y="1222"/>
                    <a:pt x="891" y="1202"/>
                    <a:pt x="1009" y="1174"/>
                  </a:cubicBezTo>
                  <a:cubicBezTo>
                    <a:pt x="1126" y="1147"/>
                    <a:pt x="1242" y="1109"/>
                    <a:pt x="1358" y="1076"/>
                  </a:cubicBezTo>
                  <a:cubicBezTo>
                    <a:pt x="1430" y="1054"/>
                    <a:pt x="1501" y="1023"/>
                    <a:pt x="1575" y="1012"/>
                  </a:cubicBezTo>
                  <a:cubicBezTo>
                    <a:pt x="1701" y="994"/>
                    <a:pt x="1798" y="920"/>
                    <a:pt x="1896" y="852"/>
                  </a:cubicBezTo>
                  <a:cubicBezTo>
                    <a:pt x="1950" y="816"/>
                    <a:pt x="1997" y="768"/>
                    <a:pt x="2057" y="717"/>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299" name="Google Shape;299;p13"/>
            <p:cNvSpPr/>
            <p:nvPr/>
          </p:nvSpPr>
          <p:spPr>
            <a:xfrm>
              <a:off x="4378925" y="-96075"/>
              <a:ext cx="100125" cy="32675"/>
            </a:xfrm>
            <a:custGeom>
              <a:avLst/>
              <a:gdLst/>
              <a:ahLst/>
              <a:cxnLst/>
              <a:rect l="l" t="t" r="r" b="b"/>
              <a:pathLst>
                <a:path w="4005" h="1307" extrusionOk="0">
                  <a:moveTo>
                    <a:pt x="2039" y="1141"/>
                  </a:moveTo>
                  <a:cubicBezTo>
                    <a:pt x="2085" y="1120"/>
                    <a:pt x="2129" y="1095"/>
                    <a:pt x="2177" y="1075"/>
                  </a:cubicBezTo>
                  <a:cubicBezTo>
                    <a:pt x="2463" y="956"/>
                    <a:pt x="2751" y="841"/>
                    <a:pt x="3036" y="719"/>
                  </a:cubicBezTo>
                  <a:cubicBezTo>
                    <a:pt x="3175" y="659"/>
                    <a:pt x="3306" y="583"/>
                    <a:pt x="3415" y="473"/>
                  </a:cubicBezTo>
                  <a:cubicBezTo>
                    <a:pt x="3461" y="426"/>
                    <a:pt x="3527" y="398"/>
                    <a:pt x="3583" y="359"/>
                  </a:cubicBezTo>
                  <a:cubicBezTo>
                    <a:pt x="3702" y="279"/>
                    <a:pt x="3822" y="198"/>
                    <a:pt x="3939" y="116"/>
                  </a:cubicBezTo>
                  <a:cubicBezTo>
                    <a:pt x="3970" y="95"/>
                    <a:pt x="3991" y="65"/>
                    <a:pt x="4005" y="10"/>
                  </a:cubicBezTo>
                  <a:cubicBezTo>
                    <a:pt x="3956" y="6"/>
                    <a:pt x="3922" y="0"/>
                    <a:pt x="3887" y="1"/>
                  </a:cubicBezTo>
                  <a:cubicBezTo>
                    <a:pt x="3589" y="10"/>
                    <a:pt x="3304" y="85"/>
                    <a:pt x="3024" y="184"/>
                  </a:cubicBezTo>
                  <a:cubicBezTo>
                    <a:pt x="2861" y="240"/>
                    <a:pt x="2842" y="262"/>
                    <a:pt x="2691" y="428"/>
                  </a:cubicBezTo>
                  <a:cubicBezTo>
                    <a:pt x="2634" y="438"/>
                    <a:pt x="2578" y="432"/>
                    <a:pt x="2537" y="455"/>
                  </a:cubicBezTo>
                  <a:cubicBezTo>
                    <a:pt x="2344" y="558"/>
                    <a:pt x="2157" y="672"/>
                    <a:pt x="1965" y="777"/>
                  </a:cubicBezTo>
                  <a:cubicBezTo>
                    <a:pt x="1833" y="850"/>
                    <a:pt x="1695" y="909"/>
                    <a:pt x="1541" y="921"/>
                  </a:cubicBezTo>
                  <a:cubicBezTo>
                    <a:pt x="1471" y="926"/>
                    <a:pt x="1406" y="928"/>
                    <a:pt x="1351" y="871"/>
                  </a:cubicBezTo>
                  <a:cubicBezTo>
                    <a:pt x="1331" y="850"/>
                    <a:pt x="1303" y="832"/>
                    <a:pt x="1275" y="823"/>
                  </a:cubicBezTo>
                  <a:cubicBezTo>
                    <a:pt x="1087" y="762"/>
                    <a:pt x="918" y="660"/>
                    <a:pt x="749" y="559"/>
                  </a:cubicBezTo>
                  <a:cubicBezTo>
                    <a:pt x="652" y="501"/>
                    <a:pt x="560" y="436"/>
                    <a:pt x="464" y="375"/>
                  </a:cubicBezTo>
                  <a:cubicBezTo>
                    <a:pt x="351" y="302"/>
                    <a:pt x="238" y="226"/>
                    <a:pt x="123" y="156"/>
                  </a:cubicBezTo>
                  <a:cubicBezTo>
                    <a:pt x="94" y="137"/>
                    <a:pt x="56" y="134"/>
                    <a:pt x="1" y="116"/>
                  </a:cubicBezTo>
                  <a:cubicBezTo>
                    <a:pt x="28" y="215"/>
                    <a:pt x="79" y="267"/>
                    <a:pt x="132" y="318"/>
                  </a:cubicBezTo>
                  <a:cubicBezTo>
                    <a:pt x="187" y="370"/>
                    <a:pt x="249" y="417"/>
                    <a:pt x="296" y="475"/>
                  </a:cubicBezTo>
                  <a:cubicBezTo>
                    <a:pt x="503" y="732"/>
                    <a:pt x="770" y="920"/>
                    <a:pt x="1025" y="1121"/>
                  </a:cubicBezTo>
                  <a:cubicBezTo>
                    <a:pt x="1065" y="1154"/>
                    <a:pt x="1114" y="1186"/>
                    <a:pt x="1163" y="1196"/>
                  </a:cubicBezTo>
                  <a:cubicBezTo>
                    <a:pt x="1459" y="1251"/>
                    <a:pt x="1756" y="1307"/>
                    <a:pt x="2066" y="1263"/>
                  </a:cubicBezTo>
                  <a:cubicBezTo>
                    <a:pt x="2057" y="1223"/>
                    <a:pt x="2049" y="1189"/>
                    <a:pt x="2039" y="114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0" name="Google Shape;300;p13"/>
            <p:cNvSpPr/>
            <p:nvPr/>
          </p:nvSpPr>
          <p:spPr>
            <a:xfrm>
              <a:off x="4393975" y="-65700"/>
              <a:ext cx="83300" cy="28975"/>
            </a:xfrm>
            <a:custGeom>
              <a:avLst/>
              <a:gdLst/>
              <a:ahLst/>
              <a:cxnLst/>
              <a:rect l="l" t="t" r="r" b="b"/>
              <a:pathLst>
                <a:path w="3332" h="1159" extrusionOk="0">
                  <a:moveTo>
                    <a:pt x="2348" y="581"/>
                  </a:moveTo>
                  <a:cubicBezTo>
                    <a:pt x="2353" y="580"/>
                    <a:pt x="2354" y="568"/>
                    <a:pt x="2358" y="562"/>
                  </a:cubicBezTo>
                  <a:cubicBezTo>
                    <a:pt x="2346" y="559"/>
                    <a:pt x="2330" y="548"/>
                    <a:pt x="2325" y="553"/>
                  </a:cubicBezTo>
                  <a:cubicBezTo>
                    <a:pt x="2306" y="569"/>
                    <a:pt x="2291" y="590"/>
                    <a:pt x="2274" y="610"/>
                  </a:cubicBezTo>
                  <a:cubicBezTo>
                    <a:pt x="2256" y="615"/>
                    <a:pt x="2240" y="621"/>
                    <a:pt x="2223" y="626"/>
                  </a:cubicBezTo>
                  <a:cubicBezTo>
                    <a:pt x="2228" y="631"/>
                    <a:pt x="2232" y="636"/>
                    <a:pt x="2236" y="642"/>
                  </a:cubicBezTo>
                  <a:cubicBezTo>
                    <a:pt x="2247" y="629"/>
                    <a:pt x="2258" y="617"/>
                    <a:pt x="2270" y="605"/>
                  </a:cubicBezTo>
                  <a:cubicBezTo>
                    <a:pt x="2296" y="597"/>
                    <a:pt x="2322" y="590"/>
                    <a:pt x="2348" y="581"/>
                  </a:cubicBezTo>
                  <a:close/>
                  <a:moveTo>
                    <a:pt x="3331" y="362"/>
                  </a:moveTo>
                  <a:cubicBezTo>
                    <a:pt x="3284" y="498"/>
                    <a:pt x="3169" y="575"/>
                    <a:pt x="3047" y="634"/>
                  </a:cubicBezTo>
                  <a:cubicBezTo>
                    <a:pt x="2883" y="711"/>
                    <a:pt x="2711" y="773"/>
                    <a:pt x="2543" y="841"/>
                  </a:cubicBezTo>
                  <a:cubicBezTo>
                    <a:pt x="2473" y="869"/>
                    <a:pt x="2399" y="890"/>
                    <a:pt x="2333" y="926"/>
                  </a:cubicBezTo>
                  <a:cubicBezTo>
                    <a:pt x="2237" y="977"/>
                    <a:pt x="2139" y="1006"/>
                    <a:pt x="2031" y="1018"/>
                  </a:cubicBezTo>
                  <a:cubicBezTo>
                    <a:pt x="1805" y="1044"/>
                    <a:pt x="1575" y="1056"/>
                    <a:pt x="1357" y="1115"/>
                  </a:cubicBezTo>
                  <a:cubicBezTo>
                    <a:pt x="1193" y="1158"/>
                    <a:pt x="1064" y="1134"/>
                    <a:pt x="927" y="1055"/>
                  </a:cubicBezTo>
                  <a:cubicBezTo>
                    <a:pt x="842" y="1007"/>
                    <a:pt x="754" y="956"/>
                    <a:pt x="660" y="932"/>
                  </a:cubicBezTo>
                  <a:cubicBezTo>
                    <a:pt x="414" y="869"/>
                    <a:pt x="200" y="745"/>
                    <a:pt x="0" y="614"/>
                  </a:cubicBezTo>
                  <a:lnTo>
                    <a:pt x="0" y="237"/>
                  </a:lnTo>
                  <a:cubicBezTo>
                    <a:pt x="104" y="255"/>
                    <a:pt x="177" y="313"/>
                    <a:pt x="246" y="367"/>
                  </a:cubicBezTo>
                  <a:cubicBezTo>
                    <a:pt x="410" y="496"/>
                    <a:pt x="597" y="575"/>
                    <a:pt x="783" y="659"/>
                  </a:cubicBezTo>
                  <a:cubicBezTo>
                    <a:pt x="831" y="680"/>
                    <a:pt x="880" y="697"/>
                    <a:pt x="907" y="709"/>
                  </a:cubicBezTo>
                  <a:cubicBezTo>
                    <a:pt x="929" y="761"/>
                    <a:pt x="933" y="806"/>
                    <a:pt x="956" y="824"/>
                  </a:cubicBezTo>
                  <a:cubicBezTo>
                    <a:pt x="1032" y="883"/>
                    <a:pt x="1114" y="899"/>
                    <a:pt x="1211" y="857"/>
                  </a:cubicBezTo>
                  <a:cubicBezTo>
                    <a:pt x="1404" y="773"/>
                    <a:pt x="1591" y="669"/>
                    <a:pt x="1800" y="621"/>
                  </a:cubicBezTo>
                  <a:cubicBezTo>
                    <a:pt x="1850" y="610"/>
                    <a:pt x="1900" y="582"/>
                    <a:pt x="1941" y="551"/>
                  </a:cubicBezTo>
                  <a:cubicBezTo>
                    <a:pt x="2058" y="461"/>
                    <a:pt x="2194" y="415"/>
                    <a:pt x="2331" y="371"/>
                  </a:cubicBezTo>
                  <a:cubicBezTo>
                    <a:pt x="2512" y="312"/>
                    <a:pt x="2679" y="227"/>
                    <a:pt x="2821" y="97"/>
                  </a:cubicBezTo>
                  <a:cubicBezTo>
                    <a:pt x="2894" y="30"/>
                    <a:pt x="2895" y="31"/>
                    <a:pt x="3040" y="1"/>
                  </a:cubicBezTo>
                  <a:cubicBezTo>
                    <a:pt x="3019" y="120"/>
                    <a:pt x="2882" y="137"/>
                    <a:pt x="2841" y="232"/>
                  </a:cubicBezTo>
                  <a:cubicBezTo>
                    <a:pt x="2863" y="280"/>
                    <a:pt x="2862" y="341"/>
                    <a:pt x="2952" y="362"/>
                  </a:cubicBezTo>
                  <a:cubicBezTo>
                    <a:pt x="2988" y="312"/>
                    <a:pt x="3032" y="250"/>
                    <a:pt x="3089" y="170"/>
                  </a:cubicBezTo>
                  <a:cubicBezTo>
                    <a:pt x="3168" y="265"/>
                    <a:pt x="3296" y="234"/>
                    <a:pt x="3331" y="36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1" name="Google Shape;301;p13"/>
            <p:cNvSpPr/>
            <p:nvPr/>
          </p:nvSpPr>
          <p:spPr>
            <a:xfrm>
              <a:off x="4505475" y="32200"/>
              <a:ext cx="53950" cy="29700"/>
            </a:xfrm>
            <a:custGeom>
              <a:avLst/>
              <a:gdLst/>
              <a:ahLst/>
              <a:cxnLst/>
              <a:rect l="l" t="t" r="r" b="b"/>
              <a:pathLst>
                <a:path w="2158" h="1188" extrusionOk="0">
                  <a:moveTo>
                    <a:pt x="0" y="580"/>
                  </a:moveTo>
                  <a:cubicBezTo>
                    <a:pt x="0" y="805"/>
                    <a:pt x="67" y="994"/>
                    <a:pt x="148" y="1179"/>
                  </a:cubicBezTo>
                  <a:cubicBezTo>
                    <a:pt x="285" y="1179"/>
                    <a:pt x="413" y="1187"/>
                    <a:pt x="541" y="1177"/>
                  </a:cubicBezTo>
                  <a:cubicBezTo>
                    <a:pt x="751" y="1160"/>
                    <a:pt x="965" y="1166"/>
                    <a:pt x="1169" y="1098"/>
                  </a:cubicBezTo>
                  <a:cubicBezTo>
                    <a:pt x="1240" y="1074"/>
                    <a:pt x="1313" y="1055"/>
                    <a:pt x="1384" y="1033"/>
                  </a:cubicBezTo>
                  <a:cubicBezTo>
                    <a:pt x="1558" y="981"/>
                    <a:pt x="1724" y="917"/>
                    <a:pt x="1884" y="832"/>
                  </a:cubicBezTo>
                  <a:cubicBezTo>
                    <a:pt x="1983" y="780"/>
                    <a:pt x="2062" y="720"/>
                    <a:pt x="2125" y="626"/>
                  </a:cubicBezTo>
                  <a:cubicBezTo>
                    <a:pt x="2122" y="422"/>
                    <a:pt x="2158" y="209"/>
                    <a:pt x="2029" y="1"/>
                  </a:cubicBezTo>
                  <a:cubicBezTo>
                    <a:pt x="1879" y="152"/>
                    <a:pt x="1697" y="227"/>
                    <a:pt x="1525" y="318"/>
                  </a:cubicBezTo>
                  <a:cubicBezTo>
                    <a:pt x="1426" y="370"/>
                    <a:pt x="1316" y="404"/>
                    <a:pt x="1209" y="437"/>
                  </a:cubicBezTo>
                  <a:cubicBezTo>
                    <a:pt x="843" y="551"/>
                    <a:pt x="467" y="580"/>
                    <a:pt x="87" y="567"/>
                  </a:cubicBezTo>
                  <a:cubicBezTo>
                    <a:pt x="65" y="567"/>
                    <a:pt x="43" y="573"/>
                    <a:pt x="0" y="580"/>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2" name="Google Shape;302;p13"/>
            <p:cNvSpPr/>
            <p:nvPr/>
          </p:nvSpPr>
          <p:spPr>
            <a:xfrm>
              <a:off x="4313700" y="-1700"/>
              <a:ext cx="39675" cy="36525"/>
            </a:xfrm>
            <a:custGeom>
              <a:avLst/>
              <a:gdLst/>
              <a:ahLst/>
              <a:cxnLst/>
              <a:rect l="l" t="t" r="r" b="b"/>
              <a:pathLst>
                <a:path w="1587" h="1461" extrusionOk="0">
                  <a:moveTo>
                    <a:pt x="340" y="1"/>
                  </a:moveTo>
                  <a:cubicBezTo>
                    <a:pt x="317" y="25"/>
                    <a:pt x="308" y="30"/>
                    <a:pt x="308" y="35"/>
                  </a:cubicBezTo>
                  <a:cubicBezTo>
                    <a:pt x="292" y="296"/>
                    <a:pt x="209" y="537"/>
                    <a:pt x="85" y="765"/>
                  </a:cubicBezTo>
                  <a:cubicBezTo>
                    <a:pt x="59" y="811"/>
                    <a:pt x="46" y="864"/>
                    <a:pt x="32" y="915"/>
                  </a:cubicBezTo>
                  <a:cubicBezTo>
                    <a:pt x="1" y="1032"/>
                    <a:pt x="23" y="1085"/>
                    <a:pt x="131" y="1131"/>
                  </a:cubicBezTo>
                  <a:cubicBezTo>
                    <a:pt x="236" y="1173"/>
                    <a:pt x="342" y="1212"/>
                    <a:pt x="450" y="1246"/>
                  </a:cubicBezTo>
                  <a:cubicBezTo>
                    <a:pt x="666" y="1314"/>
                    <a:pt x="882" y="1382"/>
                    <a:pt x="1100" y="1440"/>
                  </a:cubicBezTo>
                  <a:cubicBezTo>
                    <a:pt x="1179" y="1461"/>
                    <a:pt x="1264" y="1456"/>
                    <a:pt x="1347" y="1455"/>
                  </a:cubicBezTo>
                  <a:cubicBezTo>
                    <a:pt x="1422" y="1454"/>
                    <a:pt x="1473" y="1410"/>
                    <a:pt x="1494" y="1336"/>
                  </a:cubicBezTo>
                  <a:cubicBezTo>
                    <a:pt x="1498" y="1322"/>
                    <a:pt x="1503" y="1307"/>
                    <a:pt x="1503" y="1292"/>
                  </a:cubicBezTo>
                  <a:cubicBezTo>
                    <a:pt x="1509" y="1171"/>
                    <a:pt x="1507" y="1049"/>
                    <a:pt x="1520" y="930"/>
                  </a:cubicBezTo>
                  <a:cubicBezTo>
                    <a:pt x="1533" y="812"/>
                    <a:pt x="1561" y="696"/>
                    <a:pt x="1586" y="559"/>
                  </a:cubicBezTo>
                  <a:cubicBezTo>
                    <a:pt x="1477" y="557"/>
                    <a:pt x="1390" y="574"/>
                    <a:pt x="1302" y="580"/>
                  </a:cubicBezTo>
                  <a:cubicBezTo>
                    <a:pt x="1056" y="598"/>
                    <a:pt x="842" y="540"/>
                    <a:pt x="670" y="347"/>
                  </a:cubicBezTo>
                  <a:cubicBezTo>
                    <a:pt x="585" y="252"/>
                    <a:pt x="486" y="170"/>
                    <a:pt x="416" y="60"/>
                  </a:cubicBezTo>
                  <a:cubicBezTo>
                    <a:pt x="402" y="37"/>
                    <a:pt x="371" y="24"/>
                    <a:pt x="340" y="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3" name="Google Shape;303;p13"/>
            <p:cNvSpPr/>
            <p:nvPr/>
          </p:nvSpPr>
          <p:spPr>
            <a:xfrm>
              <a:off x="4330650" y="181250"/>
              <a:ext cx="26625" cy="50625"/>
            </a:xfrm>
            <a:custGeom>
              <a:avLst/>
              <a:gdLst/>
              <a:ahLst/>
              <a:cxnLst/>
              <a:rect l="l" t="t" r="r" b="b"/>
              <a:pathLst>
                <a:path w="1065" h="2025" extrusionOk="0">
                  <a:moveTo>
                    <a:pt x="886" y="1888"/>
                  </a:moveTo>
                  <a:cubicBezTo>
                    <a:pt x="909" y="1795"/>
                    <a:pt x="947" y="1688"/>
                    <a:pt x="1061" y="1636"/>
                  </a:cubicBezTo>
                  <a:cubicBezTo>
                    <a:pt x="1061" y="1583"/>
                    <a:pt x="1065" y="1538"/>
                    <a:pt x="1060" y="1494"/>
                  </a:cubicBezTo>
                  <a:cubicBezTo>
                    <a:pt x="1035" y="1184"/>
                    <a:pt x="1009" y="875"/>
                    <a:pt x="981" y="567"/>
                  </a:cubicBezTo>
                  <a:cubicBezTo>
                    <a:pt x="976" y="515"/>
                    <a:pt x="970" y="455"/>
                    <a:pt x="942" y="415"/>
                  </a:cubicBezTo>
                  <a:cubicBezTo>
                    <a:pt x="855" y="295"/>
                    <a:pt x="840" y="152"/>
                    <a:pt x="798" y="0"/>
                  </a:cubicBezTo>
                  <a:cubicBezTo>
                    <a:pt x="763" y="17"/>
                    <a:pt x="720" y="22"/>
                    <a:pt x="708" y="46"/>
                  </a:cubicBezTo>
                  <a:cubicBezTo>
                    <a:pt x="614" y="219"/>
                    <a:pt x="517" y="391"/>
                    <a:pt x="440" y="571"/>
                  </a:cubicBezTo>
                  <a:cubicBezTo>
                    <a:pt x="267" y="973"/>
                    <a:pt x="113" y="1383"/>
                    <a:pt x="0" y="1808"/>
                  </a:cubicBezTo>
                  <a:cubicBezTo>
                    <a:pt x="70" y="1882"/>
                    <a:pt x="137" y="1953"/>
                    <a:pt x="203" y="2024"/>
                  </a:cubicBezTo>
                  <a:cubicBezTo>
                    <a:pt x="428" y="1979"/>
                    <a:pt x="649" y="1935"/>
                    <a:pt x="886" y="188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4" name="Google Shape;304;p13"/>
            <p:cNvSpPr/>
            <p:nvPr/>
          </p:nvSpPr>
          <p:spPr>
            <a:xfrm>
              <a:off x="4373075" y="-48050"/>
              <a:ext cx="123400" cy="51575"/>
            </a:xfrm>
            <a:custGeom>
              <a:avLst/>
              <a:gdLst/>
              <a:ahLst/>
              <a:cxnLst/>
              <a:rect l="l" t="t" r="r" b="b"/>
              <a:pathLst>
                <a:path w="4936" h="2063" extrusionOk="0">
                  <a:moveTo>
                    <a:pt x="218" y="349"/>
                  </a:moveTo>
                  <a:cubicBezTo>
                    <a:pt x="38" y="426"/>
                    <a:pt x="1" y="516"/>
                    <a:pt x="99" y="654"/>
                  </a:cubicBezTo>
                  <a:cubicBezTo>
                    <a:pt x="160" y="738"/>
                    <a:pt x="211" y="831"/>
                    <a:pt x="317" y="879"/>
                  </a:cubicBezTo>
                  <a:cubicBezTo>
                    <a:pt x="376" y="905"/>
                    <a:pt x="425" y="961"/>
                    <a:pt x="471" y="1010"/>
                  </a:cubicBezTo>
                  <a:cubicBezTo>
                    <a:pt x="579" y="1126"/>
                    <a:pt x="669" y="1259"/>
                    <a:pt x="807" y="1344"/>
                  </a:cubicBezTo>
                  <a:cubicBezTo>
                    <a:pt x="931" y="1559"/>
                    <a:pt x="1183" y="1648"/>
                    <a:pt x="1317" y="1855"/>
                  </a:cubicBezTo>
                  <a:cubicBezTo>
                    <a:pt x="1338" y="1888"/>
                    <a:pt x="1388" y="1921"/>
                    <a:pt x="1427" y="1923"/>
                  </a:cubicBezTo>
                  <a:cubicBezTo>
                    <a:pt x="1530" y="1928"/>
                    <a:pt x="1617" y="1973"/>
                    <a:pt x="1704" y="2015"/>
                  </a:cubicBezTo>
                  <a:cubicBezTo>
                    <a:pt x="1802" y="2063"/>
                    <a:pt x="1890" y="2058"/>
                    <a:pt x="1985" y="2009"/>
                  </a:cubicBezTo>
                  <a:cubicBezTo>
                    <a:pt x="2140" y="1931"/>
                    <a:pt x="2296" y="1856"/>
                    <a:pt x="2454" y="1784"/>
                  </a:cubicBezTo>
                  <a:cubicBezTo>
                    <a:pt x="2536" y="1747"/>
                    <a:pt x="2624" y="1723"/>
                    <a:pt x="2708" y="1690"/>
                  </a:cubicBezTo>
                  <a:cubicBezTo>
                    <a:pt x="2863" y="1629"/>
                    <a:pt x="3027" y="1582"/>
                    <a:pt x="3167" y="1498"/>
                  </a:cubicBezTo>
                  <a:cubicBezTo>
                    <a:pt x="3403" y="1353"/>
                    <a:pt x="3650" y="1220"/>
                    <a:pt x="3859" y="1030"/>
                  </a:cubicBezTo>
                  <a:cubicBezTo>
                    <a:pt x="3919" y="976"/>
                    <a:pt x="3998" y="941"/>
                    <a:pt x="4072" y="905"/>
                  </a:cubicBezTo>
                  <a:cubicBezTo>
                    <a:pt x="4279" y="804"/>
                    <a:pt x="4457" y="671"/>
                    <a:pt x="4600" y="488"/>
                  </a:cubicBezTo>
                  <a:cubicBezTo>
                    <a:pt x="4655" y="418"/>
                    <a:pt x="4726" y="358"/>
                    <a:pt x="4795" y="300"/>
                  </a:cubicBezTo>
                  <a:cubicBezTo>
                    <a:pt x="4855" y="248"/>
                    <a:pt x="4893" y="185"/>
                    <a:pt x="4919" y="114"/>
                  </a:cubicBezTo>
                  <a:cubicBezTo>
                    <a:pt x="4936" y="68"/>
                    <a:pt x="4906" y="20"/>
                    <a:pt x="4857" y="12"/>
                  </a:cubicBezTo>
                  <a:cubicBezTo>
                    <a:pt x="4779" y="0"/>
                    <a:pt x="4714" y="11"/>
                    <a:pt x="4650" y="71"/>
                  </a:cubicBezTo>
                  <a:cubicBezTo>
                    <a:pt x="4528" y="186"/>
                    <a:pt x="4407" y="298"/>
                    <a:pt x="4378" y="476"/>
                  </a:cubicBezTo>
                  <a:cubicBezTo>
                    <a:pt x="4372" y="509"/>
                    <a:pt x="4345" y="548"/>
                    <a:pt x="4317" y="568"/>
                  </a:cubicBezTo>
                  <a:cubicBezTo>
                    <a:pt x="4127" y="705"/>
                    <a:pt x="3951" y="858"/>
                    <a:pt x="3748" y="980"/>
                  </a:cubicBezTo>
                  <a:cubicBezTo>
                    <a:pt x="3510" y="1124"/>
                    <a:pt x="3252" y="1232"/>
                    <a:pt x="3016" y="1378"/>
                  </a:cubicBezTo>
                  <a:cubicBezTo>
                    <a:pt x="2913" y="1441"/>
                    <a:pt x="2810" y="1505"/>
                    <a:pt x="2708" y="1569"/>
                  </a:cubicBezTo>
                  <a:cubicBezTo>
                    <a:pt x="2605" y="1635"/>
                    <a:pt x="2497" y="1681"/>
                    <a:pt x="2371" y="1690"/>
                  </a:cubicBezTo>
                  <a:cubicBezTo>
                    <a:pt x="2228" y="1699"/>
                    <a:pt x="2086" y="1729"/>
                    <a:pt x="1943" y="1738"/>
                  </a:cubicBezTo>
                  <a:cubicBezTo>
                    <a:pt x="1878" y="1742"/>
                    <a:pt x="1805" y="1732"/>
                    <a:pt x="1747" y="1703"/>
                  </a:cubicBezTo>
                  <a:cubicBezTo>
                    <a:pt x="1543" y="1602"/>
                    <a:pt x="1355" y="1476"/>
                    <a:pt x="1202" y="1301"/>
                  </a:cubicBezTo>
                  <a:cubicBezTo>
                    <a:pt x="1128" y="1216"/>
                    <a:pt x="1045" y="1138"/>
                    <a:pt x="964" y="1058"/>
                  </a:cubicBezTo>
                  <a:cubicBezTo>
                    <a:pt x="938" y="1033"/>
                    <a:pt x="904" y="1013"/>
                    <a:pt x="873" y="993"/>
                  </a:cubicBezTo>
                  <a:cubicBezTo>
                    <a:pt x="746" y="910"/>
                    <a:pt x="620" y="828"/>
                    <a:pt x="491" y="748"/>
                  </a:cubicBezTo>
                  <a:cubicBezTo>
                    <a:pt x="364" y="667"/>
                    <a:pt x="279" y="556"/>
                    <a:pt x="247" y="408"/>
                  </a:cubicBezTo>
                  <a:cubicBezTo>
                    <a:pt x="242" y="387"/>
                    <a:pt x="228" y="368"/>
                    <a:pt x="218" y="34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5" name="Google Shape;305;p13"/>
            <p:cNvSpPr/>
            <p:nvPr/>
          </p:nvSpPr>
          <p:spPr>
            <a:xfrm>
              <a:off x="4304500" y="256850"/>
              <a:ext cx="51325" cy="38500"/>
            </a:xfrm>
            <a:custGeom>
              <a:avLst/>
              <a:gdLst/>
              <a:ahLst/>
              <a:cxnLst/>
              <a:rect l="l" t="t" r="r" b="b"/>
              <a:pathLst>
                <a:path w="2053" h="1540" extrusionOk="0">
                  <a:moveTo>
                    <a:pt x="2012" y="1476"/>
                  </a:moveTo>
                  <a:cubicBezTo>
                    <a:pt x="2052" y="1229"/>
                    <a:pt x="1988" y="1009"/>
                    <a:pt x="1970" y="776"/>
                  </a:cubicBezTo>
                  <a:cubicBezTo>
                    <a:pt x="1912" y="783"/>
                    <a:pt x="1868" y="792"/>
                    <a:pt x="1824" y="792"/>
                  </a:cubicBezTo>
                  <a:cubicBezTo>
                    <a:pt x="1773" y="791"/>
                    <a:pt x="1716" y="796"/>
                    <a:pt x="1669" y="778"/>
                  </a:cubicBezTo>
                  <a:cubicBezTo>
                    <a:pt x="1457" y="699"/>
                    <a:pt x="1248" y="612"/>
                    <a:pt x="1038" y="528"/>
                  </a:cubicBezTo>
                  <a:cubicBezTo>
                    <a:pt x="997" y="510"/>
                    <a:pt x="958" y="476"/>
                    <a:pt x="915" y="470"/>
                  </a:cubicBezTo>
                  <a:cubicBezTo>
                    <a:pt x="730" y="442"/>
                    <a:pt x="610" y="318"/>
                    <a:pt x="484" y="198"/>
                  </a:cubicBezTo>
                  <a:cubicBezTo>
                    <a:pt x="397" y="115"/>
                    <a:pt x="301" y="45"/>
                    <a:pt x="192" y="0"/>
                  </a:cubicBezTo>
                  <a:cubicBezTo>
                    <a:pt x="113" y="39"/>
                    <a:pt x="74" y="101"/>
                    <a:pt x="44" y="173"/>
                  </a:cubicBezTo>
                  <a:cubicBezTo>
                    <a:pt x="0" y="281"/>
                    <a:pt x="13" y="376"/>
                    <a:pt x="92" y="466"/>
                  </a:cubicBezTo>
                  <a:cubicBezTo>
                    <a:pt x="212" y="605"/>
                    <a:pt x="345" y="723"/>
                    <a:pt x="508" y="810"/>
                  </a:cubicBezTo>
                  <a:cubicBezTo>
                    <a:pt x="756" y="941"/>
                    <a:pt x="981" y="1106"/>
                    <a:pt x="1183" y="1300"/>
                  </a:cubicBezTo>
                  <a:cubicBezTo>
                    <a:pt x="1210" y="1325"/>
                    <a:pt x="1243" y="1345"/>
                    <a:pt x="1276" y="1360"/>
                  </a:cubicBezTo>
                  <a:cubicBezTo>
                    <a:pt x="1317" y="1379"/>
                    <a:pt x="1367" y="1382"/>
                    <a:pt x="1403" y="1408"/>
                  </a:cubicBezTo>
                  <a:cubicBezTo>
                    <a:pt x="1589" y="1539"/>
                    <a:pt x="1789" y="1503"/>
                    <a:pt x="2012" y="1476"/>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6" name="Google Shape;306;p13"/>
            <p:cNvSpPr/>
            <p:nvPr/>
          </p:nvSpPr>
          <p:spPr>
            <a:xfrm>
              <a:off x="4383725" y="-89775"/>
              <a:ext cx="97650" cy="40650"/>
            </a:xfrm>
            <a:custGeom>
              <a:avLst/>
              <a:gdLst/>
              <a:ahLst/>
              <a:cxnLst/>
              <a:rect l="l" t="t" r="r" b="b"/>
              <a:pathLst>
                <a:path w="3906" h="1626" extrusionOk="0">
                  <a:moveTo>
                    <a:pt x="3905" y="98"/>
                  </a:moveTo>
                  <a:cubicBezTo>
                    <a:pt x="3874" y="60"/>
                    <a:pt x="3850" y="31"/>
                    <a:pt x="3829" y="7"/>
                  </a:cubicBezTo>
                  <a:cubicBezTo>
                    <a:pt x="3809" y="7"/>
                    <a:pt x="3789" y="1"/>
                    <a:pt x="3781" y="8"/>
                  </a:cubicBezTo>
                  <a:cubicBezTo>
                    <a:pt x="3688" y="80"/>
                    <a:pt x="3566" y="121"/>
                    <a:pt x="3527" y="253"/>
                  </a:cubicBezTo>
                  <a:cubicBezTo>
                    <a:pt x="3521" y="274"/>
                    <a:pt x="3479" y="284"/>
                    <a:pt x="3455" y="301"/>
                  </a:cubicBezTo>
                  <a:cubicBezTo>
                    <a:pt x="3381" y="352"/>
                    <a:pt x="3307" y="404"/>
                    <a:pt x="3231" y="453"/>
                  </a:cubicBezTo>
                  <a:cubicBezTo>
                    <a:pt x="3195" y="477"/>
                    <a:pt x="3155" y="504"/>
                    <a:pt x="3114" y="517"/>
                  </a:cubicBezTo>
                  <a:cubicBezTo>
                    <a:pt x="2923" y="574"/>
                    <a:pt x="2750" y="667"/>
                    <a:pt x="2600" y="795"/>
                  </a:cubicBezTo>
                  <a:cubicBezTo>
                    <a:pt x="2425" y="945"/>
                    <a:pt x="2220" y="1051"/>
                    <a:pt x="2010" y="1121"/>
                  </a:cubicBezTo>
                  <a:cubicBezTo>
                    <a:pt x="1814" y="1185"/>
                    <a:pt x="1604" y="1227"/>
                    <a:pt x="1396" y="1257"/>
                  </a:cubicBezTo>
                  <a:cubicBezTo>
                    <a:pt x="1338" y="1266"/>
                    <a:pt x="1273" y="1260"/>
                    <a:pt x="1218" y="1240"/>
                  </a:cubicBezTo>
                  <a:cubicBezTo>
                    <a:pt x="872" y="1119"/>
                    <a:pt x="547" y="964"/>
                    <a:pt x="303" y="676"/>
                  </a:cubicBezTo>
                  <a:cubicBezTo>
                    <a:pt x="222" y="581"/>
                    <a:pt x="127" y="497"/>
                    <a:pt x="37" y="407"/>
                  </a:cubicBezTo>
                  <a:cubicBezTo>
                    <a:pt x="1" y="449"/>
                    <a:pt x="22" y="479"/>
                    <a:pt x="38" y="500"/>
                  </a:cubicBezTo>
                  <a:cubicBezTo>
                    <a:pt x="226" y="756"/>
                    <a:pt x="424" y="994"/>
                    <a:pt x="705" y="1165"/>
                  </a:cubicBezTo>
                  <a:cubicBezTo>
                    <a:pt x="973" y="1329"/>
                    <a:pt x="1255" y="1449"/>
                    <a:pt x="1546" y="1557"/>
                  </a:cubicBezTo>
                  <a:cubicBezTo>
                    <a:pt x="1616" y="1582"/>
                    <a:pt x="1692" y="1597"/>
                    <a:pt x="1765" y="1612"/>
                  </a:cubicBezTo>
                  <a:cubicBezTo>
                    <a:pt x="1827" y="1626"/>
                    <a:pt x="1884" y="1623"/>
                    <a:pt x="1927" y="1562"/>
                  </a:cubicBezTo>
                  <a:cubicBezTo>
                    <a:pt x="1948" y="1533"/>
                    <a:pt x="1979" y="1507"/>
                    <a:pt x="2012" y="1492"/>
                  </a:cubicBezTo>
                  <a:cubicBezTo>
                    <a:pt x="2164" y="1423"/>
                    <a:pt x="2318" y="1362"/>
                    <a:pt x="2469" y="1293"/>
                  </a:cubicBezTo>
                  <a:cubicBezTo>
                    <a:pt x="2544" y="1258"/>
                    <a:pt x="2620" y="1221"/>
                    <a:pt x="2685" y="1172"/>
                  </a:cubicBezTo>
                  <a:cubicBezTo>
                    <a:pt x="2812" y="1073"/>
                    <a:pt x="2950" y="998"/>
                    <a:pt x="3104" y="950"/>
                  </a:cubicBezTo>
                  <a:cubicBezTo>
                    <a:pt x="3244" y="905"/>
                    <a:pt x="3358" y="832"/>
                    <a:pt x="3441" y="702"/>
                  </a:cubicBezTo>
                  <a:cubicBezTo>
                    <a:pt x="3547" y="537"/>
                    <a:pt x="3669" y="384"/>
                    <a:pt x="3787" y="228"/>
                  </a:cubicBezTo>
                  <a:cubicBezTo>
                    <a:pt x="3817" y="187"/>
                    <a:pt x="3856" y="152"/>
                    <a:pt x="3905" y="98"/>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7" name="Google Shape;307;p13"/>
            <p:cNvSpPr/>
            <p:nvPr/>
          </p:nvSpPr>
          <p:spPr>
            <a:xfrm>
              <a:off x="4309625" y="80700"/>
              <a:ext cx="44325" cy="22725"/>
            </a:xfrm>
            <a:custGeom>
              <a:avLst/>
              <a:gdLst/>
              <a:ahLst/>
              <a:cxnLst/>
              <a:rect l="l" t="t" r="r" b="b"/>
              <a:pathLst>
                <a:path w="1773" h="909" extrusionOk="0">
                  <a:moveTo>
                    <a:pt x="1760" y="689"/>
                  </a:moveTo>
                  <a:cubicBezTo>
                    <a:pt x="1773" y="526"/>
                    <a:pt x="1737" y="265"/>
                    <a:pt x="1666" y="11"/>
                  </a:cubicBezTo>
                  <a:cubicBezTo>
                    <a:pt x="1248" y="73"/>
                    <a:pt x="829" y="49"/>
                    <a:pt x="401" y="1"/>
                  </a:cubicBezTo>
                  <a:cubicBezTo>
                    <a:pt x="322" y="271"/>
                    <a:pt x="123" y="477"/>
                    <a:pt x="1" y="734"/>
                  </a:cubicBezTo>
                  <a:cubicBezTo>
                    <a:pt x="97" y="830"/>
                    <a:pt x="220" y="867"/>
                    <a:pt x="342" y="902"/>
                  </a:cubicBezTo>
                  <a:cubicBezTo>
                    <a:pt x="367" y="909"/>
                    <a:pt x="401" y="898"/>
                    <a:pt x="428" y="887"/>
                  </a:cubicBezTo>
                  <a:cubicBezTo>
                    <a:pt x="584" y="828"/>
                    <a:pt x="737" y="763"/>
                    <a:pt x="893" y="706"/>
                  </a:cubicBezTo>
                  <a:cubicBezTo>
                    <a:pt x="956" y="684"/>
                    <a:pt x="1023" y="670"/>
                    <a:pt x="1090" y="662"/>
                  </a:cubicBezTo>
                  <a:cubicBezTo>
                    <a:pt x="1180" y="651"/>
                    <a:pt x="1272" y="656"/>
                    <a:pt x="1362" y="645"/>
                  </a:cubicBezTo>
                  <a:cubicBezTo>
                    <a:pt x="1477" y="631"/>
                    <a:pt x="1588" y="637"/>
                    <a:pt x="1696" y="684"/>
                  </a:cubicBezTo>
                  <a:cubicBezTo>
                    <a:pt x="1714" y="691"/>
                    <a:pt x="1738" y="687"/>
                    <a:pt x="1760" y="68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8" name="Google Shape;308;p13"/>
            <p:cNvSpPr/>
            <p:nvPr/>
          </p:nvSpPr>
          <p:spPr>
            <a:xfrm>
              <a:off x="4321225" y="231925"/>
              <a:ext cx="97925" cy="19975"/>
            </a:xfrm>
            <a:custGeom>
              <a:avLst/>
              <a:gdLst/>
              <a:ahLst/>
              <a:cxnLst/>
              <a:rect l="l" t="t" r="r" b="b"/>
              <a:pathLst>
                <a:path w="3917" h="799" extrusionOk="0">
                  <a:moveTo>
                    <a:pt x="3906" y="551"/>
                  </a:moveTo>
                  <a:cubicBezTo>
                    <a:pt x="3916" y="340"/>
                    <a:pt x="3785" y="265"/>
                    <a:pt x="3639" y="209"/>
                  </a:cubicBezTo>
                  <a:cubicBezTo>
                    <a:pt x="3542" y="170"/>
                    <a:pt x="3434" y="155"/>
                    <a:pt x="3344" y="106"/>
                  </a:cubicBezTo>
                  <a:cubicBezTo>
                    <a:pt x="3163" y="4"/>
                    <a:pt x="2969" y="4"/>
                    <a:pt x="2775" y="13"/>
                  </a:cubicBezTo>
                  <a:cubicBezTo>
                    <a:pt x="2609" y="21"/>
                    <a:pt x="2444" y="50"/>
                    <a:pt x="2276" y="29"/>
                  </a:cubicBezTo>
                  <a:cubicBezTo>
                    <a:pt x="2241" y="24"/>
                    <a:pt x="2202" y="33"/>
                    <a:pt x="2166" y="40"/>
                  </a:cubicBezTo>
                  <a:cubicBezTo>
                    <a:pt x="1964" y="81"/>
                    <a:pt x="1764" y="86"/>
                    <a:pt x="1558" y="55"/>
                  </a:cubicBezTo>
                  <a:cubicBezTo>
                    <a:pt x="1312" y="18"/>
                    <a:pt x="1062" y="0"/>
                    <a:pt x="822" y="110"/>
                  </a:cubicBezTo>
                  <a:cubicBezTo>
                    <a:pt x="747" y="144"/>
                    <a:pt x="662" y="157"/>
                    <a:pt x="582" y="176"/>
                  </a:cubicBezTo>
                  <a:cubicBezTo>
                    <a:pt x="424" y="215"/>
                    <a:pt x="424" y="213"/>
                    <a:pt x="301" y="345"/>
                  </a:cubicBezTo>
                  <a:cubicBezTo>
                    <a:pt x="247" y="368"/>
                    <a:pt x="179" y="312"/>
                    <a:pt x="132" y="375"/>
                  </a:cubicBezTo>
                  <a:cubicBezTo>
                    <a:pt x="93" y="429"/>
                    <a:pt x="39" y="479"/>
                    <a:pt x="18" y="539"/>
                  </a:cubicBezTo>
                  <a:cubicBezTo>
                    <a:pt x="0" y="591"/>
                    <a:pt x="8" y="660"/>
                    <a:pt x="26" y="714"/>
                  </a:cubicBezTo>
                  <a:cubicBezTo>
                    <a:pt x="39" y="750"/>
                    <a:pt x="91" y="771"/>
                    <a:pt x="126" y="799"/>
                  </a:cubicBezTo>
                  <a:cubicBezTo>
                    <a:pt x="300" y="683"/>
                    <a:pt x="466" y="573"/>
                    <a:pt x="643" y="479"/>
                  </a:cubicBezTo>
                  <a:cubicBezTo>
                    <a:pt x="867" y="359"/>
                    <a:pt x="1100" y="285"/>
                    <a:pt x="1354" y="274"/>
                  </a:cubicBezTo>
                  <a:cubicBezTo>
                    <a:pt x="1484" y="269"/>
                    <a:pt x="1603" y="251"/>
                    <a:pt x="1715" y="165"/>
                  </a:cubicBezTo>
                  <a:cubicBezTo>
                    <a:pt x="1809" y="93"/>
                    <a:pt x="1934" y="93"/>
                    <a:pt x="2035" y="163"/>
                  </a:cubicBezTo>
                  <a:cubicBezTo>
                    <a:pt x="2190" y="270"/>
                    <a:pt x="2357" y="286"/>
                    <a:pt x="2533" y="261"/>
                  </a:cubicBezTo>
                  <a:cubicBezTo>
                    <a:pt x="2810" y="222"/>
                    <a:pt x="3074" y="253"/>
                    <a:pt x="3329" y="379"/>
                  </a:cubicBezTo>
                  <a:cubicBezTo>
                    <a:pt x="3392" y="411"/>
                    <a:pt x="3446" y="442"/>
                    <a:pt x="3481" y="503"/>
                  </a:cubicBezTo>
                  <a:cubicBezTo>
                    <a:pt x="3493" y="523"/>
                    <a:pt x="3501" y="544"/>
                    <a:pt x="3515" y="562"/>
                  </a:cubicBezTo>
                  <a:cubicBezTo>
                    <a:pt x="3591" y="664"/>
                    <a:pt x="3680" y="687"/>
                    <a:pt x="3792" y="632"/>
                  </a:cubicBezTo>
                  <a:cubicBezTo>
                    <a:pt x="3832" y="613"/>
                    <a:pt x="3865" y="581"/>
                    <a:pt x="3906" y="55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09" name="Google Shape;309;p13"/>
            <p:cNvSpPr/>
            <p:nvPr/>
          </p:nvSpPr>
          <p:spPr>
            <a:xfrm>
              <a:off x="4312200" y="31125"/>
              <a:ext cx="38675" cy="23775"/>
            </a:xfrm>
            <a:custGeom>
              <a:avLst/>
              <a:gdLst/>
              <a:ahLst/>
              <a:cxnLst/>
              <a:rect l="l" t="t" r="r" b="b"/>
              <a:pathLst>
                <a:path w="1547" h="951" extrusionOk="0">
                  <a:moveTo>
                    <a:pt x="1517" y="901"/>
                  </a:moveTo>
                  <a:cubicBezTo>
                    <a:pt x="1547" y="697"/>
                    <a:pt x="1505" y="511"/>
                    <a:pt x="1510" y="331"/>
                  </a:cubicBezTo>
                  <a:cubicBezTo>
                    <a:pt x="1471" y="287"/>
                    <a:pt x="1434" y="314"/>
                    <a:pt x="1400" y="320"/>
                  </a:cubicBezTo>
                  <a:cubicBezTo>
                    <a:pt x="1231" y="348"/>
                    <a:pt x="1072" y="308"/>
                    <a:pt x="914" y="252"/>
                  </a:cubicBezTo>
                  <a:cubicBezTo>
                    <a:pt x="674" y="166"/>
                    <a:pt x="431" y="86"/>
                    <a:pt x="181" y="1"/>
                  </a:cubicBezTo>
                  <a:cubicBezTo>
                    <a:pt x="1" y="244"/>
                    <a:pt x="69" y="505"/>
                    <a:pt x="94" y="761"/>
                  </a:cubicBezTo>
                  <a:cubicBezTo>
                    <a:pt x="172" y="844"/>
                    <a:pt x="280" y="850"/>
                    <a:pt x="369" y="859"/>
                  </a:cubicBezTo>
                  <a:cubicBezTo>
                    <a:pt x="743" y="896"/>
                    <a:pt x="1116" y="950"/>
                    <a:pt x="1517" y="90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0" name="Google Shape;310;p13"/>
            <p:cNvSpPr/>
            <p:nvPr/>
          </p:nvSpPr>
          <p:spPr>
            <a:xfrm>
              <a:off x="4317075" y="57175"/>
              <a:ext cx="34725" cy="19575"/>
            </a:xfrm>
            <a:custGeom>
              <a:avLst/>
              <a:gdLst/>
              <a:ahLst/>
              <a:cxnLst/>
              <a:rect l="l" t="t" r="r" b="b"/>
              <a:pathLst>
                <a:path w="1389" h="783" extrusionOk="0">
                  <a:moveTo>
                    <a:pt x="1389" y="731"/>
                  </a:moveTo>
                  <a:cubicBezTo>
                    <a:pt x="1374" y="495"/>
                    <a:pt x="1361" y="291"/>
                    <a:pt x="1347" y="86"/>
                  </a:cubicBezTo>
                  <a:cubicBezTo>
                    <a:pt x="1207" y="26"/>
                    <a:pt x="1071" y="77"/>
                    <a:pt x="938" y="67"/>
                  </a:cubicBezTo>
                  <a:cubicBezTo>
                    <a:pt x="802" y="56"/>
                    <a:pt x="664" y="64"/>
                    <a:pt x="529" y="48"/>
                  </a:cubicBezTo>
                  <a:cubicBezTo>
                    <a:pt x="395" y="30"/>
                    <a:pt x="263" y="1"/>
                    <a:pt x="125" y="28"/>
                  </a:cubicBezTo>
                  <a:cubicBezTo>
                    <a:pt x="88" y="214"/>
                    <a:pt x="49" y="398"/>
                    <a:pt x="17" y="582"/>
                  </a:cubicBezTo>
                  <a:cubicBezTo>
                    <a:pt x="0" y="672"/>
                    <a:pt x="26" y="710"/>
                    <a:pt x="113" y="732"/>
                  </a:cubicBezTo>
                  <a:cubicBezTo>
                    <a:pt x="186" y="751"/>
                    <a:pt x="260" y="773"/>
                    <a:pt x="336" y="775"/>
                  </a:cubicBezTo>
                  <a:cubicBezTo>
                    <a:pt x="607" y="781"/>
                    <a:pt x="879" y="783"/>
                    <a:pt x="1151" y="779"/>
                  </a:cubicBezTo>
                  <a:cubicBezTo>
                    <a:pt x="1224" y="778"/>
                    <a:pt x="1295" y="751"/>
                    <a:pt x="1389" y="73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1" name="Google Shape;311;p13"/>
            <p:cNvSpPr/>
            <p:nvPr/>
          </p:nvSpPr>
          <p:spPr>
            <a:xfrm>
              <a:off x="4314725" y="100150"/>
              <a:ext cx="41975" cy="29550"/>
            </a:xfrm>
            <a:custGeom>
              <a:avLst/>
              <a:gdLst/>
              <a:ahLst/>
              <a:cxnLst/>
              <a:rect l="l" t="t" r="r" b="b"/>
              <a:pathLst>
                <a:path w="1679" h="1182" extrusionOk="0">
                  <a:moveTo>
                    <a:pt x="1648" y="452"/>
                  </a:moveTo>
                  <a:cubicBezTo>
                    <a:pt x="1679" y="344"/>
                    <a:pt x="1640" y="244"/>
                    <a:pt x="1613" y="143"/>
                  </a:cubicBezTo>
                  <a:cubicBezTo>
                    <a:pt x="1607" y="119"/>
                    <a:pt x="1578" y="91"/>
                    <a:pt x="1553" y="80"/>
                  </a:cubicBezTo>
                  <a:cubicBezTo>
                    <a:pt x="1448" y="37"/>
                    <a:pt x="1344" y="1"/>
                    <a:pt x="1224" y="23"/>
                  </a:cubicBezTo>
                  <a:cubicBezTo>
                    <a:pt x="1084" y="49"/>
                    <a:pt x="939" y="58"/>
                    <a:pt x="796" y="73"/>
                  </a:cubicBezTo>
                  <a:cubicBezTo>
                    <a:pt x="633" y="91"/>
                    <a:pt x="249" y="243"/>
                    <a:pt x="134" y="346"/>
                  </a:cubicBezTo>
                  <a:cubicBezTo>
                    <a:pt x="80" y="395"/>
                    <a:pt x="39" y="461"/>
                    <a:pt x="1" y="509"/>
                  </a:cubicBezTo>
                  <a:cubicBezTo>
                    <a:pt x="32" y="768"/>
                    <a:pt x="106" y="992"/>
                    <a:pt x="268" y="1181"/>
                  </a:cubicBezTo>
                  <a:cubicBezTo>
                    <a:pt x="310" y="1157"/>
                    <a:pt x="286" y="1117"/>
                    <a:pt x="291" y="1084"/>
                  </a:cubicBezTo>
                  <a:cubicBezTo>
                    <a:pt x="325" y="815"/>
                    <a:pt x="457" y="745"/>
                    <a:pt x="662" y="748"/>
                  </a:cubicBezTo>
                  <a:cubicBezTo>
                    <a:pt x="774" y="750"/>
                    <a:pt x="850" y="729"/>
                    <a:pt x="915" y="643"/>
                  </a:cubicBezTo>
                  <a:cubicBezTo>
                    <a:pt x="938" y="614"/>
                    <a:pt x="973" y="595"/>
                    <a:pt x="997" y="566"/>
                  </a:cubicBezTo>
                  <a:cubicBezTo>
                    <a:pt x="1062" y="489"/>
                    <a:pt x="1141" y="466"/>
                    <a:pt x="1240" y="471"/>
                  </a:cubicBezTo>
                  <a:cubicBezTo>
                    <a:pt x="1352" y="478"/>
                    <a:pt x="1466" y="473"/>
                    <a:pt x="1579" y="471"/>
                  </a:cubicBezTo>
                  <a:cubicBezTo>
                    <a:pt x="1601" y="471"/>
                    <a:pt x="1623" y="459"/>
                    <a:pt x="1648" y="45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2" name="Google Shape;312;p13"/>
            <p:cNvSpPr/>
            <p:nvPr/>
          </p:nvSpPr>
          <p:spPr>
            <a:xfrm>
              <a:off x="4294900" y="267150"/>
              <a:ext cx="61425" cy="42750"/>
            </a:xfrm>
            <a:custGeom>
              <a:avLst/>
              <a:gdLst/>
              <a:ahLst/>
              <a:cxnLst/>
              <a:rect l="l" t="t" r="r" b="b"/>
              <a:pathLst>
                <a:path w="2457" h="1710" extrusionOk="0">
                  <a:moveTo>
                    <a:pt x="2440" y="1692"/>
                  </a:moveTo>
                  <a:cubicBezTo>
                    <a:pt x="2447" y="1653"/>
                    <a:pt x="2456" y="1630"/>
                    <a:pt x="2454" y="1609"/>
                  </a:cubicBezTo>
                  <a:cubicBezTo>
                    <a:pt x="2441" y="1513"/>
                    <a:pt x="2427" y="1416"/>
                    <a:pt x="2413" y="1333"/>
                  </a:cubicBezTo>
                  <a:cubicBezTo>
                    <a:pt x="2319" y="1224"/>
                    <a:pt x="2214" y="1185"/>
                    <a:pt x="2084" y="1208"/>
                  </a:cubicBezTo>
                  <a:cubicBezTo>
                    <a:pt x="2042" y="1216"/>
                    <a:pt x="1993" y="1212"/>
                    <a:pt x="1950" y="1199"/>
                  </a:cubicBezTo>
                  <a:cubicBezTo>
                    <a:pt x="1836" y="1165"/>
                    <a:pt x="1739" y="1096"/>
                    <a:pt x="1614" y="1078"/>
                  </a:cubicBezTo>
                  <a:cubicBezTo>
                    <a:pt x="1508" y="1062"/>
                    <a:pt x="1409" y="986"/>
                    <a:pt x="1312" y="928"/>
                  </a:cubicBezTo>
                  <a:cubicBezTo>
                    <a:pt x="1255" y="893"/>
                    <a:pt x="1203" y="846"/>
                    <a:pt x="1158" y="797"/>
                  </a:cubicBezTo>
                  <a:cubicBezTo>
                    <a:pt x="1010" y="639"/>
                    <a:pt x="828" y="532"/>
                    <a:pt x="634" y="447"/>
                  </a:cubicBezTo>
                  <a:cubicBezTo>
                    <a:pt x="547" y="409"/>
                    <a:pt x="486" y="362"/>
                    <a:pt x="438" y="276"/>
                  </a:cubicBezTo>
                  <a:cubicBezTo>
                    <a:pt x="385" y="180"/>
                    <a:pt x="302" y="101"/>
                    <a:pt x="222" y="0"/>
                  </a:cubicBezTo>
                  <a:cubicBezTo>
                    <a:pt x="188" y="52"/>
                    <a:pt x="169" y="92"/>
                    <a:pt x="141" y="123"/>
                  </a:cubicBezTo>
                  <a:cubicBezTo>
                    <a:pt x="0" y="284"/>
                    <a:pt x="16" y="316"/>
                    <a:pt x="183" y="447"/>
                  </a:cubicBezTo>
                  <a:cubicBezTo>
                    <a:pt x="403" y="619"/>
                    <a:pt x="630" y="781"/>
                    <a:pt x="856" y="945"/>
                  </a:cubicBezTo>
                  <a:cubicBezTo>
                    <a:pt x="978" y="1033"/>
                    <a:pt x="1106" y="1114"/>
                    <a:pt x="1230" y="1202"/>
                  </a:cubicBezTo>
                  <a:cubicBezTo>
                    <a:pt x="1397" y="1320"/>
                    <a:pt x="1574" y="1420"/>
                    <a:pt x="1770" y="1483"/>
                  </a:cubicBezTo>
                  <a:cubicBezTo>
                    <a:pt x="1834" y="1503"/>
                    <a:pt x="1892" y="1540"/>
                    <a:pt x="1956" y="1564"/>
                  </a:cubicBezTo>
                  <a:cubicBezTo>
                    <a:pt x="2090" y="1613"/>
                    <a:pt x="2225" y="1659"/>
                    <a:pt x="2361" y="1704"/>
                  </a:cubicBezTo>
                  <a:cubicBezTo>
                    <a:pt x="2379" y="1710"/>
                    <a:pt x="2404" y="1699"/>
                    <a:pt x="2440" y="1692"/>
                  </a:cubicBezTo>
                  <a:close/>
                </a:path>
              </a:pathLst>
            </a:custGeom>
            <a:solidFill>
              <a:srgbClr val="E1E0DB"/>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3" name="Google Shape;313;p13"/>
            <p:cNvSpPr/>
            <p:nvPr/>
          </p:nvSpPr>
          <p:spPr>
            <a:xfrm>
              <a:off x="4472100" y="-9825"/>
              <a:ext cx="94675" cy="27800"/>
            </a:xfrm>
            <a:custGeom>
              <a:avLst/>
              <a:gdLst/>
              <a:ahLst/>
              <a:cxnLst/>
              <a:rect l="l" t="t" r="r" b="b"/>
              <a:pathLst>
                <a:path w="3787" h="1112" extrusionOk="0">
                  <a:moveTo>
                    <a:pt x="3660" y="0"/>
                  </a:moveTo>
                  <a:cubicBezTo>
                    <a:pt x="3513" y="91"/>
                    <a:pt x="3360" y="174"/>
                    <a:pt x="3222" y="278"/>
                  </a:cubicBezTo>
                  <a:cubicBezTo>
                    <a:pt x="3143" y="338"/>
                    <a:pt x="3061" y="383"/>
                    <a:pt x="2968" y="417"/>
                  </a:cubicBezTo>
                  <a:cubicBezTo>
                    <a:pt x="2812" y="471"/>
                    <a:pt x="2655" y="524"/>
                    <a:pt x="2504" y="589"/>
                  </a:cubicBezTo>
                  <a:cubicBezTo>
                    <a:pt x="2393" y="637"/>
                    <a:pt x="2270" y="666"/>
                    <a:pt x="2153" y="671"/>
                  </a:cubicBezTo>
                  <a:cubicBezTo>
                    <a:pt x="1977" y="678"/>
                    <a:pt x="1810" y="726"/>
                    <a:pt x="1639" y="751"/>
                  </a:cubicBezTo>
                  <a:cubicBezTo>
                    <a:pt x="1581" y="759"/>
                    <a:pt x="1522" y="782"/>
                    <a:pt x="1468" y="809"/>
                  </a:cubicBezTo>
                  <a:cubicBezTo>
                    <a:pt x="1236" y="924"/>
                    <a:pt x="1030" y="858"/>
                    <a:pt x="830" y="726"/>
                  </a:cubicBezTo>
                  <a:cubicBezTo>
                    <a:pt x="786" y="697"/>
                    <a:pt x="744" y="661"/>
                    <a:pt x="695" y="645"/>
                  </a:cubicBezTo>
                  <a:cubicBezTo>
                    <a:pt x="497" y="581"/>
                    <a:pt x="333" y="462"/>
                    <a:pt x="177" y="329"/>
                  </a:cubicBezTo>
                  <a:cubicBezTo>
                    <a:pt x="127" y="287"/>
                    <a:pt x="78" y="259"/>
                    <a:pt x="0" y="307"/>
                  </a:cubicBezTo>
                  <a:cubicBezTo>
                    <a:pt x="14" y="344"/>
                    <a:pt x="19" y="394"/>
                    <a:pt x="46" y="420"/>
                  </a:cubicBezTo>
                  <a:cubicBezTo>
                    <a:pt x="203" y="569"/>
                    <a:pt x="349" y="733"/>
                    <a:pt x="545" y="836"/>
                  </a:cubicBezTo>
                  <a:cubicBezTo>
                    <a:pt x="578" y="852"/>
                    <a:pt x="623" y="883"/>
                    <a:pt x="648" y="872"/>
                  </a:cubicBezTo>
                  <a:cubicBezTo>
                    <a:pt x="756" y="830"/>
                    <a:pt x="818" y="903"/>
                    <a:pt x="892" y="953"/>
                  </a:cubicBezTo>
                  <a:cubicBezTo>
                    <a:pt x="1071" y="1076"/>
                    <a:pt x="1261" y="1112"/>
                    <a:pt x="1473" y="1043"/>
                  </a:cubicBezTo>
                  <a:cubicBezTo>
                    <a:pt x="1609" y="1000"/>
                    <a:pt x="1745" y="955"/>
                    <a:pt x="1891" y="952"/>
                  </a:cubicBezTo>
                  <a:cubicBezTo>
                    <a:pt x="1927" y="951"/>
                    <a:pt x="1964" y="936"/>
                    <a:pt x="2000" y="926"/>
                  </a:cubicBezTo>
                  <a:cubicBezTo>
                    <a:pt x="2174" y="877"/>
                    <a:pt x="2349" y="829"/>
                    <a:pt x="2523" y="776"/>
                  </a:cubicBezTo>
                  <a:cubicBezTo>
                    <a:pt x="2565" y="763"/>
                    <a:pt x="2604" y="738"/>
                    <a:pt x="2645" y="720"/>
                  </a:cubicBezTo>
                  <a:cubicBezTo>
                    <a:pt x="2768" y="665"/>
                    <a:pt x="2890" y="603"/>
                    <a:pt x="3017" y="558"/>
                  </a:cubicBezTo>
                  <a:cubicBezTo>
                    <a:pt x="3061" y="542"/>
                    <a:pt x="3122" y="555"/>
                    <a:pt x="3171" y="569"/>
                  </a:cubicBezTo>
                  <a:cubicBezTo>
                    <a:pt x="3234" y="586"/>
                    <a:pt x="3290" y="580"/>
                    <a:pt x="3347" y="552"/>
                  </a:cubicBezTo>
                  <a:cubicBezTo>
                    <a:pt x="3435" y="509"/>
                    <a:pt x="3529" y="476"/>
                    <a:pt x="3611" y="424"/>
                  </a:cubicBezTo>
                  <a:cubicBezTo>
                    <a:pt x="3774" y="317"/>
                    <a:pt x="3787" y="177"/>
                    <a:pt x="3660" y="0"/>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4" name="Google Shape;314;p13"/>
            <p:cNvSpPr/>
            <p:nvPr/>
          </p:nvSpPr>
          <p:spPr>
            <a:xfrm>
              <a:off x="4312675" y="248625"/>
              <a:ext cx="40475" cy="25400"/>
            </a:xfrm>
            <a:custGeom>
              <a:avLst/>
              <a:gdLst/>
              <a:ahLst/>
              <a:cxnLst/>
              <a:rect l="l" t="t" r="r" b="b"/>
              <a:pathLst>
                <a:path w="1619" h="1016" extrusionOk="0">
                  <a:moveTo>
                    <a:pt x="1617" y="994"/>
                  </a:moveTo>
                  <a:cubicBezTo>
                    <a:pt x="1617" y="939"/>
                    <a:pt x="1619" y="895"/>
                    <a:pt x="1617" y="851"/>
                  </a:cubicBezTo>
                  <a:cubicBezTo>
                    <a:pt x="1610" y="709"/>
                    <a:pt x="1601" y="566"/>
                    <a:pt x="1593" y="416"/>
                  </a:cubicBezTo>
                  <a:cubicBezTo>
                    <a:pt x="1514" y="375"/>
                    <a:pt x="1442" y="336"/>
                    <a:pt x="1368" y="300"/>
                  </a:cubicBezTo>
                  <a:cubicBezTo>
                    <a:pt x="1273" y="255"/>
                    <a:pt x="1172" y="222"/>
                    <a:pt x="1083" y="167"/>
                  </a:cubicBezTo>
                  <a:cubicBezTo>
                    <a:pt x="993" y="111"/>
                    <a:pt x="918" y="110"/>
                    <a:pt x="831" y="164"/>
                  </a:cubicBezTo>
                  <a:cubicBezTo>
                    <a:pt x="774" y="199"/>
                    <a:pt x="712" y="227"/>
                    <a:pt x="650" y="253"/>
                  </a:cubicBezTo>
                  <a:cubicBezTo>
                    <a:pt x="500" y="317"/>
                    <a:pt x="370" y="287"/>
                    <a:pt x="264" y="162"/>
                  </a:cubicBezTo>
                  <a:cubicBezTo>
                    <a:pt x="220" y="110"/>
                    <a:pt x="177" y="58"/>
                    <a:pt x="129" y="1"/>
                  </a:cubicBezTo>
                  <a:cubicBezTo>
                    <a:pt x="63" y="39"/>
                    <a:pt x="14" y="90"/>
                    <a:pt x="1" y="182"/>
                  </a:cubicBezTo>
                  <a:cubicBezTo>
                    <a:pt x="38" y="214"/>
                    <a:pt x="74" y="255"/>
                    <a:pt x="119" y="278"/>
                  </a:cubicBezTo>
                  <a:cubicBezTo>
                    <a:pt x="189" y="313"/>
                    <a:pt x="248" y="336"/>
                    <a:pt x="225" y="444"/>
                  </a:cubicBezTo>
                  <a:cubicBezTo>
                    <a:pt x="212" y="501"/>
                    <a:pt x="294" y="551"/>
                    <a:pt x="350" y="554"/>
                  </a:cubicBezTo>
                  <a:cubicBezTo>
                    <a:pt x="488" y="559"/>
                    <a:pt x="586" y="648"/>
                    <a:pt x="702" y="698"/>
                  </a:cubicBezTo>
                  <a:cubicBezTo>
                    <a:pt x="917" y="789"/>
                    <a:pt x="1131" y="884"/>
                    <a:pt x="1344" y="978"/>
                  </a:cubicBezTo>
                  <a:cubicBezTo>
                    <a:pt x="1431" y="1015"/>
                    <a:pt x="1518" y="1007"/>
                    <a:pt x="1617" y="99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5" name="Google Shape;315;p13"/>
            <p:cNvSpPr/>
            <p:nvPr/>
          </p:nvSpPr>
          <p:spPr>
            <a:xfrm>
              <a:off x="4348250" y="388675"/>
              <a:ext cx="18100" cy="36600"/>
            </a:xfrm>
            <a:custGeom>
              <a:avLst/>
              <a:gdLst/>
              <a:ahLst/>
              <a:cxnLst/>
              <a:rect l="l" t="t" r="r" b="b"/>
              <a:pathLst>
                <a:path w="724" h="1464" extrusionOk="0">
                  <a:moveTo>
                    <a:pt x="466" y="1228"/>
                  </a:moveTo>
                  <a:cubicBezTo>
                    <a:pt x="467" y="1235"/>
                    <a:pt x="482" y="1241"/>
                    <a:pt x="490" y="1247"/>
                  </a:cubicBezTo>
                  <a:cubicBezTo>
                    <a:pt x="495" y="1236"/>
                    <a:pt x="504" y="1224"/>
                    <a:pt x="503" y="1214"/>
                  </a:cubicBezTo>
                  <a:cubicBezTo>
                    <a:pt x="502" y="1206"/>
                    <a:pt x="487" y="1200"/>
                    <a:pt x="479" y="1193"/>
                  </a:cubicBezTo>
                  <a:cubicBezTo>
                    <a:pt x="473" y="1205"/>
                    <a:pt x="465" y="1217"/>
                    <a:pt x="466" y="1228"/>
                  </a:cubicBezTo>
                  <a:close/>
                  <a:moveTo>
                    <a:pt x="187" y="989"/>
                  </a:moveTo>
                  <a:cubicBezTo>
                    <a:pt x="80" y="765"/>
                    <a:pt x="59" y="527"/>
                    <a:pt x="75" y="282"/>
                  </a:cubicBezTo>
                  <a:cubicBezTo>
                    <a:pt x="77" y="261"/>
                    <a:pt x="75" y="229"/>
                    <a:pt x="63" y="220"/>
                  </a:cubicBezTo>
                  <a:cubicBezTo>
                    <a:pt x="1" y="181"/>
                    <a:pt x="18" y="131"/>
                    <a:pt x="39" y="81"/>
                  </a:cubicBezTo>
                  <a:cubicBezTo>
                    <a:pt x="69" y="14"/>
                    <a:pt x="139" y="0"/>
                    <a:pt x="192" y="11"/>
                  </a:cubicBezTo>
                  <a:cubicBezTo>
                    <a:pt x="338" y="40"/>
                    <a:pt x="488" y="62"/>
                    <a:pt x="617" y="141"/>
                  </a:cubicBezTo>
                  <a:cubicBezTo>
                    <a:pt x="652" y="584"/>
                    <a:pt x="687" y="1019"/>
                    <a:pt x="723" y="1463"/>
                  </a:cubicBezTo>
                  <a:cubicBezTo>
                    <a:pt x="657" y="1451"/>
                    <a:pt x="601" y="1451"/>
                    <a:pt x="555" y="1429"/>
                  </a:cubicBezTo>
                  <a:cubicBezTo>
                    <a:pt x="425" y="1368"/>
                    <a:pt x="300" y="1299"/>
                    <a:pt x="165" y="1229"/>
                  </a:cubicBezTo>
                  <a:cubicBezTo>
                    <a:pt x="180" y="1136"/>
                    <a:pt x="224" y="1069"/>
                    <a:pt x="187" y="989"/>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6" name="Google Shape;316;p13"/>
            <p:cNvSpPr/>
            <p:nvPr/>
          </p:nvSpPr>
          <p:spPr>
            <a:xfrm>
              <a:off x="4391525" y="380225"/>
              <a:ext cx="15600" cy="41425"/>
            </a:xfrm>
            <a:custGeom>
              <a:avLst/>
              <a:gdLst/>
              <a:ahLst/>
              <a:cxnLst/>
              <a:rect l="l" t="t" r="r" b="b"/>
              <a:pathLst>
                <a:path w="624" h="1657" extrusionOk="0">
                  <a:moveTo>
                    <a:pt x="387" y="1052"/>
                  </a:moveTo>
                  <a:cubicBezTo>
                    <a:pt x="332" y="1119"/>
                    <a:pt x="332" y="1119"/>
                    <a:pt x="451" y="1209"/>
                  </a:cubicBezTo>
                  <a:cubicBezTo>
                    <a:pt x="430" y="1159"/>
                    <a:pt x="410" y="1108"/>
                    <a:pt x="387" y="1052"/>
                  </a:cubicBezTo>
                  <a:close/>
                  <a:moveTo>
                    <a:pt x="0" y="431"/>
                  </a:moveTo>
                  <a:cubicBezTo>
                    <a:pt x="230" y="360"/>
                    <a:pt x="341" y="182"/>
                    <a:pt x="449" y="1"/>
                  </a:cubicBezTo>
                  <a:cubicBezTo>
                    <a:pt x="543" y="163"/>
                    <a:pt x="624" y="326"/>
                    <a:pt x="576" y="543"/>
                  </a:cubicBezTo>
                  <a:cubicBezTo>
                    <a:pt x="516" y="483"/>
                    <a:pt x="472" y="438"/>
                    <a:pt x="406" y="372"/>
                  </a:cubicBezTo>
                  <a:cubicBezTo>
                    <a:pt x="395" y="429"/>
                    <a:pt x="379" y="461"/>
                    <a:pt x="389" y="479"/>
                  </a:cubicBezTo>
                  <a:cubicBezTo>
                    <a:pt x="433" y="557"/>
                    <a:pt x="479" y="637"/>
                    <a:pt x="535" y="707"/>
                  </a:cubicBezTo>
                  <a:cubicBezTo>
                    <a:pt x="592" y="778"/>
                    <a:pt x="610" y="853"/>
                    <a:pt x="600" y="940"/>
                  </a:cubicBezTo>
                  <a:cubicBezTo>
                    <a:pt x="595" y="985"/>
                    <a:pt x="597" y="1030"/>
                    <a:pt x="593" y="1076"/>
                  </a:cubicBezTo>
                  <a:cubicBezTo>
                    <a:pt x="579" y="1268"/>
                    <a:pt x="540" y="1450"/>
                    <a:pt x="372" y="1575"/>
                  </a:cubicBezTo>
                  <a:cubicBezTo>
                    <a:pt x="349" y="1594"/>
                    <a:pt x="332" y="1621"/>
                    <a:pt x="310" y="1641"/>
                  </a:cubicBezTo>
                  <a:cubicBezTo>
                    <a:pt x="299" y="1649"/>
                    <a:pt x="283" y="1650"/>
                    <a:pt x="262" y="1656"/>
                  </a:cubicBezTo>
                  <a:cubicBezTo>
                    <a:pt x="241" y="1621"/>
                    <a:pt x="219" y="1585"/>
                    <a:pt x="200" y="1553"/>
                  </a:cubicBezTo>
                  <a:lnTo>
                    <a:pt x="79" y="1553"/>
                  </a:lnTo>
                  <a:cubicBezTo>
                    <a:pt x="52" y="1168"/>
                    <a:pt x="26" y="799"/>
                    <a:pt x="0" y="43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7" name="Google Shape;317;p13"/>
            <p:cNvSpPr/>
            <p:nvPr/>
          </p:nvSpPr>
          <p:spPr>
            <a:xfrm>
              <a:off x="4383525" y="241625"/>
              <a:ext cx="20425" cy="27300"/>
            </a:xfrm>
            <a:custGeom>
              <a:avLst/>
              <a:gdLst/>
              <a:ahLst/>
              <a:cxnLst/>
              <a:rect l="l" t="t" r="r" b="b"/>
              <a:pathLst>
                <a:path w="817" h="1092" extrusionOk="0">
                  <a:moveTo>
                    <a:pt x="330" y="1092"/>
                  </a:moveTo>
                  <a:cubicBezTo>
                    <a:pt x="472" y="1040"/>
                    <a:pt x="542" y="948"/>
                    <a:pt x="588" y="829"/>
                  </a:cubicBezTo>
                  <a:cubicBezTo>
                    <a:pt x="660" y="640"/>
                    <a:pt x="738" y="451"/>
                    <a:pt x="816" y="256"/>
                  </a:cubicBezTo>
                  <a:cubicBezTo>
                    <a:pt x="732" y="106"/>
                    <a:pt x="604" y="28"/>
                    <a:pt x="430" y="38"/>
                  </a:cubicBezTo>
                  <a:cubicBezTo>
                    <a:pt x="361" y="42"/>
                    <a:pt x="299" y="36"/>
                    <a:pt x="231" y="17"/>
                  </a:cubicBezTo>
                  <a:cubicBezTo>
                    <a:pt x="169" y="1"/>
                    <a:pt x="99" y="17"/>
                    <a:pt x="21" y="19"/>
                  </a:cubicBezTo>
                  <a:cubicBezTo>
                    <a:pt x="14" y="72"/>
                    <a:pt x="1" y="115"/>
                    <a:pt x="4" y="157"/>
                  </a:cubicBezTo>
                  <a:cubicBezTo>
                    <a:pt x="18" y="399"/>
                    <a:pt x="36" y="639"/>
                    <a:pt x="52" y="880"/>
                  </a:cubicBezTo>
                  <a:cubicBezTo>
                    <a:pt x="59" y="972"/>
                    <a:pt x="97" y="1037"/>
                    <a:pt x="196" y="1056"/>
                  </a:cubicBezTo>
                  <a:cubicBezTo>
                    <a:pt x="239" y="1065"/>
                    <a:pt x="283" y="1079"/>
                    <a:pt x="330" y="1092"/>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8" name="Google Shape;318;p13"/>
            <p:cNvSpPr/>
            <p:nvPr/>
          </p:nvSpPr>
          <p:spPr>
            <a:xfrm>
              <a:off x="4384300" y="-145650"/>
              <a:ext cx="79725" cy="16075"/>
            </a:xfrm>
            <a:custGeom>
              <a:avLst/>
              <a:gdLst/>
              <a:ahLst/>
              <a:cxnLst/>
              <a:rect l="l" t="t" r="r" b="b"/>
              <a:pathLst>
                <a:path w="3189" h="643" extrusionOk="0">
                  <a:moveTo>
                    <a:pt x="0" y="642"/>
                  </a:moveTo>
                  <a:cubicBezTo>
                    <a:pt x="156" y="614"/>
                    <a:pt x="267" y="561"/>
                    <a:pt x="380" y="488"/>
                  </a:cubicBezTo>
                  <a:cubicBezTo>
                    <a:pt x="640" y="318"/>
                    <a:pt x="925" y="199"/>
                    <a:pt x="1239" y="158"/>
                  </a:cubicBezTo>
                  <a:cubicBezTo>
                    <a:pt x="1339" y="144"/>
                    <a:pt x="1432" y="151"/>
                    <a:pt x="1522" y="204"/>
                  </a:cubicBezTo>
                  <a:cubicBezTo>
                    <a:pt x="1622" y="260"/>
                    <a:pt x="1730" y="289"/>
                    <a:pt x="1845" y="305"/>
                  </a:cubicBezTo>
                  <a:cubicBezTo>
                    <a:pt x="1949" y="320"/>
                    <a:pt x="2050" y="361"/>
                    <a:pt x="2154" y="378"/>
                  </a:cubicBezTo>
                  <a:cubicBezTo>
                    <a:pt x="2399" y="420"/>
                    <a:pt x="2646" y="455"/>
                    <a:pt x="2893" y="491"/>
                  </a:cubicBezTo>
                  <a:cubicBezTo>
                    <a:pt x="2994" y="505"/>
                    <a:pt x="3086" y="468"/>
                    <a:pt x="3188" y="416"/>
                  </a:cubicBezTo>
                  <a:cubicBezTo>
                    <a:pt x="2989" y="366"/>
                    <a:pt x="2802" y="318"/>
                    <a:pt x="2616" y="273"/>
                  </a:cubicBezTo>
                  <a:cubicBezTo>
                    <a:pt x="2418" y="225"/>
                    <a:pt x="2218" y="186"/>
                    <a:pt x="2023" y="130"/>
                  </a:cubicBezTo>
                  <a:cubicBezTo>
                    <a:pt x="1774" y="60"/>
                    <a:pt x="1525" y="16"/>
                    <a:pt x="1266" y="64"/>
                  </a:cubicBezTo>
                  <a:cubicBezTo>
                    <a:pt x="1184" y="79"/>
                    <a:pt x="1104" y="85"/>
                    <a:pt x="1029" y="23"/>
                  </a:cubicBezTo>
                  <a:cubicBezTo>
                    <a:pt x="1001" y="0"/>
                    <a:pt x="943" y="7"/>
                    <a:pt x="900" y="12"/>
                  </a:cubicBezTo>
                  <a:cubicBezTo>
                    <a:pt x="747" y="32"/>
                    <a:pt x="611" y="101"/>
                    <a:pt x="487" y="188"/>
                  </a:cubicBezTo>
                  <a:cubicBezTo>
                    <a:pt x="315" y="310"/>
                    <a:pt x="154" y="447"/>
                    <a:pt x="0" y="64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19" name="Google Shape;319;p13"/>
            <p:cNvSpPr/>
            <p:nvPr/>
          </p:nvSpPr>
          <p:spPr>
            <a:xfrm>
              <a:off x="4325775" y="122575"/>
              <a:ext cx="22500" cy="35375"/>
            </a:xfrm>
            <a:custGeom>
              <a:avLst/>
              <a:gdLst/>
              <a:ahLst/>
              <a:cxnLst/>
              <a:rect l="l" t="t" r="r" b="b"/>
              <a:pathLst>
                <a:path w="900" h="1415" extrusionOk="0">
                  <a:moveTo>
                    <a:pt x="806" y="1414"/>
                  </a:moveTo>
                  <a:cubicBezTo>
                    <a:pt x="841" y="1348"/>
                    <a:pt x="869" y="1297"/>
                    <a:pt x="899" y="1245"/>
                  </a:cubicBezTo>
                  <a:cubicBezTo>
                    <a:pt x="811" y="1001"/>
                    <a:pt x="753" y="749"/>
                    <a:pt x="586" y="543"/>
                  </a:cubicBezTo>
                  <a:cubicBezTo>
                    <a:pt x="554" y="503"/>
                    <a:pt x="538" y="449"/>
                    <a:pt x="515" y="401"/>
                  </a:cubicBezTo>
                  <a:cubicBezTo>
                    <a:pt x="445" y="253"/>
                    <a:pt x="325" y="148"/>
                    <a:pt x="200" y="50"/>
                  </a:cubicBezTo>
                  <a:cubicBezTo>
                    <a:pt x="135" y="0"/>
                    <a:pt x="70" y="22"/>
                    <a:pt x="36" y="102"/>
                  </a:cubicBezTo>
                  <a:cubicBezTo>
                    <a:pt x="20" y="142"/>
                    <a:pt x="5" y="187"/>
                    <a:pt x="3" y="231"/>
                  </a:cubicBezTo>
                  <a:cubicBezTo>
                    <a:pt x="1" y="306"/>
                    <a:pt x="10" y="382"/>
                    <a:pt x="12" y="458"/>
                  </a:cubicBezTo>
                  <a:cubicBezTo>
                    <a:pt x="15" y="572"/>
                    <a:pt x="70" y="662"/>
                    <a:pt x="144" y="740"/>
                  </a:cubicBezTo>
                  <a:cubicBezTo>
                    <a:pt x="358" y="962"/>
                    <a:pt x="576" y="1180"/>
                    <a:pt x="806" y="141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0" name="Google Shape;320;p13"/>
            <p:cNvSpPr/>
            <p:nvPr/>
          </p:nvSpPr>
          <p:spPr>
            <a:xfrm>
              <a:off x="4419475" y="9875"/>
              <a:ext cx="63875" cy="29900"/>
            </a:xfrm>
            <a:custGeom>
              <a:avLst/>
              <a:gdLst/>
              <a:ahLst/>
              <a:cxnLst/>
              <a:rect l="l" t="t" r="r" b="b"/>
              <a:pathLst>
                <a:path w="2555" h="1196" extrusionOk="0">
                  <a:moveTo>
                    <a:pt x="0" y="1196"/>
                  </a:moveTo>
                  <a:cubicBezTo>
                    <a:pt x="183" y="1103"/>
                    <a:pt x="373" y="1034"/>
                    <a:pt x="573" y="992"/>
                  </a:cubicBezTo>
                  <a:cubicBezTo>
                    <a:pt x="617" y="983"/>
                    <a:pt x="661" y="971"/>
                    <a:pt x="702" y="952"/>
                  </a:cubicBezTo>
                  <a:cubicBezTo>
                    <a:pt x="889" y="872"/>
                    <a:pt x="1071" y="779"/>
                    <a:pt x="1282" y="764"/>
                  </a:cubicBezTo>
                  <a:cubicBezTo>
                    <a:pt x="1377" y="757"/>
                    <a:pt x="1469" y="706"/>
                    <a:pt x="1561" y="675"/>
                  </a:cubicBezTo>
                  <a:cubicBezTo>
                    <a:pt x="1798" y="595"/>
                    <a:pt x="2035" y="516"/>
                    <a:pt x="2270" y="435"/>
                  </a:cubicBezTo>
                  <a:cubicBezTo>
                    <a:pt x="2306" y="423"/>
                    <a:pt x="2342" y="408"/>
                    <a:pt x="2373" y="389"/>
                  </a:cubicBezTo>
                  <a:cubicBezTo>
                    <a:pt x="2551" y="278"/>
                    <a:pt x="2554" y="226"/>
                    <a:pt x="2394" y="93"/>
                  </a:cubicBezTo>
                  <a:cubicBezTo>
                    <a:pt x="2360" y="64"/>
                    <a:pt x="2325" y="35"/>
                    <a:pt x="2284" y="0"/>
                  </a:cubicBezTo>
                  <a:cubicBezTo>
                    <a:pt x="2203" y="28"/>
                    <a:pt x="2146" y="90"/>
                    <a:pt x="2085" y="143"/>
                  </a:cubicBezTo>
                  <a:cubicBezTo>
                    <a:pt x="1941" y="269"/>
                    <a:pt x="1781" y="359"/>
                    <a:pt x="1596" y="421"/>
                  </a:cubicBezTo>
                  <a:cubicBezTo>
                    <a:pt x="1412" y="483"/>
                    <a:pt x="1226" y="543"/>
                    <a:pt x="1049" y="635"/>
                  </a:cubicBezTo>
                  <a:cubicBezTo>
                    <a:pt x="802" y="764"/>
                    <a:pt x="534" y="853"/>
                    <a:pt x="278" y="964"/>
                  </a:cubicBezTo>
                  <a:cubicBezTo>
                    <a:pt x="195" y="999"/>
                    <a:pt x="116" y="1046"/>
                    <a:pt x="43" y="1097"/>
                  </a:cubicBezTo>
                  <a:cubicBezTo>
                    <a:pt x="18" y="1114"/>
                    <a:pt x="15" y="1161"/>
                    <a:pt x="2" y="1195"/>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1" name="Google Shape;321;p13"/>
            <p:cNvSpPr/>
            <p:nvPr/>
          </p:nvSpPr>
          <p:spPr>
            <a:xfrm>
              <a:off x="4354175" y="9950"/>
              <a:ext cx="10625" cy="89275"/>
            </a:xfrm>
            <a:custGeom>
              <a:avLst/>
              <a:gdLst/>
              <a:ahLst/>
              <a:cxnLst/>
              <a:rect l="l" t="t" r="r" b="b"/>
              <a:pathLst>
                <a:path w="425" h="3571" extrusionOk="0">
                  <a:moveTo>
                    <a:pt x="423" y="292"/>
                  </a:moveTo>
                  <a:cubicBezTo>
                    <a:pt x="330" y="196"/>
                    <a:pt x="236" y="100"/>
                    <a:pt x="143" y="4"/>
                  </a:cubicBezTo>
                  <a:cubicBezTo>
                    <a:pt x="139" y="0"/>
                    <a:pt x="129" y="4"/>
                    <a:pt x="104" y="5"/>
                  </a:cubicBezTo>
                  <a:cubicBezTo>
                    <a:pt x="96" y="24"/>
                    <a:pt x="79" y="48"/>
                    <a:pt x="76" y="74"/>
                  </a:cubicBezTo>
                  <a:cubicBezTo>
                    <a:pt x="60" y="218"/>
                    <a:pt x="34" y="361"/>
                    <a:pt x="37" y="504"/>
                  </a:cubicBezTo>
                  <a:cubicBezTo>
                    <a:pt x="42" y="686"/>
                    <a:pt x="23" y="866"/>
                    <a:pt x="12" y="1048"/>
                  </a:cubicBezTo>
                  <a:cubicBezTo>
                    <a:pt x="1" y="1236"/>
                    <a:pt x="6" y="1427"/>
                    <a:pt x="15" y="1615"/>
                  </a:cubicBezTo>
                  <a:cubicBezTo>
                    <a:pt x="35" y="1972"/>
                    <a:pt x="68" y="2326"/>
                    <a:pt x="84" y="2682"/>
                  </a:cubicBezTo>
                  <a:cubicBezTo>
                    <a:pt x="96" y="2956"/>
                    <a:pt x="152" y="3223"/>
                    <a:pt x="191" y="3493"/>
                  </a:cubicBezTo>
                  <a:cubicBezTo>
                    <a:pt x="194" y="3519"/>
                    <a:pt x="221" y="3542"/>
                    <a:pt x="237" y="3566"/>
                  </a:cubicBezTo>
                  <a:lnTo>
                    <a:pt x="235" y="3570"/>
                  </a:lnTo>
                  <a:cubicBezTo>
                    <a:pt x="219" y="3239"/>
                    <a:pt x="196" y="2908"/>
                    <a:pt x="187" y="2577"/>
                  </a:cubicBezTo>
                  <a:cubicBezTo>
                    <a:pt x="176" y="2170"/>
                    <a:pt x="169" y="1763"/>
                    <a:pt x="175" y="1356"/>
                  </a:cubicBezTo>
                  <a:cubicBezTo>
                    <a:pt x="178" y="1131"/>
                    <a:pt x="203" y="905"/>
                    <a:pt x="232" y="681"/>
                  </a:cubicBezTo>
                  <a:cubicBezTo>
                    <a:pt x="251" y="533"/>
                    <a:pt x="288" y="384"/>
                    <a:pt x="425" y="289"/>
                  </a:cubicBezTo>
                  <a:cubicBezTo>
                    <a:pt x="425" y="289"/>
                    <a:pt x="423" y="292"/>
                    <a:pt x="423" y="292"/>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2" name="Google Shape;322;p13"/>
            <p:cNvSpPr/>
            <p:nvPr/>
          </p:nvSpPr>
          <p:spPr>
            <a:xfrm>
              <a:off x="4339225" y="113250"/>
              <a:ext cx="17850" cy="36300"/>
            </a:xfrm>
            <a:custGeom>
              <a:avLst/>
              <a:gdLst/>
              <a:ahLst/>
              <a:cxnLst/>
              <a:rect l="l" t="t" r="r" b="b"/>
              <a:pathLst>
                <a:path w="714" h="1452" extrusionOk="0">
                  <a:moveTo>
                    <a:pt x="0" y="324"/>
                  </a:moveTo>
                  <a:cubicBezTo>
                    <a:pt x="26" y="388"/>
                    <a:pt x="48" y="445"/>
                    <a:pt x="71" y="500"/>
                  </a:cubicBezTo>
                  <a:cubicBezTo>
                    <a:pt x="80" y="521"/>
                    <a:pt x="105" y="540"/>
                    <a:pt x="104" y="559"/>
                  </a:cubicBezTo>
                  <a:cubicBezTo>
                    <a:pt x="83" y="744"/>
                    <a:pt x="214" y="863"/>
                    <a:pt x="289" y="1008"/>
                  </a:cubicBezTo>
                  <a:cubicBezTo>
                    <a:pt x="342" y="1108"/>
                    <a:pt x="375" y="1217"/>
                    <a:pt x="419" y="1321"/>
                  </a:cubicBezTo>
                  <a:cubicBezTo>
                    <a:pt x="435" y="1361"/>
                    <a:pt x="455" y="1400"/>
                    <a:pt x="479" y="1452"/>
                  </a:cubicBezTo>
                  <a:cubicBezTo>
                    <a:pt x="585" y="1367"/>
                    <a:pt x="629" y="1251"/>
                    <a:pt x="705" y="1160"/>
                  </a:cubicBezTo>
                  <a:cubicBezTo>
                    <a:pt x="713" y="1150"/>
                    <a:pt x="714" y="1131"/>
                    <a:pt x="713" y="1117"/>
                  </a:cubicBezTo>
                  <a:cubicBezTo>
                    <a:pt x="697" y="966"/>
                    <a:pt x="710" y="815"/>
                    <a:pt x="647" y="670"/>
                  </a:cubicBezTo>
                  <a:cubicBezTo>
                    <a:pt x="583" y="526"/>
                    <a:pt x="536" y="374"/>
                    <a:pt x="468" y="190"/>
                  </a:cubicBezTo>
                  <a:cubicBezTo>
                    <a:pt x="488" y="215"/>
                    <a:pt x="484" y="208"/>
                    <a:pt x="478" y="204"/>
                  </a:cubicBezTo>
                  <a:cubicBezTo>
                    <a:pt x="241" y="36"/>
                    <a:pt x="216" y="1"/>
                    <a:pt x="0" y="32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3" name="Google Shape;323;p13"/>
            <p:cNvSpPr/>
            <p:nvPr/>
          </p:nvSpPr>
          <p:spPr>
            <a:xfrm>
              <a:off x="4502625" y="109750"/>
              <a:ext cx="52325" cy="24275"/>
            </a:xfrm>
            <a:custGeom>
              <a:avLst/>
              <a:gdLst/>
              <a:ahLst/>
              <a:cxnLst/>
              <a:rect l="l" t="t" r="r" b="b"/>
              <a:pathLst>
                <a:path w="2093" h="971" extrusionOk="0">
                  <a:moveTo>
                    <a:pt x="2042" y="285"/>
                  </a:moveTo>
                  <a:cubicBezTo>
                    <a:pt x="1921" y="377"/>
                    <a:pt x="1801" y="468"/>
                    <a:pt x="1682" y="560"/>
                  </a:cubicBezTo>
                  <a:cubicBezTo>
                    <a:pt x="1659" y="578"/>
                    <a:pt x="1640" y="604"/>
                    <a:pt x="1615" y="620"/>
                  </a:cubicBezTo>
                  <a:cubicBezTo>
                    <a:pt x="1511" y="685"/>
                    <a:pt x="1410" y="723"/>
                    <a:pt x="1276" y="700"/>
                  </a:cubicBezTo>
                  <a:cubicBezTo>
                    <a:pt x="912" y="638"/>
                    <a:pt x="605" y="472"/>
                    <a:pt x="328" y="240"/>
                  </a:cubicBezTo>
                  <a:cubicBezTo>
                    <a:pt x="237" y="163"/>
                    <a:pt x="153" y="80"/>
                    <a:pt x="66" y="1"/>
                  </a:cubicBezTo>
                  <a:cubicBezTo>
                    <a:pt x="1" y="56"/>
                    <a:pt x="23" y="109"/>
                    <a:pt x="45" y="154"/>
                  </a:cubicBezTo>
                  <a:cubicBezTo>
                    <a:pt x="99" y="263"/>
                    <a:pt x="171" y="360"/>
                    <a:pt x="275" y="430"/>
                  </a:cubicBezTo>
                  <a:cubicBezTo>
                    <a:pt x="331" y="467"/>
                    <a:pt x="388" y="507"/>
                    <a:pt x="437" y="553"/>
                  </a:cubicBezTo>
                  <a:cubicBezTo>
                    <a:pt x="597" y="699"/>
                    <a:pt x="781" y="797"/>
                    <a:pt x="991" y="851"/>
                  </a:cubicBezTo>
                  <a:cubicBezTo>
                    <a:pt x="1027" y="860"/>
                    <a:pt x="1061" y="878"/>
                    <a:pt x="1096" y="892"/>
                  </a:cubicBezTo>
                  <a:cubicBezTo>
                    <a:pt x="1138" y="908"/>
                    <a:pt x="1179" y="928"/>
                    <a:pt x="1223" y="936"/>
                  </a:cubicBezTo>
                  <a:cubicBezTo>
                    <a:pt x="1409" y="970"/>
                    <a:pt x="1579" y="968"/>
                    <a:pt x="1710" y="791"/>
                  </a:cubicBezTo>
                  <a:cubicBezTo>
                    <a:pt x="1794" y="676"/>
                    <a:pt x="1908" y="583"/>
                    <a:pt x="2006" y="478"/>
                  </a:cubicBezTo>
                  <a:cubicBezTo>
                    <a:pt x="2053" y="427"/>
                    <a:pt x="2093" y="371"/>
                    <a:pt x="2042" y="28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4" name="Google Shape;324;p13"/>
            <p:cNvSpPr/>
            <p:nvPr/>
          </p:nvSpPr>
          <p:spPr>
            <a:xfrm>
              <a:off x="4315050" y="-20600"/>
              <a:ext cx="50200" cy="30400"/>
            </a:xfrm>
            <a:custGeom>
              <a:avLst/>
              <a:gdLst/>
              <a:ahLst/>
              <a:cxnLst/>
              <a:rect l="l" t="t" r="r" b="b"/>
              <a:pathLst>
                <a:path w="2008" h="1216" extrusionOk="0">
                  <a:moveTo>
                    <a:pt x="2007" y="719"/>
                  </a:moveTo>
                  <a:cubicBezTo>
                    <a:pt x="1925" y="686"/>
                    <a:pt x="1881" y="736"/>
                    <a:pt x="1831" y="766"/>
                  </a:cubicBezTo>
                  <a:cubicBezTo>
                    <a:pt x="1660" y="871"/>
                    <a:pt x="1469" y="909"/>
                    <a:pt x="1273" y="937"/>
                  </a:cubicBezTo>
                  <a:cubicBezTo>
                    <a:pt x="1085" y="964"/>
                    <a:pt x="929" y="899"/>
                    <a:pt x="795" y="781"/>
                  </a:cubicBezTo>
                  <a:cubicBezTo>
                    <a:pt x="635" y="641"/>
                    <a:pt x="482" y="494"/>
                    <a:pt x="334" y="342"/>
                  </a:cubicBezTo>
                  <a:cubicBezTo>
                    <a:pt x="278" y="283"/>
                    <a:pt x="246" y="202"/>
                    <a:pt x="202" y="132"/>
                  </a:cubicBezTo>
                  <a:cubicBezTo>
                    <a:pt x="177" y="94"/>
                    <a:pt x="156" y="52"/>
                    <a:pt x="125" y="21"/>
                  </a:cubicBezTo>
                  <a:cubicBezTo>
                    <a:pt x="107" y="4"/>
                    <a:pt x="70" y="1"/>
                    <a:pt x="45" y="5"/>
                  </a:cubicBezTo>
                  <a:cubicBezTo>
                    <a:pt x="31" y="8"/>
                    <a:pt x="13" y="38"/>
                    <a:pt x="11" y="57"/>
                  </a:cubicBezTo>
                  <a:cubicBezTo>
                    <a:pt x="0" y="169"/>
                    <a:pt x="40" y="265"/>
                    <a:pt x="110" y="350"/>
                  </a:cubicBezTo>
                  <a:cubicBezTo>
                    <a:pt x="206" y="467"/>
                    <a:pt x="297" y="589"/>
                    <a:pt x="404" y="696"/>
                  </a:cubicBezTo>
                  <a:cubicBezTo>
                    <a:pt x="527" y="818"/>
                    <a:pt x="665" y="925"/>
                    <a:pt x="797" y="1039"/>
                  </a:cubicBezTo>
                  <a:cubicBezTo>
                    <a:pt x="885" y="1115"/>
                    <a:pt x="988" y="1154"/>
                    <a:pt x="1099" y="1187"/>
                  </a:cubicBezTo>
                  <a:cubicBezTo>
                    <a:pt x="1194" y="1216"/>
                    <a:pt x="1261" y="1211"/>
                    <a:pt x="1346" y="1141"/>
                  </a:cubicBezTo>
                  <a:cubicBezTo>
                    <a:pt x="1428" y="1072"/>
                    <a:pt x="1545" y="1039"/>
                    <a:pt x="1652" y="1002"/>
                  </a:cubicBezTo>
                  <a:cubicBezTo>
                    <a:pt x="1778" y="958"/>
                    <a:pt x="1877" y="881"/>
                    <a:pt x="1972" y="793"/>
                  </a:cubicBezTo>
                  <a:cubicBezTo>
                    <a:pt x="1991" y="777"/>
                    <a:pt x="1995" y="746"/>
                    <a:pt x="2007" y="719"/>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5" name="Google Shape;325;p13"/>
            <p:cNvSpPr/>
            <p:nvPr/>
          </p:nvSpPr>
          <p:spPr>
            <a:xfrm>
              <a:off x="4530950" y="81125"/>
              <a:ext cx="39125" cy="15400"/>
            </a:xfrm>
            <a:custGeom>
              <a:avLst/>
              <a:gdLst/>
              <a:ahLst/>
              <a:cxnLst/>
              <a:rect l="l" t="t" r="r" b="b"/>
              <a:pathLst>
                <a:path w="1565" h="616" extrusionOk="0">
                  <a:moveTo>
                    <a:pt x="1197" y="616"/>
                  </a:moveTo>
                  <a:cubicBezTo>
                    <a:pt x="1319" y="558"/>
                    <a:pt x="1434" y="503"/>
                    <a:pt x="1565" y="441"/>
                  </a:cubicBezTo>
                  <a:cubicBezTo>
                    <a:pt x="1542" y="402"/>
                    <a:pt x="1528" y="371"/>
                    <a:pt x="1507" y="344"/>
                  </a:cubicBezTo>
                  <a:cubicBezTo>
                    <a:pt x="1418" y="232"/>
                    <a:pt x="1326" y="122"/>
                    <a:pt x="1228" y="0"/>
                  </a:cubicBezTo>
                  <a:cubicBezTo>
                    <a:pt x="1127" y="12"/>
                    <a:pt x="1050" y="96"/>
                    <a:pt x="954" y="131"/>
                  </a:cubicBezTo>
                  <a:cubicBezTo>
                    <a:pt x="847" y="170"/>
                    <a:pt x="736" y="196"/>
                    <a:pt x="628" y="228"/>
                  </a:cubicBezTo>
                  <a:cubicBezTo>
                    <a:pt x="527" y="258"/>
                    <a:pt x="425" y="288"/>
                    <a:pt x="324" y="321"/>
                  </a:cubicBezTo>
                  <a:cubicBezTo>
                    <a:pt x="227" y="352"/>
                    <a:pt x="114" y="323"/>
                    <a:pt x="0" y="406"/>
                  </a:cubicBezTo>
                  <a:cubicBezTo>
                    <a:pt x="94" y="420"/>
                    <a:pt x="159" y="429"/>
                    <a:pt x="225" y="439"/>
                  </a:cubicBezTo>
                  <a:cubicBezTo>
                    <a:pt x="471" y="475"/>
                    <a:pt x="717" y="507"/>
                    <a:pt x="963" y="546"/>
                  </a:cubicBezTo>
                  <a:cubicBezTo>
                    <a:pt x="1037" y="558"/>
                    <a:pt x="1107" y="589"/>
                    <a:pt x="1197" y="616"/>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6" name="Google Shape;326;p13"/>
            <p:cNvSpPr/>
            <p:nvPr/>
          </p:nvSpPr>
          <p:spPr>
            <a:xfrm>
              <a:off x="4357025" y="185125"/>
              <a:ext cx="11125" cy="36075"/>
            </a:xfrm>
            <a:custGeom>
              <a:avLst/>
              <a:gdLst/>
              <a:ahLst/>
              <a:cxnLst/>
              <a:rect l="l" t="t" r="r" b="b"/>
              <a:pathLst>
                <a:path w="445" h="1443" extrusionOk="0">
                  <a:moveTo>
                    <a:pt x="199" y="1442"/>
                  </a:moveTo>
                  <a:lnTo>
                    <a:pt x="386" y="1442"/>
                  </a:lnTo>
                  <a:cubicBezTo>
                    <a:pt x="400" y="1423"/>
                    <a:pt x="416" y="1412"/>
                    <a:pt x="417" y="1400"/>
                  </a:cubicBezTo>
                  <a:cubicBezTo>
                    <a:pt x="445" y="1023"/>
                    <a:pt x="426" y="648"/>
                    <a:pt x="412" y="272"/>
                  </a:cubicBezTo>
                  <a:cubicBezTo>
                    <a:pt x="411" y="251"/>
                    <a:pt x="400" y="230"/>
                    <a:pt x="390" y="202"/>
                  </a:cubicBezTo>
                  <a:cubicBezTo>
                    <a:pt x="321" y="183"/>
                    <a:pt x="245" y="172"/>
                    <a:pt x="178" y="141"/>
                  </a:cubicBezTo>
                  <a:cubicBezTo>
                    <a:pt x="121" y="114"/>
                    <a:pt x="76" y="62"/>
                    <a:pt x="0" y="1"/>
                  </a:cubicBezTo>
                  <a:cubicBezTo>
                    <a:pt x="22" y="186"/>
                    <a:pt x="43" y="337"/>
                    <a:pt x="58" y="489"/>
                  </a:cubicBezTo>
                  <a:cubicBezTo>
                    <a:pt x="74" y="646"/>
                    <a:pt x="78" y="805"/>
                    <a:pt x="100" y="961"/>
                  </a:cubicBezTo>
                  <a:cubicBezTo>
                    <a:pt x="123" y="1116"/>
                    <a:pt x="162" y="1268"/>
                    <a:pt x="199" y="144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7" name="Google Shape;327;p13"/>
            <p:cNvSpPr/>
            <p:nvPr/>
          </p:nvSpPr>
          <p:spPr>
            <a:xfrm>
              <a:off x="4539325" y="106150"/>
              <a:ext cx="30300" cy="35450"/>
            </a:xfrm>
            <a:custGeom>
              <a:avLst/>
              <a:gdLst/>
              <a:ahLst/>
              <a:cxnLst/>
              <a:rect l="l" t="t" r="r" b="b"/>
              <a:pathLst>
                <a:path w="1212" h="1418" extrusionOk="0">
                  <a:moveTo>
                    <a:pt x="0" y="1273"/>
                  </a:moveTo>
                  <a:cubicBezTo>
                    <a:pt x="3" y="1314"/>
                    <a:pt x="6" y="1358"/>
                    <a:pt x="8" y="1417"/>
                  </a:cubicBezTo>
                  <a:cubicBezTo>
                    <a:pt x="179" y="1389"/>
                    <a:pt x="320" y="1325"/>
                    <a:pt x="448" y="1236"/>
                  </a:cubicBezTo>
                  <a:cubicBezTo>
                    <a:pt x="602" y="1127"/>
                    <a:pt x="756" y="1018"/>
                    <a:pt x="882" y="874"/>
                  </a:cubicBezTo>
                  <a:cubicBezTo>
                    <a:pt x="952" y="795"/>
                    <a:pt x="1038" y="729"/>
                    <a:pt x="1118" y="661"/>
                  </a:cubicBezTo>
                  <a:cubicBezTo>
                    <a:pt x="1154" y="630"/>
                    <a:pt x="1190" y="601"/>
                    <a:pt x="1190" y="551"/>
                  </a:cubicBezTo>
                  <a:cubicBezTo>
                    <a:pt x="1187" y="394"/>
                    <a:pt x="1212" y="233"/>
                    <a:pt x="1144" y="82"/>
                  </a:cubicBezTo>
                  <a:cubicBezTo>
                    <a:pt x="1132" y="55"/>
                    <a:pt x="1115" y="31"/>
                    <a:pt x="1096" y="1"/>
                  </a:cubicBezTo>
                  <a:cubicBezTo>
                    <a:pt x="1024" y="38"/>
                    <a:pt x="984" y="87"/>
                    <a:pt x="991" y="163"/>
                  </a:cubicBezTo>
                  <a:cubicBezTo>
                    <a:pt x="999" y="236"/>
                    <a:pt x="972" y="294"/>
                    <a:pt x="934" y="354"/>
                  </a:cubicBezTo>
                  <a:cubicBezTo>
                    <a:pt x="827" y="518"/>
                    <a:pt x="720" y="680"/>
                    <a:pt x="572" y="812"/>
                  </a:cubicBezTo>
                  <a:cubicBezTo>
                    <a:pt x="493" y="883"/>
                    <a:pt x="428" y="967"/>
                    <a:pt x="357" y="1047"/>
                  </a:cubicBezTo>
                  <a:cubicBezTo>
                    <a:pt x="207" y="1214"/>
                    <a:pt x="207" y="1214"/>
                    <a:pt x="0" y="1273"/>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8" name="Google Shape;328;p13"/>
            <p:cNvSpPr/>
            <p:nvPr/>
          </p:nvSpPr>
          <p:spPr>
            <a:xfrm>
              <a:off x="4315550" y="137925"/>
              <a:ext cx="27525" cy="26625"/>
            </a:xfrm>
            <a:custGeom>
              <a:avLst/>
              <a:gdLst/>
              <a:ahLst/>
              <a:cxnLst/>
              <a:rect l="l" t="t" r="r" b="b"/>
              <a:pathLst>
                <a:path w="1101" h="1065" extrusionOk="0">
                  <a:moveTo>
                    <a:pt x="264" y="0"/>
                  </a:moveTo>
                  <a:cubicBezTo>
                    <a:pt x="171" y="94"/>
                    <a:pt x="53" y="137"/>
                    <a:pt x="1" y="279"/>
                  </a:cubicBezTo>
                  <a:cubicBezTo>
                    <a:pt x="31" y="334"/>
                    <a:pt x="56" y="407"/>
                    <a:pt x="103" y="462"/>
                  </a:cubicBezTo>
                  <a:cubicBezTo>
                    <a:pt x="255" y="638"/>
                    <a:pt x="409" y="814"/>
                    <a:pt x="621" y="924"/>
                  </a:cubicBezTo>
                  <a:cubicBezTo>
                    <a:pt x="741" y="987"/>
                    <a:pt x="855" y="1065"/>
                    <a:pt x="1002" y="1048"/>
                  </a:cubicBezTo>
                  <a:cubicBezTo>
                    <a:pt x="1049" y="1043"/>
                    <a:pt x="1090" y="1032"/>
                    <a:pt x="1100" y="969"/>
                  </a:cubicBezTo>
                  <a:cubicBezTo>
                    <a:pt x="913" y="848"/>
                    <a:pt x="776" y="667"/>
                    <a:pt x="609" y="518"/>
                  </a:cubicBezTo>
                  <a:cubicBezTo>
                    <a:pt x="543" y="460"/>
                    <a:pt x="504" y="372"/>
                    <a:pt x="455" y="296"/>
                  </a:cubicBezTo>
                  <a:cubicBezTo>
                    <a:pt x="427" y="252"/>
                    <a:pt x="406" y="203"/>
                    <a:pt x="378" y="159"/>
                  </a:cubicBezTo>
                  <a:cubicBezTo>
                    <a:pt x="346" y="109"/>
                    <a:pt x="309" y="63"/>
                    <a:pt x="264" y="0"/>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29" name="Google Shape;329;p13"/>
            <p:cNvSpPr/>
            <p:nvPr/>
          </p:nvSpPr>
          <p:spPr>
            <a:xfrm>
              <a:off x="4415925" y="-187600"/>
              <a:ext cx="14350" cy="27375"/>
            </a:xfrm>
            <a:custGeom>
              <a:avLst/>
              <a:gdLst/>
              <a:ahLst/>
              <a:cxnLst/>
              <a:rect l="l" t="t" r="r" b="b"/>
              <a:pathLst>
                <a:path w="574" h="1095" extrusionOk="0">
                  <a:moveTo>
                    <a:pt x="23" y="1094"/>
                  </a:moveTo>
                  <a:cubicBezTo>
                    <a:pt x="106" y="1027"/>
                    <a:pt x="151" y="991"/>
                    <a:pt x="199" y="953"/>
                  </a:cubicBezTo>
                  <a:cubicBezTo>
                    <a:pt x="132" y="811"/>
                    <a:pt x="214" y="701"/>
                    <a:pt x="267" y="590"/>
                  </a:cubicBezTo>
                  <a:cubicBezTo>
                    <a:pt x="291" y="541"/>
                    <a:pt x="374" y="553"/>
                    <a:pt x="406" y="489"/>
                  </a:cubicBezTo>
                  <a:cubicBezTo>
                    <a:pt x="451" y="396"/>
                    <a:pt x="512" y="310"/>
                    <a:pt x="573" y="212"/>
                  </a:cubicBezTo>
                  <a:cubicBezTo>
                    <a:pt x="470" y="115"/>
                    <a:pt x="380" y="19"/>
                    <a:pt x="236" y="0"/>
                  </a:cubicBezTo>
                  <a:cubicBezTo>
                    <a:pt x="1" y="342"/>
                    <a:pt x="49" y="220"/>
                    <a:pt x="24" y="618"/>
                  </a:cubicBezTo>
                  <a:cubicBezTo>
                    <a:pt x="16" y="760"/>
                    <a:pt x="23" y="901"/>
                    <a:pt x="23" y="1094"/>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0" name="Google Shape;330;p13"/>
            <p:cNvSpPr/>
            <p:nvPr/>
          </p:nvSpPr>
          <p:spPr>
            <a:xfrm>
              <a:off x="4362025" y="236075"/>
              <a:ext cx="12750" cy="28675"/>
            </a:xfrm>
            <a:custGeom>
              <a:avLst/>
              <a:gdLst/>
              <a:ahLst/>
              <a:cxnLst/>
              <a:rect l="l" t="t" r="r" b="b"/>
              <a:pathLst>
                <a:path w="510" h="1147" extrusionOk="0">
                  <a:moveTo>
                    <a:pt x="510" y="290"/>
                  </a:moveTo>
                  <a:cubicBezTo>
                    <a:pt x="422" y="204"/>
                    <a:pt x="322" y="107"/>
                    <a:pt x="214" y="1"/>
                  </a:cubicBezTo>
                  <a:cubicBezTo>
                    <a:pt x="143" y="100"/>
                    <a:pt x="75" y="187"/>
                    <a:pt x="20" y="280"/>
                  </a:cubicBezTo>
                  <a:cubicBezTo>
                    <a:pt x="0" y="315"/>
                    <a:pt x="6" y="368"/>
                    <a:pt x="9" y="412"/>
                  </a:cubicBezTo>
                  <a:cubicBezTo>
                    <a:pt x="11" y="441"/>
                    <a:pt x="27" y="469"/>
                    <a:pt x="39" y="497"/>
                  </a:cubicBezTo>
                  <a:cubicBezTo>
                    <a:pt x="125" y="690"/>
                    <a:pt x="194" y="888"/>
                    <a:pt x="231" y="1097"/>
                  </a:cubicBezTo>
                  <a:cubicBezTo>
                    <a:pt x="233" y="1110"/>
                    <a:pt x="246" y="1120"/>
                    <a:pt x="265" y="1146"/>
                  </a:cubicBezTo>
                  <a:cubicBezTo>
                    <a:pt x="283" y="1122"/>
                    <a:pt x="306" y="1104"/>
                    <a:pt x="310" y="1083"/>
                  </a:cubicBezTo>
                  <a:cubicBezTo>
                    <a:pt x="348" y="891"/>
                    <a:pt x="378" y="698"/>
                    <a:pt x="419" y="506"/>
                  </a:cubicBezTo>
                  <a:cubicBezTo>
                    <a:pt x="435" y="436"/>
                    <a:pt x="475" y="371"/>
                    <a:pt x="510" y="29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1" name="Google Shape;331;p13"/>
            <p:cNvSpPr/>
            <p:nvPr/>
          </p:nvSpPr>
          <p:spPr>
            <a:xfrm>
              <a:off x="4354625" y="115750"/>
              <a:ext cx="10975" cy="22450"/>
            </a:xfrm>
            <a:custGeom>
              <a:avLst/>
              <a:gdLst/>
              <a:ahLst/>
              <a:cxnLst/>
              <a:rect l="l" t="t" r="r" b="b"/>
              <a:pathLst>
                <a:path w="439" h="898" extrusionOk="0">
                  <a:moveTo>
                    <a:pt x="260" y="898"/>
                  </a:moveTo>
                  <a:cubicBezTo>
                    <a:pt x="291" y="886"/>
                    <a:pt x="334" y="882"/>
                    <a:pt x="352" y="858"/>
                  </a:cubicBezTo>
                  <a:cubicBezTo>
                    <a:pt x="386" y="811"/>
                    <a:pt x="422" y="755"/>
                    <a:pt x="426" y="700"/>
                  </a:cubicBezTo>
                  <a:cubicBezTo>
                    <a:pt x="438" y="572"/>
                    <a:pt x="433" y="444"/>
                    <a:pt x="433" y="315"/>
                  </a:cubicBezTo>
                  <a:cubicBezTo>
                    <a:pt x="433" y="203"/>
                    <a:pt x="367" y="131"/>
                    <a:pt x="272" y="89"/>
                  </a:cubicBezTo>
                  <a:cubicBezTo>
                    <a:pt x="192" y="53"/>
                    <a:pt x="105" y="33"/>
                    <a:pt x="8" y="0"/>
                  </a:cubicBezTo>
                  <a:cubicBezTo>
                    <a:pt x="8" y="41"/>
                    <a:pt x="1" y="71"/>
                    <a:pt x="9" y="95"/>
                  </a:cubicBezTo>
                  <a:cubicBezTo>
                    <a:pt x="40" y="188"/>
                    <a:pt x="67" y="283"/>
                    <a:pt x="112" y="370"/>
                  </a:cubicBezTo>
                  <a:cubicBezTo>
                    <a:pt x="189" y="521"/>
                    <a:pt x="235" y="677"/>
                    <a:pt x="234" y="846"/>
                  </a:cubicBezTo>
                  <a:cubicBezTo>
                    <a:pt x="233" y="859"/>
                    <a:pt x="246" y="872"/>
                    <a:pt x="260" y="898"/>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2" name="Google Shape;332;p13"/>
            <p:cNvSpPr/>
            <p:nvPr/>
          </p:nvSpPr>
          <p:spPr>
            <a:xfrm>
              <a:off x="4412875" y="214375"/>
              <a:ext cx="12000" cy="29275"/>
            </a:xfrm>
            <a:custGeom>
              <a:avLst/>
              <a:gdLst/>
              <a:ahLst/>
              <a:cxnLst/>
              <a:rect l="l" t="t" r="r" b="b"/>
              <a:pathLst>
                <a:path w="480" h="1171" extrusionOk="0">
                  <a:moveTo>
                    <a:pt x="153" y="1"/>
                  </a:moveTo>
                  <a:cubicBezTo>
                    <a:pt x="98" y="107"/>
                    <a:pt x="131" y="183"/>
                    <a:pt x="118" y="253"/>
                  </a:cubicBezTo>
                  <a:cubicBezTo>
                    <a:pt x="104" y="335"/>
                    <a:pt x="84" y="417"/>
                    <a:pt x="57" y="495"/>
                  </a:cubicBezTo>
                  <a:cubicBezTo>
                    <a:pt x="33" y="567"/>
                    <a:pt x="0" y="636"/>
                    <a:pt x="29" y="730"/>
                  </a:cubicBezTo>
                  <a:cubicBezTo>
                    <a:pt x="104" y="781"/>
                    <a:pt x="203" y="830"/>
                    <a:pt x="274" y="903"/>
                  </a:cubicBezTo>
                  <a:cubicBezTo>
                    <a:pt x="344" y="977"/>
                    <a:pt x="386" y="1077"/>
                    <a:pt x="445" y="1171"/>
                  </a:cubicBezTo>
                  <a:cubicBezTo>
                    <a:pt x="480" y="1149"/>
                    <a:pt x="456" y="1113"/>
                    <a:pt x="453" y="1084"/>
                  </a:cubicBezTo>
                  <a:cubicBezTo>
                    <a:pt x="448" y="1054"/>
                    <a:pt x="428" y="1026"/>
                    <a:pt x="428" y="997"/>
                  </a:cubicBezTo>
                  <a:cubicBezTo>
                    <a:pt x="430" y="678"/>
                    <a:pt x="257" y="403"/>
                    <a:pt x="199" y="100"/>
                  </a:cubicBezTo>
                  <a:cubicBezTo>
                    <a:pt x="194" y="79"/>
                    <a:pt x="180" y="59"/>
                    <a:pt x="153" y="1"/>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3" name="Google Shape;333;p13"/>
            <p:cNvSpPr/>
            <p:nvPr/>
          </p:nvSpPr>
          <p:spPr>
            <a:xfrm>
              <a:off x="4357250" y="224050"/>
              <a:ext cx="17700" cy="5650"/>
            </a:xfrm>
            <a:custGeom>
              <a:avLst/>
              <a:gdLst/>
              <a:ahLst/>
              <a:cxnLst/>
              <a:rect l="l" t="t" r="r" b="b"/>
              <a:pathLst>
                <a:path w="708" h="226" extrusionOk="0">
                  <a:moveTo>
                    <a:pt x="701" y="112"/>
                  </a:moveTo>
                  <a:cubicBezTo>
                    <a:pt x="702" y="98"/>
                    <a:pt x="708" y="83"/>
                    <a:pt x="704" y="71"/>
                  </a:cubicBezTo>
                  <a:cubicBezTo>
                    <a:pt x="697" y="50"/>
                    <a:pt x="683" y="30"/>
                    <a:pt x="674" y="12"/>
                  </a:cubicBezTo>
                  <a:cubicBezTo>
                    <a:pt x="657" y="9"/>
                    <a:pt x="642" y="1"/>
                    <a:pt x="628" y="2"/>
                  </a:cubicBezTo>
                  <a:cubicBezTo>
                    <a:pt x="485" y="12"/>
                    <a:pt x="343" y="20"/>
                    <a:pt x="201" y="36"/>
                  </a:cubicBezTo>
                  <a:cubicBezTo>
                    <a:pt x="143" y="42"/>
                    <a:pt x="85" y="63"/>
                    <a:pt x="30" y="84"/>
                  </a:cubicBezTo>
                  <a:cubicBezTo>
                    <a:pt x="16" y="90"/>
                    <a:pt x="1" y="123"/>
                    <a:pt x="3" y="140"/>
                  </a:cubicBezTo>
                  <a:cubicBezTo>
                    <a:pt x="6" y="158"/>
                    <a:pt x="29" y="183"/>
                    <a:pt x="47" y="185"/>
                  </a:cubicBezTo>
                  <a:cubicBezTo>
                    <a:pt x="270" y="210"/>
                    <a:pt x="493" y="225"/>
                    <a:pt x="701" y="112"/>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4" name="Google Shape;334;p13"/>
            <p:cNvSpPr/>
            <p:nvPr/>
          </p:nvSpPr>
          <p:spPr>
            <a:xfrm>
              <a:off x="4361900" y="4900"/>
              <a:ext cx="22550" cy="23625"/>
            </a:xfrm>
            <a:custGeom>
              <a:avLst/>
              <a:gdLst/>
              <a:ahLst/>
              <a:cxnLst/>
              <a:rect l="l" t="t" r="r" b="b"/>
              <a:pathLst>
                <a:path w="902" h="945" extrusionOk="0">
                  <a:moveTo>
                    <a:pt x="902" y="944"/>
                  </a:moveTo>
                  <a:cubicBezTo>
                    <a:pt x="614" y="647"/>
                    <a:pt x="316" y="362"/>
                    <a:pt x="93" y="0"/>
                  </a:cubicBezTo>
                  <a:cubicBezTo>
                    <a:pt x="50" y="37"/>
                    <a:pt x="28" y="55"/>
                    <a:pt x="1" y="78"/>
                  </a:cubicBezTo>
                  <a:cubicBezTo>
                    <a:pt x="86" y="258"/>
                    <a:pt x="242" y="371"/>
                    <a:pt x="369" y="505"/>
                  </a:cubicBezTo>
                  <a:cubicBezTo>
                    <a:pt x="527" y="672"/>
                    <a:pt x="703" y="825"/>
                    <a:pt x="902" y="944"/>
                  </a:cubicBezTo>
                  <a:close/>
                </a:path>
              </a:pathLst>
            </a:custGeom>
            <a:solidFill>
              <a:srgbClr val="E1CFA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5" name="Google Shape;335;p13"/>
            <p:cNvSpPr/>
            <p:nvPr/>
          </p:nvSpPr>
          <p:spPr>
            <a:xfrm>
              <a:off x="4340200" y="245100"/>
              <a:ext cx="11125" cy="9350"/>
            </a:xfrm>
            <a:custGeom>
              <a:avLst/>
              <a:gdLst/>
              <a:ahLst/>
              <a:cxnLst/>
              <a:rect l="l" t="t" r="r" b="b"/>
              <a:pathLst>
                <a:path w="445" h="374" extrusionOk="0">
                  <a:moveTo>
                    <a:pt x="444" y="0"/>
                  </a:moveTo>
                  <a:cubicBezTo>
                    <a:pt x="286" y="44"/>
                    <a:pt x="133" y="34"/>
                    <a:pt x="1" y="143"/>
                  </a:cubicBezTo>
                  <a:cubicBezTo>
                    <a:pt x="126" y="288"/>
                    <a:pt x="294" y="312"/>
                    <a:pt x="444" y="373"/>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6" name="Google Shape;336;p13"/>
            <p:cNvSpPr/>
            <p:nvPr/>
          </p:nvSpPr>
          <p:spPr>
            <a:xfrm>
              <a:off x="4508025" y="225975"/>
              <a:ext cx="28650" cy="15425"/>
            </a:xfrm>
            <a:custGeom>
              <a:avLst/>
              <a:gdLst/>
              <a:ahLst/>
              <a:cxnLst/>
              <a:rect l="l" t="t" r="r" b="b"/>
              <a:pathLst>
                <a:path w="1146" h="617" extrusionOk="0">
                  <a:moveTo>
                    <a:pt x="18" y="616"/>
                  </a:moveTo>
                  <a:cubicBezTo>
                    <a:pt x="83" y="598"/>
                    <a:pt x="150" y="585"/>
                    <a:pt x="213" y="560"/>
                  </a:cubicBezTo>
                  <a:cubicBezTo>
                    <a:pt x="325" y="517"/>
                    <a:pt x="438" y="469"/>
                    <a:pt x="545" y="415"/>
                  </a:cubicBezTo>
                  <a:cubicBezTo>
                    <a:pt x="681" y="347"/>
                    <a:pt x="812" y="270"/>
                    <a:pt x="943" y="197"/>
                  </a:cubicBezTo>
                  <a:cubicBezTo>
                    <a:pt x="963" y="186"/>
                    <a:pt x="984" y="173"/>
                    <a:pt x="999" y="157"/>
                  </a:cubicBezTo>
                  <a:cubicBezTo>
                    <a:pt x="1042" y="113"/>
                    <a:pt x="1083" y="68"/>
                    <a:pt x="1146" y="1"/>
                  </a:cubicBezTo>
                  <a:cubicBezTo>
                    <a:pt x="1028" y="28"/>
                    <a:pt x="954" y="80"/>
                    <a:pt x="881" y="129"/>
                  </a:cubicBezTo>
                  <a:cubicBezTo>
                    <a:pt x="680" y="264"/>
                    <a:pt x="474" y="388"/>
                    <a:pt x="242" y="469"/>
                  </a:cubicBezTo>
                  <a:cubicBezTo>
                    <a:pt x="158" y="498"/>
                    <a:pt x="81" y="548"/>
                    <a:pt x="0" y="588"/>
                  </a:cubicBezTo>
                  <a:cubicBezTo>
                    <a:pt x="7" y="597"/>
                    <a:pt x="12" y="606"/>
                    <a:pt x="18" y="61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7" name="Google Shape;337;p13"/>
            <p:cNvSpPr/>
            <p:nvPr/>
          </p:nvSpPr>
          <p:spPr>
            <a:xfrm>
              <a:off x="4384650" y="280350"/>
              <a:ext cx="7800" cy="11025"/>
            </a:xfrm>
            <a:custGeom>
              <a:avLst/>
              <a:gdLst/>
              <a:ahLst/>
              <a:cxnLst/>
              <a:rect l="l" t="t" r="r" b="b"/>
              <a:pathLst>
                <a:path w="312" h="441" extrusionOk="0">
                  <a:moveTo>
                    <a:pt x="197" y="388"/>
                  </a:moveTo>
                  <a:cubicBezTo>
                    <a:pt x="241" y="254"/>
                    <a:pt x="275" y="151"/>
                    <a:pt x="311" y="40"/>
                  </a:cubicBezTo>
                  <a:cubicBezTo>
                    <a:pt x="214" y="1"/>
                    <a:pt x="124" y="47"/>
                    <a:pt x="27" y="43"/>
                  </a:cubicBezTo>
                  <a:cubicBezTo>
                    <a:pt x="0" y="186"/>
                    <a:pt x="16" y="307"/>
                    <a:pt x="57" y="441"/>
                  </a:cubicBezTo>
                  <a:cubicBezTo>
                    <a:pt x="114" y="420"/>
                    <a:pt x="160" y="402"/>
                    <a:pt x="197" y="388"/>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8" name="Google Shape;338;p13"/>
            <p:cNvSpPr/>
            <p:nvPr/>
          </p:nvSpPr>
          <p:spPr>
            <a:xfrm>
              <a:off x="4503725" y="64375"/>
              <a:ext cx="4500" cy="14900"/>
            </a:xfrm>
            <a:custGeom>
              <a:avLst/>
              <a:gdLst/>
              <a:ahLst/>
              <a:cxnLst/>
              <a:rect l="l" t="t" r="r" b="b"/>
              <a:pathLst>
                <a:path w="180" h="596" extrusionOk="0">
                  <a:moveTo>
                    <a:pt x="179" y="595"/>
                  </a:moveTo>
                  <a:lnTo>
                    <a:pt x="179" y="73"/>
                  </a:lnTo>
                  <a:cubicBezTo>
                    <a:pt x="131" y="50"/>
                    <a:pt x="81" y="24"/>
                    <a:pt x="33" y="1"/>
                  </a:cubicBezTo>
                  <a:cubicBezTo>
                    <a:pt x="16" y="23"/>
                    <a:pt x="0" y="35"/>
                    <a:pt x="1" y="44"/>
                  </a:cubicBezTo>
                  <a:cubicBezTo>
                    <a:pt x="11" y="141"/>
                    <a:pt x="21" y="238"/>
                    <a:pt x="36" y="335"/>
                  </a:cubicBezTo>
                  <a:cubicBezTo>
                    <a:pt x="50" y="430"/>
                    <a:pt x="82" y="518"/>
                    <a:pt x="179" y="59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39" name="Google Shape;339;p13"/>
            <p:cNvSpPr/>
            <p:nvPr/>
          </p:nvSpPr>
          <p:spPr>
            <a:xfrm>
              <a:off x="4502225" y="80275"/>
              <a:ext cx="4600" cy="13200"/>
            </a:xfrm>
            <a:custGeom>
              <a:avLst/>
              <a:gdLst/>
              <a:ahLst/>
              <a:cxnLst/>
              <a:rect l="l" t="t" r="r" b="b"/>
              <a:pathLst>
                <a:path w="184" h="528" extrusionOk="0">
                  <a:moveTo>
                    <a:pt x="5" y="0"/>
                  </a:moveTo>
                  <a:cubicBezTo>
                    <a:pt x="5" y="79"/>
                    <a:pt x="0" y="151"/>
                    <a:pt x="6" y="224"/>
                  </a:cubicBezTo>
                  <a:cubicBezTo>
                    <a:pt x="16" y="325"/>
                    <a:pt x="13" y="429"/>
                    <a:pt x="41" y="528"/>
                  </a:cubicBezTo>
                  <a:cubicBezTo>
                    <a:pt x="67" y="525"/>
                    <a:pt x="83" y="528"/>
                    <a:pt x="94" y="521"/>
                  </a:cubicBezTo>
                  <a:cubicBezTo>
                    <a:pt x="127" y="503"/>
                    <a:pt x="156" y="481"/>
                    <a:pt x="184" y="463"/>
                  </a:cubicBezTo>
                  <a:cubicBezTo>
                    <a:pt x="175" y="190"/>
                    <a:pt x="156" y="140"/>
                    <a:pt x="5"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0" name="Google Shape;340;p13"/>
            <p:cNvSpPr/>
            <p:nvPr/>
          </p:nvSpPr>
          <p:spPr>
            <a:xfrm>
              <a:off x="4385125" y="273875"/>
              <a:ext cx="7700" cy="4950"/>
            </a:xfrm>
            <a:custGeom>
              <a:avLst/>
              <a:gdLst/>
              <a:ahLst/>
              <a:cxnLst/>
              <a:rect l="l" t="t" r="r" b="b"/>
              <a:pathLst>
                <a:path w="308" h="198" extrusionOk="0">
                  <a:moveTo>
                    <a:pt x="1" y="4"/>
                  </a:moveTo>
                  <a:lnTo>
                    <a:pt x="1" y="165"/>
                  </a:lnTo>
                  <a:cubicBezTo>
                    <a:pt x="87" y="198"/>
                    <a:pt x="168" y="190"/>
                    <a:pt x="248" y="169"/>
                  </a:cubicBezTo>
                  <a:cubicBezTo>
                    <a:pt x="290" y="159"/>
                    <a:pt x="306" y="124"/>
                    <a:pt x="306" y="83"/>
                  </a:cubicBezTo>
                  <a:cubicBezTo>
                    <a:pt x="307" y="39"/>
                    <a:pt x="283" y="9"/>
                    <a:pt x="242" y="5"/>
                  </a:cubicBezTo>
                  <a:cubicBezTo>
                    <a:pt x="168" y="0"/>
                    <a:pt x="94" y="4"/>
                    <a:pt x="1" y="4"/>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1" name="Google Shape;341;p13"/>
            <p:cNvSpPr/>
            <p:nvPr/>
          </p:nvSpPr>
          <p:spPr>
            <a:xfrm>
              <a:off x="4398725" y="547375"/>
              <a:ext cx="6800" cy="8700"/>
            </a:xfrm>
            <a:custGeom>
              <a:avLst/>
              <a:gdLst/>
              <a:ahLst/>
              <a:cxnLst/>
              <a:rect l="l" t="t" r="r" b="b"/>
              <a:pathLst>
                <a:path w="272" h="348" extrusionOk="0">
                  <a:moveTo>
                    <a:pt x="271" y="240"/>
                  </a:moveTo>
                  <a:cubicBezTo>
                    <a:pt x="222" y="187"/>
                    <a:pt x="190" y="157"/>
                    <a:pt x="163" y="122"/>
                  </a:cubicBezTo>
                  <a:cubicBezTo>
                    <a:pt x="137" y="87"/>
                    <a:pt x="117" y="48"/>
                    <a:pt x="87" y="1"/>
                  </a:cubicBezTo>
                  <a:cubicBezTo>
                    <a:pt x="1" y="108"/>
                    <a:pt x="47" y="220"/>
                    <a:pt x="36" y="347"/>
                  </a:cubicBezTo>
                  <a:cubicBezTo>
                    <a:pt x="118" y="310"/>
                    <a:pt x="180" y="281"/>
                    <a:pt x="271" y="240"/>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2" name="Google Shape;342;p13"/>
            <p:cNvSpPr/>
            <p:nvPr/>
          </p:nvSpPr>
          <p:spPr>
            <a:xfrm>
              <a:off x="4499375" y="44325"/>
              <a:ext cx="3750" cy="13850"/>
            </a:xfrm>
            <a:custGeom>
              <a:avLst/>
              <a:gdLst/>
              <a:ahLst/>
              <a:cxnLst/>
              <a:rect l="l" t="t" r="r" b="b"/>
              <a:pathLst>
                <a:path w="150" h="554" extrusionOk="0">
                  <a:moveTo>
                    <a:pt x="95" y="0"/>
                  </a:moveTo>
                  <a:cubicBezTo>
                    <a:pt x="49" y="49"/>
                    <a:pt x="15" y="68"/>
                    <a:pt x="15" y="88"/>
                  </a:cubicBezTo>
                  <a:cubicBezTo>
                    <a:pt x="14" y="247"/>
                    <a:pt x="1" y="412"/>
                    <a:pt x="116" y="554"/>
                  </a:cubicBezTo>
                  <a:cubicBezTo>
                    <a:pt x="132" y="535"/>
                    <a:pt x="149" y="523"/>
                    <a:pt x="147" y="515"/>
                  </a:cubicBezTo>
                  <a:cubicBezTo>
                    <a:pt x="111" y="359"/>
                    <a:pt x="125" y="195"/>
                    <a:pt x="95"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3" name="Google Shape;343;p13"/>
            <p:cNvSpPr/>
            <p:nvPr/>
          </p:nvSpPr>
          <p:spPr>
            <a:xfrm>
              <a:off x="4489700" y="18625"/>
              <a:ext cx="5200" cy="9500"/>
            </a:xfrm>
            <a:custGeom>
              <a:avLst/>
              <a:gdLst/>
              <a:ahLst/>
              <a:cxnLst/>
              <a:rect l="l" t="t" r="r" b="b"/>
              <a:pathLst>
                <a:path w="208" h="380" extrusionOk="0">
                  <a:moveTo>
                    <a:pt x="208" y="380"/>
                  </a:moveTo>
                  <a:cubicBezTo>
                    <a:pt x="178" y="257"/>
                    <a:pt x="152" y="144"/>
                    <a:pt x="123" y="30"/>
                  </a:cubicBezTo>
                  <a:cubicBezTo>
                    <a:pt x="117" y="5"/>
                    <a:pt x="88" y="1"/>
                    <a:pt x="1" y="8"/>
                  </a:cubicBezTo>
                  <a:cubicBezTo>
                    <a:pt x="58" y="130"/>
                    <a:pt x="115" y="249"/>
                    <a:pt x="172" y="368"/>
                  </a:cubicBezTo>
                  <a:cubicBezTo>
                    <a:pt x="174" y="372"/>
                    <a:pt x="184" y="373"/>
                    <a:pt x="208" y="38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4" name="Google Shape;344;p13"/>
            <p:cNvSpPr/>
            <p:nvPr/>
          </p:nvSpPr>
          <p:spPr>
            <a:xfrm>
              <a:off x="4489975" y="86350"/>
              <a:ext cx="4275" cy="5350"/>
            </a:xfrm>
            <a:custGeom>
              <a:avLst/>
              <a:gdLst/>
              <a:ahLst/>
              <a:cxnLst/>
              <a:rect l="l" t="t" r="r" b="b"/>
              <a:pathLst>
                <a:path w="171" h="214" extrusionOk="0">
                  <a:moveTo>
                    <a:pt x="171" y="49"/>
                  </a:moveTo>
                  <a:cubicBezTo>
                    <a:pt x="100" y="27"/>
                    <a:pt x="57" y="14"/>
                    <a:pt x="13" y="1"/>
                  </a:cubicBezTo>
                  <a:cubicBezTo>
                    <a:pt x="9" y="24"/>
                    <a:pt x="0" y="39"/>
                    <a:pt x="6" y="47"/>
                  </a:cubicBezTo>
                  <a:cubicBezTo>
                    <a:pt x="38" y="106"/>
                    <a:pt x="73" y="162"/>
                    <a:pt x="102" y="211"/>
                  </a:cubicBezTo>
                  <a:cubicBezTo>
                    <a:pt x="125" y="211"/>
                    <a:pt x="138" y="213"/>
                    <a:pt x="139" y="211"/>
                  </a:cubicBezTo>
                  <a:cubicBezTo>
                    <a:pt x="150" y="162"/>
                    <a:pt x="158" y="113"/>
                    <a:pt x="171" y="49"/>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5" name="Google Shape;345;p13"/>
            <p:cNvSpPr/>
            <p:nvPr/>
          </p:nvSpPr>
          <p:spPr>
            <a:xfrm>
              <a:off x="4482300" y="-119325"/>
              <a:ext cx="2750" cy="6025"/>
            </a:xfrm>
            <a:custGeom>
              <a:avLst/>
              <a:gdLst/>
              <a:ahLst/>
              <a:cxnLst/>
              <a:rect l="l" t="t" r="r" b="b"/>
              <a:pathLst>
                <a:path w="110" h="241" extrusionOk="0">
                  <a:moveTo>
                    <a:pt x="53" y="241"/>
                  </a:moveTo>
                  <a:cubicBezTo>
                    <a:pt x="110" y="150"/>
                    <a:pt x="104" y="84"/>
                    <a:pt x="79" y="20"/>
                  </a:cubicBezTo>
                  <a:cubicBezTo>
                    <a:pt x="75" y="10"/>
                    <a:pt x="56" y="0"/>
                    <a:pt x="44" y="0"/>
                  </a:cubicBezTo>
                  <a:cubicBezTo>
                    <a:pt x="33" y="0"/>
                    <a:pt x="15" y="13"/>
                    <a:pt x="13" y="23"/>
                  </a:cubicBezTo>
                  <a:cubicBezTo>
                    <a:pt x="1" y="89"/>
                    <a:pt x="3" y="154"/>
                    <a:pt x="53" y="241"/>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6" name="Google Shape;346;p13"/>
            <p:cNvSpPr/>
            <p:nvPr/>
          </p:nvSpPr>
          <p:spPr>
            <a:xfrm>
              <a:off x="4490400" y="71750"/>
              <a:ext cx="3275" cy="6750"/>
            </a:xfrm>
            <a:custGeom>
              <a:avLst/>
              <a:gdLst/>
              <a:ahLst/>
              <a:cxnLst/>
              <a:rect l="l" t="t" r="r" b="b"/>
              <a:pathLst>
                <a:path w="131" h="270" extrusionOk="0">
                  <a:moveTo>
                    <a:pt x="106" y="30"/>
                  </a:moveTo>
                  <a:cubicBezTo>
                    <a:pt x="72" y="21"/>
                    <a:pt x="39" y="11"/>
                    <a:pt x="1" y="1"/>
                  </a:cubicBezTo>
                  <a:cubicBezTo>
                    <a:pt x="28" y="144"/>
                    <a:pt x="28" y="144"/>
                    <a:pt x="131" y="270"/>
                  </a:cubicBezTo>
                  <a:cubicBezTo>
                    <a:pt x="119" y="176"/>
                    <a:pt x="109" y="100"/>
                    <a:pt x="99" y="24"/>
                  </a:cubicBezTo>
                  <a:cubicBezTo>
                    <a:pt x="99" y="24"/>
                    <a:pt x="106" y="30"/>
                    <a:pt x="106" y="3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7" name="Google Shape;347;p13"/>
            <p:cNvSpPr/>
            <p:nvPr/>
          </p:nvSpPr>
          <p:spPr>
            <a:xfrm>
              <a:off x="4482750" y="-131175"/>
              <a:ext cx="2400" cy="5800"/>
            </a:xfrm>
            <a:custGeom>
              <a:avLst/>
              <a:gdLst/>
              <a:ahLst/>
              <a:cxnLst/>
              <a:rect l="l" t="t" r="r" b="b"/>
              <a:pathLst>
                <a:path w="96" h="232" extrusionOk="0">
                  <a:moveTo>
                    <a:pt x="33" y="0"/>
                  </a:moveTo>
                  <a:cubicBezTo>
                    <a:pt x="23" y="50"/>
                    <a:pt x="8" y="99"/>
                    <a:pt x="4" y="149"/>
                  </a:cubicBezTo>
                  <a:cubicBezTo>
                    <a:pt x="0" y="187"/>
                    <a:pt x="22" y="216"/>
                    <a:pt x="74" y="232"/>
                  </a:cubicBezTo>
                  <a:cubicBezTo>
                    <a:pt x="75" y="146"/>
                    <a:pt x="95" y="68"/>
                    <a:pt x="28" y="4"/>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8" name="Google Shape;348;p13"/>
            <p:cNvSpPr/>
            <p:nvPr/>
          </p:nvSpPr>
          <p:spPr>
            <a:xfrm>
              <a:off x="4468750" y="-147900"/>
              <a:ext cx="4750" cy="4450"/>
            </a:xfrm>
            <a:custGeom>
              <a:avLst/>
              <a:gdLst/>
              <a:ahLst/>
              <a:cxnLst/>
              <a:rect l="l" t="t" r="r" b="b"/>
              <a:pathLst>
                <a:path w="190" h="178" extrusionOk="0">
                  <a:moveTo>
                    <a:pt x="184" y="178"/>
                  </a:moveTo>
                  <a:cubicBezTo>
                    <a:pt x="170" y="137"/>
                    <a:pt x="162" y="90"/>
                    <a:pt x="139" y="54"/>
                  </a:cubicBezTo>
                  <a:cubicBezTo>
                    <a:pt x="105" y="4"/>
                    <a:pt x="58" y="0"/>
                    <a:pt x="1" y="51"/>
                  </a:cubicBezTo>
                  <a:cubicBezTo>
                    <a:pt x="69" y="95"/>
                    <a:pt x="129" y="133"/>
                    <a:pt x="189" y="172"/>
                  </a:cubicBezTo>
                  <a:cubicBezTo>
                    <a:pt x="188" y="172"/>
                    <a:pt x="184" y="178"/>
                    <a:pt x="184" y="178"/>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49" name="Google Shape;349;p13"/>
            <p:cNvSpPr/>
            <p:nvPr/>
          </p:nvSpPr>
          <p:spPr>
            <a:xfrm>
              <a:off x="4415800" y="300900"/>
              <a:ext cx="475" cy="3650"/>
            </a:xfrm>
            <a:custGeom>
              <a:avLst/>
              <a:gdLst/>
              <a:ahLst/>
              <a:cxnLst/>
              <a:rect l="l" t="t" r="r" b="b"/>
              <a:pathLst>
                <a:path w="19" h="146" extrusionOk="0">
                  <a:moveTo>
                    <a:pt x="19" y="146"/>
                  </a:moveTo>
                  <a:lnTo>
                    <a:pt x="19" y="1"/>
                  </a:lnTo>
                  <a:cubicBezTo>
                    <a:pt x="14" y="1"/>
                    <a:pt x="11" y="1"/>
                    <a:pt x="7" y="0"/>
                  </a:cubicBezTo>
                  <a:cubicBezTo>
                    <a:pt x="5" y="48"/>
                    <a:pt x="2" y="97"/>
                    <a:pt x="0" y="145"/>
                  </a:cubicBezTo>
                  <a:cubicBezTo>
                    <a:pt x="7" y="145"/>
                    <a:pt x="13" y="145"/>
                    <a:pt x="19" y="146"/>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0" name="Google Shape;350;p13"/>
            <p:cNvSpPr/>
            <p:nvPr/>
          </p:nvSpPr>
          <p:spPr>
            <a:xfrm>
              <a:off x="4495050" y="82500"/>
              <a:ext cx="2325" cy="2750"/>
            </a:xfrm>
            <a:custGeom>
              <a:avLst/>
              <a:gdLst/>
              <a:ahLst/>
              <a:cxnLst/>
              <a:rect l="l" t="t" r="r" b="b"/>
              <a:pathLst>
                <a:path w="93" h="110" extrusionOk="0">
                  <a:moveTo>
                    <a:pt x="25" y="0"/>
                  </a:moveTo>
                  <a:cubicBezTo>
                    <a:pt x="21" y="7"/>
                    <a:pt x="14" y="13"/>
                    <a:pt x="14" y="20"/>
                  </a:cubicBezTo>
                  <a:cubicBezTo>
                    <a:pt x="14" y="53"/>
                    <a:pt x="1" y="94"/>
                    <a:pt x="49" y="108"/>
                  </a:cubicBezTo>
                  <a:cubicBezTo>
                    <a:pt x="54" y="110"/>
                    <a:pt x="64" y="105"/>
                    <a:pt x="68" y="101"/>
                  </a:cubicBezTo>
                  <a:cubicBezTo>
                    <a:pt x="92" y="76"/>
                    <a:pt x="82" y="36"/>
                    <a:pt x="44" y="10"/>
                  </a:cubicBezTo>
                  <a:cubicBezTo>
                    <a:pt x="39" y="6"/>
                    <a:pt x="31" y="3"/>
                    <a:pt x="25"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1" name="Google Shape;351;p13"/>
            <p:cNvSpPr/>
            <p:nvPr/>
          </p:nvSpPr>
          <p:spPr>
            <a:xfrm>
              <a:off x="4360050" y="99075"/>
              <a:ext cx="400" cy="3250"/>
            </a:xfrm>
            <a:custGeom>
              <a:avLst/>
              <a:gdLst/>
              <a:ahLst/>
              <a:cxnLst/>
              <a:rect l="l" t="t" r="r" b="b"/>
              <a:pathLst>
                <a:path w="16" h="130" extrusionOk="0">
                  <a:moveTo>
                    <a:pt x="2" y="1"/>
                  </a:moveTo>
                  <a:lnTo>
                    <a:pt x="2" y="129"/>
                  </a:lnTo>
                  <a:cubicBezTo>
                    <a:pt x="7" y="128"/>
                    <a:pt x="11" y="128"/>
                    <a:pt x="15" y="128"/>
                  </a:cubicBezTo>
                  <a:cubicBezTo>
                    <a:pt x="10" y="87"/>
                    <a:pt x="5" y="46"/>
                    <a:pt x="0" y="5"/>
                  </a:cubicBezTo>
                  <a:cubicBezTo>
                    <a:pt x="0" y="5"/>
                    <a:pt x="2" y="1"/>
                    <a:pt x="2"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2" name="Google Shape;352;p13"/>
            <p:cNvSpPr/>
            <p:nvPr/>
          </p:nvSpPr>
          <p:spPr>
            <a:xfrm>
              <a:off x="4564925" y="279225"/>
              <a:ext cx="1725" cy="2625"/>
            </a:xfrm>
            <a:custGeom>
              <a:avLst/>
              <a:gdLst/>
              <a:ahLst/>
              <a:cxnLst/>
              <a:rect l="l" t="t" r="r" b="b"/>
              <a:pathLst>
                <a:path w="69" h="105" extrusionOk="0">
                  <a:moveTo>
                    <a:pt x="36" y="105"/>
                  </a:moveTo>
                  <a:cubicBezTo>
                    <a:pt x="47" y="83"/>
                    <a:pt x="60" y="61"/>
                    <a:pt x="66" y="38"/>
                  </a:cubicBezTo>
                  <a:cubicBezTo>
                    <a:pt x="69" y="27"/>
                    <a:pt x="57" y="12"/>
                    <a:pt x="51" y="0"/>
                  </a:cubicBezTo>
                  <a:cubicBezTo>
                    <a:pt x="42" y="11"/>
                    <a:pt x="30" y="19"/>
                    <a:pt x="24" y="31"/>
                  </a:cubicBezTo>
                  <a:cubicBezTo>
                    <a:pt x="14" y="49"/>
                    <a:pt x="9" y="68"/>
                    <a:pt x="1" y="87"/>
                  </a:cubicBezTo>
                  <a:cubicBezTo>
                    <a:pt x="13" y="94"/>
                    <a:pt x="24" y="100"/>
                    <a:pt x="36" y="105"/>
                  </a:cubicBezTo>
                  <a:close/>
                </a:path>
              </a:pathLst>
            </a:custGeom>
            <a:solidFill>
              <a:srgbClr val="E1E0DB"/>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3" name="Google Shape;353;p13"/>
            <p:cNvSpPr/>
            <p:nvPr/>
          </p:nvSpPr>
          <p:spPr>
            <a:xfrm>
              <a:off x="4421525" y="288350"/>
              <a:ext cx="475" cy="1750"/>
            </a:xfrm>
            <a:custGeom>
              <a:avLst/>
              <a:gdLst/>
              <a:ahLst/>
              <a:cxnLst/>
              <a:rect l="l" t="t" r="r" b="b"/>
              <a:pathLst>
                <a:path w="19" h="70" extrusionOk="0">
                  <a:moveTo>
                    <a:pt x="0" y="0"/>
                  </a:moveTo>
                  <a:cubicBezTo>
                    <a:pt x="1" y="28"/>
                    <a:pt x="2" y="49"/>
                    <a:pt x="3" y="69"/>
                  </a:cubicBezTo>
                  <a:cubicBezTo>
                    <a:pt x="8" y="54"/>
                    <a:pt x="14" y="39"/>
                    <a:pt x="18" y="24"/>
                  </a:cubicBezTo>
                  <a:cubicBezTo>
                    <a:pt x="19" y="19"/>
                    <a:pt x="10" y="13"/>
                    <a:pt x="0" y="0"/>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4" name="Google Shape;354;p13"/>
            <p:cNvSpPr/>
            <p:nvPr/>
          </p:nvSpPr>
          <p:spPr>
            <a:xfrm>
              <a:off x="4451925" y="546275"/>
              <a:ext cx="1050" cy="2725"/>
            </a:xfrm>
            <a:custGeom>
              <a:avLst/>
              <a:gdLst/>
              <a:ahLst/>
              <a:cxnLst/>
              <a:rect l="l" t="t" r="r" b="b"/>
              <a:pathLst>
                <a:path w="42" h="109" extrusionOk="0">
                  <a:moveTo>
                    <a:pt x="21" y="1"/>
                  </a:moveTo>
                  <a:cubicBezTo>
                    <a:pt x="13" y="26"/>
                    <a:pt x="3" y="45"/>
                    <a:pt x="1" y="65"/>
                  </a:cubicBezTo>
                  <a:cubicBezTo>
                    <a:pt x="0" y="76"/>
                    <a:pt x="13" y="89"/>
                    <a:pt x="22" y="108"/>
                  </a:cubicBezTo>
                  <a:cubicBezTo>
                    <a:pt x="30" y="83"/>
                    <a:pt x="39" y="65"/>
                    <a:pt x="41" y="45"/>
                  </a:cubicBezTo>
                  <a:cubicBezTo>
                    <a:pt x="41" y="33"/>
                    <a:pt x="30" y="20"/>
                    <a:pt x="21"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5" name="Google Shape;355;p13"/>
            <p:cNvSpPr/>
            <p:nvPr/>
          </p:nvSpPr>
          <p:spPr>
            <a:xfrm>
              <a:off x="4501200" y="64325"/>
              <a:ext cx="400" cy="925"/>
            </a:xfrm>
            <a:custGeom>
              <a:avLst/>
              <a:gdLst/>
              <a:ahLst/>
              <a:cxnLst/>
              <a:rect l="l" t="t" r="r" b="b"/>
              <a:pathLst>
                <a:path w="16" h="37" extrusionOk="0">
                  <a:moveTo>
                    <a:pt x="1" y="36"/>
                  </a:moveTo>
                  <a:cubicBezTo>
                    <a:pt x="5" y="36"/>
                    <a:pt x="15" y="37"/>
                    <a:pt x="15" y="36"/>
                  </a:cubicBezTo>
                  <a:cubicBezTo>
                    <a:pt x="16" y="24"/>
                    <a:pt x="16" y="12"/>
                    <a:pt x="16" y="0"/>
                  </a:cubicBezTo>
                  <a:cubicBezTo>
                    <a:pt x="11" y="0"/>
                    <a:pt x="2" y="0"/>
                    <a:pt x="2" y="0"/>
                  </a:cubicBezTo>
                  <a:cubicBezTo>
                    <a:pt x="1" y="12"/>
                    <a:pt x="1" y="25"/>
                    <a:pt x="1" y="3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6" name="Google Shape;356;p13"/>
            <p:cNvSpPr/>
            <p:nvPr/>
          </p:nvSpPr>
          <p:spPr>
            <a:xfrm>
              <a:off x="4482750" y="-133450"/>
              <a:ext cx="1075" cy="2375"/>
            </a:xfrm>
            <a:custGeom>
              <a:avLst/>
              <a:gdLst/>
              <a:ahLst/>
              <a:cxnLst/>
              <a:rect l="l" t="t" r="r" b="b"/>
              <a:pathLst>
                <a:path w="43" h="95" extrusionOk="0">
                  <a:moveTo>
                    <a:pt x="28" y="95"/>
                  </a:moveTo>
                  <a:cubicBezTo>
                    <a:pt x="33" y="69"/>
                    <a:pt x="38" y="43"/>
                    <a:pt x="41" y="16"/>
                  </a:cubicBezTo>
                  <a:cubicBezTo>
                    <a:pt x="42" y="12"/>
                    <a:pt x="30" y="0"/>
                    <a:pt x="29" y="0"/>
                  </a:cubicBezTo>
                  <a:cubicBezTo>
                    <a:pt x="20" y="7"/>
                    <a:pt x="0" y="18"/>
                    <a:pt x="2" y="21"/>
                  </a:cubicBezTo>
                  <a:cubicBezTo>
                    <a:pt x="10" y="46"/>
                    <a:pt x="23" y="68"/>
                    <a:pt x="33" y="91"/>
                  </a:cubicBezTo>
                  <a:cubicBezTo>
                    <a:pt x="33" y="91"/>
                    <a:pt x="28" y="95"/>
                    <a:pt x="28" y="95"/>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7" name="Google Shape;357;p13"/>
            <p:cNvSpPr/>
            <p:nvPr/>
          </p:nvSpPr>
          <p:spPr>
            <a:xfrm>
              <a:off x="4394250" y="422300"/>
              <a:ext cx="1775" cy="1250"/>
            </a:xfrm>
            <a:custGeom>
              <a:avLst/>
              <a:gdLst/>
              <a:ahLst/>
              <a:cxnLst/>
              <a:rect l="l" t="t" r="r" b="b"/>
              <a:pathLst>
                <a:path w="71" h="50" extrusionOk="0">
                  <a:moveTo>
                    <a:pt x="1" y="26"/>
                  </a:moveTo>
                  <a:cubicBezTo>
                    <a:pt x="15" y="36"/>
                    <a:pt x="28" y="49"/>
                    <a:pt x="31" y="48"/>
                  </a:cubicBezTo>
                  <a:cubicBezTo>
                    <a:pt x="46" y="40"/>
                    <a:pt x="57" y="26"/>
                    <a:pt x="70" y="15"/>
                  </a:cubicBezTo>
                  <a:cubicBezTo>
                    <a:pt x="65" y="10"/>
                    <a:pt x="58" y="1"/>
                    <a:pt x="56" y="1"/>
                  </a:cubicBezTo>
                  <a:cubicBezTo>
                    <a:pt x="38" y="8"/>
                    <a:pt x="22" y="16"/>
                    <a:pt x="1" y="26"/>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8" name="Google Shape;358;p13"/>
            <p:cNvSpPr/>
            <p:nvPr/>
          </p:nvSpPr>
          <p:spPr>
            <a:xfrm>
              <a:off x="4415750" y="-35375"/>
              <a:ext cx="925" cy="450"/>
            </a:xfrm>
            <a:custGeom>
              <a:avLst/>
              <a:gdLst/>
              <a:ahLst/>
              <a:cxnLst/>
              <a:rect l="l" t="t" r="r" b="b"/>
              <a:pathLst>
                <a:path w="37" h="18" extrusionOk="0">
                  <a:moveTo>
                    <a:pt x="1" y="0"/>
                  </a:moveTo>
                  <a:cubicBezTo>
                    <a:pt x="1" y="5"/>
                    <a:pt x="1" y="13"/>
                    <a:pt x="3" y="14"/>
                  </a:cubicBezTo>
                  <a:cubicBezTo>
                    <a:pt x="9" y="16"/>
                    <a:pt x="16" y="17"/>
                    <a:pt x="23" y="15"/>
                  </a:cubicBezTo>
                  <a:cubicBezTo>
                    <a:pt x="28" y="14"/>
                    <a:pt x="32" y="7"/>
                    <a:pt x="36" y="4"/>
                  </a:cubicBezTo>
                  <a:cubicBezTo>
                    <a:pt x="24" y="3"/>
                    <a:pt x="13" y="1"/>
                    <a:pt x="1"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59" name="Google Shape;359;p13"/>
            <p:cNvSpPr/>
            <p:nvPr/>
          </p:nvSpPr>
          <p:spPr>
            <a:xfrm>
              <a:off x="4420475" y="283025"/>
              <a:ext cx="250" cy="525"/>
            </a:xfrm>
            <a:custGeom>
              <a:avLst/>
              <a:gdLst/>
              <a:ahLst/>
              <a:cxnLst/>
              <a:rect l="l" t="t" r="r" b="b"/>
              <a:pathLst>
                <a:path w="10" h="21" extrusionOk="0">
                  <a:moveTo>
                    <a:pt x="10" y="1"/>
                  </a:moveTo>
                  <a:lnTo>
                    <a:pt x="0" y="5"/>
                  </a:lnTo>
                  <a:lnTo>
                    <a:pt x="6" y="20"/>
                  </a:ln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0" name="Google Shape;360;p13"/>
            <p:cNvSpPr/>
            <p:nvPr/>
          </p:nvSpPr>
          <p:spPr>
            <a:xfrm>
              <a:off x="4496275" y="97525"/>
              <a:ext cx="1250" cy="1875"/>
            </a:xfrm>
            <a:custGeom>
              <a:avLst/>
              <a:gdLst/>
              <a:ahLst/>
              <a:cxnLst/>
              <a:rect l="l" t="t" r="r" b="b"/>
              <a:pathLst>
                <a:path w="50" h="75" extrusionOk="0">
                  <a:moveTo>
                    <a:pt x="50" y="36"/>
                  </a:moveTo>
                  <a:cubicBezTo>
                    <a:pt x="38" y="25"/>
                    <a:pt x="26" y="12"/>
                    <a:pt x="14" y="0"/>
                  </a:cubicBezTo>
                  <a:cubicBezTo>
                    <a:pt x="9" y="14"/>
                    <a:pt x="1" y="28"/>
                    <a:pt x="2" y="40"/>
                  </a:cubicBezTo>
                  <a:cubicBezTo>
                    <a:pt x="4" y="53"/>
                    <a:pt x="16" y="63"/>
                    <a:pt x="24" y="74"/>
                  </a:cubicBezTo>
                  <a:cubicBezTo>
                    <a:pt x="32" y="63"/>
                    <a:pt x="39" y="52"/>
                    <a:pt x="50" y="3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1" name="Google Shape;361;p13"/>
            <p:cNvSpPr/>
            <p:nvPr/>
          </p:nvSpPr>
          <p:spPr>
            <a:xfrm>
              <a:off x="4395050" y="272450"/>
              <a:ext cx="700" cy="725"/>
            </a:xfrm>
            <a:custGeom>
              <a:avLst/>
              <a:gdLst/>
              <a:ahLst/>
              <a:cxnLst/>
              <a:rect l="l" t="t" r="r" b="b"/>
              <a:pathLst>
                <a:path w="28" h="29" extrusionOk="0">
                  <a:moveTo>
                    <a:pt x="19" y="0"/>
                  </a:moveTo>
                  <a:cubicBezTo>
                    <a:pt x="13" y="4"/>
                    <a:pt x="5" y="7"/>
                    <a:pt x="3" y="12"/>
                  </a:cubicBezTo>
                  <a:cubicBezTo>
                    <a:pt x="0" y="15"/>
                    <a:pt x="5" y="23"/>
                    <a:pt x="8" y="28"/>
                  </a:cubicBezTo>
                  <a:cubicBezTo>
                    <a:pt x="14" y="26"/>
                    <a:pt x="23" y="24"/>
                    <a:pt x="25" y="20"/>
                  </a:cubicBezTo>
                  <a:cubicBezTo>
                    <a:pt x="27" y="14"/>
                    <a:pt x="22" y="7"/>
                    <a:pt x="19" y="0"/>
                  </a:cubicBezTo>
                  <a:close/>
                </a:path>
              </a:pathLst>
            </a:custGeom>
            <a:solidFill>
              <a:srgbClr val="C4C8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2" name="Google Shape;362;p13"/>
            <p:cNvSpPr/>
            <p:nvPr/>
          </p:nvSpPr>
          <p:spPr>
            <a:xfrm>
              <a:off x="4495800" y="32725"/>
              <a:ext cx="2025" cy="1550"/>
            </a:xfrm>
            <a:custGeom>
              <a:avLst/>
              <a:gdLst/>
              <a:ahLst/>
              <a:cxnLst/>
              <a:rect l="l" t="t" r="r" b="b"/>
              <a:pathLst>
                <a:path w="81" h="62" extrusionOk="0">
                  <a:moveTo>
                    <a:pt x="79" y="62"/>
                  </a:moveTo>
                  <a:cubicBezTo>
                    <a:pt x="55" y="43"/>
                    <a:pt x="30" y="23"/>
                    <a:pt x="7" y="4"/>
                  </a:cubicBezTo>
                  <a:lnTo>
                    <a:pt x="0" y="1"/>
                  </a:lnTo>
                  <a:cubicBezTo>
                    <a:pt x="28" y="20"/>
                    <a:pt x="54" y="39"/>
                    <a:pt x="81" y="5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3" name="Google Shape;363;p13"/>
            <p:cNvSpPr/>
            <p:nvPr/>
          </p:nvSpPr>
          <p:spPr>
            <a:xfrm>
              <a:off x="4375875" y="-119950"/>
              <a:ext cx="500" cy="700"/>
            </a:xfrm>
            <a:custGeom>
              <a:avLst/>
              <a:gdLst/>
              <a:ahLst/>
              <a:cxnLst/>
              <a:rect l="l" t="t" r="r" b="b"/>
              <a:pathLst>
                <a:path w="20" h="28" extrusionOk="0">
                  <a:moveTo>
                    <a:pt x="0" y="17"/>
                  </a:moveTo>
                  <a:cubicBezTo>
                    <a:pt x="4" y="20"/>
                    <a:pt x="8" y="24"/>
                    <a:pt x="12" y="27"/>
                  </a:cubicBezTo>
                  <a:cubicBezTo>
                    <a:pt x="14" y="22"/>
                    <a:pt x="20" y="17"/>
                    <a:pt x="19" y="12"/>
                  </a:cubicBezTo>
                  <a:cubicBezTo>
                    <a:pt x="18" y="8"/>
                    <a:pt x="12" y="4"/>
                    <a:pt x="7" y="1"/>
                  </a:cubicBezTo>
                  <a:cubicBezTo>
                    <a:pt x="5" y="6"/>
                    <a:pt x="3" y="11"/>
                    <a:pt x="0" y="17"/>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4" name="Google Shape;364;p13"/>
            <p:cNvSpPr/>
            <p:nvPr/>
          </p:nvSpPr>
          <p:spPr>
            <a:xfrm>
              <a:off x="4522050" y="188250"/>
              <a:ext cx="700" cy="625"/>
            </a:xfrm>
            <a:custGeom>
              <a:avLst/>
              <a:gdLst/>
              <a:ahLst/>
              <a:cxnLst/>
              <a:rect l="l" t="t" r="r" b="b"/>
              <a:pathLst>
                <a:path w="28" h="25" extrusionOk="0">
                  <a:moveTo>
                    <a:pt x="28" y="24"/>
                  </a:moveTo>
                  <a:cubicBezTo>
                    <a:pt x="19" y="23"/>
                    <a:pt x="10" y="20"/>
                    <a:pt x="1" y="18"/>
                  </a:cubicBezTo>
                  <a:cubicBezTo>
                    <a:pt x="3" y="12"/>
                    <a:pt x="6" y="6"/>
                    <a:pt x="9" y="1"/>
                  </a:cubicBezTo>
                  <a:cubicBezTo>
                    <a:pt x="15" y="7"/>
                    <a:pt x="21" y="14"/>
                    <a:pt x="27" y="2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5" name="Google Shape;365;p13"/>
            <p:cNvSpPr/>
            <p:nvPr/>
          </p:nvSpPr>
          <p:spPr>
            <a:xfrm>
              <a:off x="4522725" y="188750"/>
              <a:ext cx="700" cy="3375"/>
            </a:xfrm>
            <a:custGeom>
              <a:avLst/>
              <a:gdLst/>
              <a:ahLst/>
              <a:cxnLst/>
              <a:rect l="l" t="t" r="r" b="b"/>
              <a:pathLst>
                <a:path w="28" h="135" extrusionOk="0">
                  <a:moveTo>
                    <a:pt x="0" y="1"/>
                  </a:moveTo>
                  <a:cubicBezTo>
                    <a:pt x="9" y="44"/>
                    <a:pt x="18" y="86"/>
                    <a:pt x="27" y="129"/>
                  </a:cubicBezTo>
                  <a:cubicBezTo>
                    <a:pt x="27" y="129"/>
                    <a:pt x="24" y="134"/>
                    <a:pt x="24" y="134"/>
                  </a:cubicBezTo>
                  <a:cubicBezTo>
                    <a:pt x="16" y="92"/>
                    <a:pt x="8" y="49"/>
                    <a:pt x="1" y="5"/>
                  </a:cubicBezTo>
                  <a:cubicBezTo>
                    <a:pt x="1" y="4"/>
                    <a:pt x="0" y="1"/>
                    <a:pt x="0"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6" name="Google Shape;366;p13"/>
            <p:cNvSpPr/>
            <p:nvPr/>
          </p:nvSpPr>
          <p:spPr>
            <a:xfrm>
              <a:off x="4431150" y="340075"/>
              <a:ext cx="175" cy="950"/>
            </a:xfrm>
            <a:custGeom>
              <a:avLst/>
              <a:gdLst/>
              <a:ahLst/>
              <a:cxnLst/>
              <a:rect l="l" t="t" r="r" b="b"/>
              <a:pathLst>
                <a:path w="7" h="38" extrusionOk="0">
                  <a:moveTo>
                    <a:pt x="2" y="38"/>
                  </a:moveTo>
                  <a:cubicBezTo>
                    <a:pt x="1" y="25"/>
                    <a:pt x="0" y="13"/>
                    <a:pt x="0" y="0"/>
                  </a:cubicBezTo>
                  <a:cubicBezTo>
                    <a:pt x="2" y="12"/>
                    <a:pt x="5" y="22"/>
                    <a:pt x="6" y="33"/>
                  </a:cubicBezTo>
                  <a:cubicBezTo>
                    <a:pt x="6" y="34"/>
                    <a:pt x="2" y="38"/>
                    <a:pt x="2" y="38"/>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7" name="Google Shape;367;p13"/>
            <p:cNvSpPr/>
            <p:nvPr/>
          </p:nvSpPr>
          <p:spPr>
            <a:xfrm>
              <a:off x="4520025" y="230325"/>
              <a:ext cx="2400" cy="1275"/>
            </a:xfrm>
            <a:custGeom>
              <a:avLst/>
              <a:gdLst/>
              <a:ahLst/>
              <a:cxnLst/>
              <a:rect l="l" t="t" r="r" b="b"/>
              <a:pathLst>
                <a:path w="96" h="51" extrusionOk="0">
                  <a:moveTo>
                    <a:pt x="96" y="1"/>
                  </a:moveTo>
                  <a:cubicBezTo>
                    <a:pt x="64" y="2"/>
                    <a:pt x="32" y="4"/>
                    <a:pt x="1" y="5"/>
                  </a:cubicBezTo>
                  <a:lnTo>
                    <a:pt x="7" y="0"/>
                  </a:lnTo>
                  <a:cubicBezTo>
                    <a:pt x="7" y="17"/>
                    <a:pt x="7" y="34"/>
                    <a:pt x="7" y="51"/>
                  </a:cubicBezTo>
                  <a:lnTo>
                    <a:pt x="3" y="46"/>
                  </a:lnTo>
                  <a:cubicBezTo>
                    <a:pt x="35" y="31"/>
                    <a:pt x="65" y="16"/>
                    <a:pt x="96"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8" name="Google Shape;368;p13"/>
            <p:cNvSpPr/>
            <p:nvPr/>
          </p:nvSpPr>
          <p:spPr>
            <a:xfrm>
              <a:off x="4517725" y="231450"/>
              <a:ext cx="2475" cy="1325"/>
            </a:xfrm>
            <a:custGeom>
              <a:avLst/>
              <a:gdLst/>
              <a:ahLst/>
              <a:cxnLst/>
              <a:rect l="l" t="t" r="r" b="b"/>
              <a:pathLst>
                <a:path w="99" h="53" extrusionOk="0">
                  <a:moveTo>
                    <a:pt x="4" y="1"/>
                  </a:moveTo>
                  <a:cubicBezTo>
                    <a:pt x="34" y="23"/>
                    <a:pt x="65" y="52"/>
                    <a:pt x="95" y="1"/>
                  </a:cubicBezTo>
                  <a:lnTo>
                    <a:pt x="99" y="6"/>
                  </a:lnTo>
                  <a:cubicBezTo>
                    <a:pt x="66" y="6"/>
                    <a:pt x="34" y="5"/>
                    <a:pt x="1" y="5"/>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69" name="Google Shape;369;p13"/>
            <p:cNvSpPr/>
            <p:nvPr/>
          </p:nvSpPr>
          <p:spPr>
            <a:xfrm>
              <a:off x="4433300" y="356075"/>
              <a:ext cx="325" cy="825"/>
            </a:xfrm>
            <a:custGeom>
              <a:avLst/>
              <a:gdLst/>
              <a:ahLst/>
              <a:cxnLst/>
              <a:rect l="l" t="t" r="r" b="b"/>
              <a:pathLst>
                <a:path w="13" h="33" extrusionOk="0">
                  <a:moveTo>
                    <a:pt x="1" y="3"/>
                  </a:moveTo>
                  <a:cubicBezTo>
                    <a:pt x="4" y="8"/>
                    <a:pt x="10" y="14"/>
                    <a:pt x="12" y="19"/>
                  </a:cubicBezTo>
                  <a:cubicBezTo>
                    <a:pt x="13" y="23"/>
                    <a:pt x="8" y="27"/>
                    <a:pt x="5" y="33"/>
                  </a:cubicBezTo>
                  <a:cubicBezTo>
                    <a:pt x="5" y="21"/>
                    <a:pt x="5" y="11"/>
                    <a:pt x="5" y="0"/>
                  </a:cubicBezTo>
                  <a:cubicBezTo>
                    <a:pt x="5" y="0"/>
                    <a:pt x="1" y="3"/>
                    <a:pt x="1" y="3"/>
                  </a:cubicBezTo>
                  <a:close/>
                </a:path>
              </a:pathLst>
            </a:custGeom>
            <a:solidFill>
              <a:srgbClr val="BFC3CD"/>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0" name="Google Shape;370;p13"/>
            <p:cNvSpPr/>
            <p:nvPr/>
          </p:nvSpPr>
          <p:spPr>
            <a:xfrm>
              <a:off x="4497075" y="89700"/>
              <a:ext cx="1025" cy="825"/>
            </a:xfrm>
            <a:custGeom>
              <a:avLst/>
              <a:gdLst/>
              <a:ahLst/>
              <a:cxnLst/>
              <a:rect l="l" t="t" r="r" b="b"/>
              <a:pathLst>
                <a:path w="41" h="33" extrusionOk="0">
                  <a:moveTo>
                    <a:pt x="2" y="1"/>
                  </a:moveTo>
                  <a:cubicBezTo>
                    <a:pt x="14" y="11"/>
                    <a:pt x="26" y="22"/>
                    <a:pt x="39" y="33"/>
                  </a:cubicBezTo>
                  <a:cubicBezTo>
                    <a:pt x="39" y="26"/>
                    <a:pt x="40" y="15"/>
                    <a:pt x="38" y="14"/>
                  </a:cubicBezTo>
                  <a:cubicBezTo>
                    <a:pt x="25" y="9"/>
                    <a:pt x="12" y="8"/>
                    <a:pt x="0" y="6"/>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1" name="Google Shape;371;p13"/>
            <p:cNvSpPr/>
            <p:nvPr/>
          </p:nvSpPr>
          <p:spPr>
            <a:xfrm>
              <a:off x="4495800" y="32075"/>
              <a:ext cx="550" cy="775"/>
            </a:xfrm>
            <a:custGeom>
              <a:avLst/>
              <a:gdLst/>
              <a:ahLst/>
              <a:cxnLst/>
              <a:rect l="l" t="t" r="r" b="b"/>
              <a:pathLst>
                <a:path w="22" h="31" extrusionOk="0">
                  <a:moveTo>
                    <a:pt x="7" y="30"/>
                  </a:moveTo>
                  <a:cubicBezTo>
                    <a:pt x="6" y="21"/>
                    <a:pt x="5" y="10"/>
                    <a:pt x="4" y="0"/>
                  </a:cubicBezTo>
                  <a:cubicBezTo>
                    <a:pt x="9" y="1"/>
                    <a:pt x="15" y="1"/>
                    <a:pt x="21" y="2"/>
                  </a:cubicBezTo>
                  <a:cubicBezTo>
                    <a:pt x="15" y="10"/>
                    <a:pt x="8" y="19"/>
                    <a:pt x="1" y="27"/>
                  </a:cubicBezTo>
                  <a:cubicBezTo>
                    <a:pt x="0" y="27"/>
                    <a:pt x="7" y="30"/>
                    <a:pt x="7" y="3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2" name="Google Shape;372;p13"/>
            <p:cNvSpPr/>
            <p:nvPr/>
          </p:nvSpPr>
          <p:spPr>
            <a:xfrm>
              <a:off x="4497000" y="88825"/>
              <a:ext cx="150" cy="1025"/>
            </a:xfrm>
            <a:custGeom>
              <a:avLst/>
              <a:gdLst/>
              <a:ahLst/>
              <a:cxnLst/>
              <a:rect l="l" t="t" r="r" b="b"/>
              <a:pathLst>
                <a:path w="6" h="41" extrusionOk="0">
                  <a:moveTo>
                    <a:pt x="3" y="41"/>
                  </a:moveTo>
                  <a:cubicBezTo>
                    <a:pt x="3" y="27"/>
                    <a:pt x="3" y="14"/>
                    <a:pt x="3" y="1"/>
                  </a:cubicBezTo>
                  <a:cubicBezTo>
                    <a:pt x="3" y="5"/>
                    <a:pt x="0" y="10"/>
                    <a:pt x="1" y="15"/>
                  </a:cubicBezTo>
                  <a:cubicBezTo>
                    <a:pt x="2" y="22"/>
                    <a:pt x="5" y="28"/>
                    <a:pt x="6" y="35"/>
                  </a:cubicBezTo>
                  <a:cubicBezTo>
                    <a:pt x="5" y="36"/>
                    <a:pt x="3" y="41"/>
                    <a:pt x="3" y="4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3" name="Google Shape;373;p13"/>
            <p:cNvSpPr/>
            <p:nvPr/>
          </p:nvSpPr>
          <p:spPr>
            <a:xfrm>
              <a:off x="4443200" y="380275"/>
              <a:ext cx="400" cy="725"/>
            </a:xfrm>
            <a:custGeom>
              <a:avLst/>
              <a:gdLst/>
              <a:ahLst/>
              <a:cxnLst/>
              <a:rect l="l" t="t" r="r" b="b"/>
              <a:pathLst>
                <a:path w="16" h="29" extrusionOk="0">
                  <a:moveTo>
                    <a:pt x="6" y="1"/>
                  </a:moveTo>
                  <a:cubicBezTo>
                    <a:pt x="4" y="5"/>
                    <a:pt x="0" y="10"/>
                    <a:pt x="0" y="16"/>
                  </a:cubicBezTo>
                  <a:cubicBezTo>
                    <a:pt x="1" y="20"/>
                    <a:pt x="6" y="23"/>
                    <a:pt x="9" y="29"/>
                  </a:cubicBezTo>
                  <a:cubicBezTo>
                    <a:pt x="12" y="23"/>
                    <a:pt x="16" y="18"/>
                    <a:pt x="15" y="14"/>
                  </a:cubicBezTo>
                  <a:cubicBezTo>
                    <a:pt x="14" y="9"/>
                    <a:pt x="9" y="5"/>
                    <a:pt x="6"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4" name="Google Shape;374;p13"/>
            <p:cNvSpPr/>
            <p:nvPr/>
          </p:nvSpPr>
          <p:spPr>
            <a:xfrm>
              <a:off x="4418275" y="39725"/>
              <a:ext cx="1250" cy="50"/>
            </a:xfrm>
            <a:custGeom>
              <a:avLst/>
              <a:gdLst/>
              <a:ahLst/>
              <a:cxnLst/>
              <a:rect l="l" t="t" r="r" b="b"/>
              <a:pathLst>
                <a:path w="50" h="2" extrusionOk="0">
                  <a:moveTo>
                    <a:pt x="50" y="1"/>
                  </a:moveTo>
                  <a:lnTo>
                    <a:pt x="1" y="1"/>
                  </a:lnTo>
                  <a:lnTo>
                    <a:pt x="1" y="2"/>
                  </a:lnTo>
                  <a:lnTo>
                    <a:pt x="48" y="2"/>
                  </a:lnTo>
                  <a:cubicBezTo>
                    <a:pt x="48" y="2"/>
                    <a:pt x="50" y="1"/>
                    <a:pt x="50"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5" name="Google Shape;375;p13"/>
            <p:cNvSpPr/>
            <p:nvPr/>
          </p:nvSpPr>
          <p:spPr>
            <a:xfrm>
              <a:off x="4498150" y="37375"/>
              <a:ext cx="800" cy="350"/>
            </a:xfrm>
            <a:custGeom>
              <a:avLst/>
              <a:gdLst/>
              <a:ahLst/>
              <a:cxnLst/>
              <a:rect l="l" t="t" r="r" b="b"/>
              <a:pathLst>
                <a:path w="32" h="14" extrusionOk="0">
                  <a:moveTo>
                    <a:pt x="5" y="1"/>
                  </a:moveTo>
                  <a:cubicBezTo>
                    <a:pt x="15" y="6"/>
                    <a:pt x="24" y="10"/>
                    <a:pt x="31" y="14"/>
                  </a:cubicBezTo>
                  <a:cubicBezTo>
                    <a:pt x="23" y="12"/>
                    <a:pt x="12" y="9"/>
                    <a:pt x="1" y="7"/>
                  </a:cubicBezTo>
                  <a:cubicBezTo>
                    <a:pt x="2" y="6"/>
                    <a:pt x="5" y="1"/>
                    <a:pt x="5" y="1"/>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6" name="Google Shape;376;p13"/>
            <p:cNvSpPr/>
            <p:nvPr/>
          </p:nvSpPr>
          <p:spPr>
            <a:xfrm>
              <a:off x="4497750" y="34150"/>
              <a:ext cx="550" cy="3400"/>
            </a:xfrm>
            <a:custGeom>
              <a:avLst/>
              <a:gdLst/>
              <a:ahLst/>
              <a:cxnLst/>
              <a:rect l="l" t="t" r="r" b="b"/>
              <a:pathLst>
                <a:path w="22" h="136" extrusionOk="0">
                  <a:moveTo>
                    <a:pt x="3" y="0"/>
                  </a:moveTo>
                  <a:cubicBezTo>
                    <a:pt x="9" y="43"/>
                    <a:pt x="15" y="86"/>
                    <a:pt x="21" y="130"/>
                  </a:cubicBezTo>
                  <a:cubicBezTo>
                    <a:pt x="21" y="130"/>
                    <a:pt x="18" y="135"/>
                    <a:pt x="17" y="136"/>
                  </a:cubicBezTo>
                  <a:cubicBezTo>
                    <a:pt x="11" y="93"/>
                    <a:pt x="5" y="49"/>
                    <a:pt x="0" y="6"/>
                  </a:cubicBezTo>
                  <a:cubicBezTo>
                    <a:pt x="1" y="5"/>
                    <a:pt x="3" y="0"/>
                    <a:pt x="3" y="0"/>
                  </a:cubicBezTo>
                  <a:close/>
                </a:path>
              </a:pathLst>
            </a:custGeom>
            <a:solidFill>
              <a:srgbClr val="D4D9D9"/>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7" name="Google Shape;377;p13"/>
            <p:cNvSpPr/>
            <p:nvPr/>
          </p:nvSpPr>
          <p:spPr>
            <a:xfrm>
              <a:off x="4500700" y="589700"/>
              <a:ext cx="2475" cy="1150"/>
            </a:xfrm>
            <a:custGeom>
              <a:avLst/>
              <a:gdLst/>
              <a:ahLst/>
              <a:cxnLst/>
              <a:rect l="l" t="t" r="r" b="b"/>
              <a:pathLst>
                <a:path w="99" h="46" extrusionOk="0">
                  <a:moveTo>
                    <a:pt x="1" y="2"/>
                  </a:moveTo>
                  <a:cubicBezTo>
                    <a:pt x="33" y="12"/>
                    <a:pt x="66" y="45"/>
                    <a:pt x="97" y="1"/>
                  </a:cubicBezTo>
                  <a:cubicBezTo>
                    <a:pt x="97" y="1"/>
                    <a:pt x="99" y="6"/>
                    <a:pt x="99" y="6"/>
                  </a:cubicBezTo>
                  <a:cubicBezTo>
                    <a:pt x="66" y="6"/>
                    <a:pt x="33" y="7"/>
                    <a:pt x="0" y="7"/>
                  </a:cubicBezTo>
                  <a:close/>
                </a:path>
              </a:pathLst>
            </a:custGeom>
            <a:solidFill>
              <a:srgbClr val="B6B5C8"/>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8" name="Google Shape;378;p13"/>
            <p:cNvSpPr/>
            <p:nvPr/>
          </p:nvSpPr>
          <p:spPr>
            <a:xfrm>
              <a:off x="4291650" y="-282450"/>
              <a:ext cx="284000" cy="885525"/>
            </a:xfrm>
            <a:custGeom>
              <a:avLst/>
              <a:gdLst/>
              <a:ahLst/>
              <a:cxnLst/>
              <a:rect l="l" t="t" r="r" b="b"/>
              <a:pathLst>
                <a:path w="11360" h="35421" extrusionOk="0">
                  <a:moveTo>
                    <a:pt x="6062" y="26525"/>
                  </a:moveTo>
                  <a:cubicBezTo>
                    <a:pt x="6063" y="26529"/>
                    <a:pt x="6068" y="26532"/>
                    <a:pt x="6071" y="26538"/>
                  </a:cubicBezTo>
                  <a:cubicBezTo>
                    <a:pt x="6074" y="26532"/>
                    <a:pt x="6078" y="26527"/>
                    <a:pt x="6077" y="26523"/>
                  </a:cubicBezTo>
                  <a:cubicBezTo>
                    <a:pt x="6076" y="26518"/>
                    <a:pt x="6071" y="26514"/>
                    <a:pt x="6068" y="26510"/>
                  </a:cubicBezTo>
                  <a:cubicBezTo>
                    <a:pt x="6066" y="26514"/>
                    <a:pt x="6062" y="26519"/>
                    <a:pt x="6062" y="26525"/>
                  </a:cubicBezTo>
                  <a:close/>
                  <a:moveTo>
                    <a:pt x="3381" y="6527"/>
                  </a:moveTo>
                  <a:cubicBezTo>
                    <a:pt x="3383" y="6522"/>
                    <a:pt x="3389" y="6517"/>
                    <a:pt x="3388" y="6512"/>
                  </a:cubicBezTo>
                  <a:cubicBezTo>
                    <a:pt x="3387" y="6508"/>
                    <a:pt x="3381" y="6504"/>
                    <a:pt x="3376" y="6501"/>
                  </a:cubicBezTo>
                  <a:cubicBezTo>
                    <a:pt x="3374" y="6506"/>
                    <a:pt x="3372" y="6511"/>
                    <a:pt x="3369" y="6517"/>
                  </a:cubicBezTo>
                  <a:cubicBezTo>
                    <a:pt x="3373" y="6520"/>
                    <a:pt x="3377" y="6524"/>
                    <a:pt x="3381" y="6527"/>
                  </a:cubicBezTo>
                  <a:moveTo>
                    <a:pt x="4139" y="22208"/>
                  </a:moveTo>
                  <a:cubicBezTo>
                    <a:pt x="4136" y="22211"/>
                    <a:pt x="4141" y="22219"/>
                    <a:pt x="4144" y="22224"/>
                  </a:cubicBezTo>
                  <a:cubicBezTo>
                    <a:pt x="4150" y="22222"/>
                    <a:pt x="4159" y="22220"/>
                    <a:pt x="4161" y="22216"/>
                  </a:cubicBezTo>
                  <a:cubicBezTo>
                    <a:pt x="4163" y="22210"/>
                    <a:pt x="4158" y="22203"/>
                    <a:pt x="4155" y="22196"/>
                  </a:cubicBezTo>
                  <a:cubicBezTo>
                    <a:pt x="4149" y="22200"/>
                    <a:pt x="4141" y="22203"/>
                    <a:pt x="4139" y="22208"/>
                  </a:cubicBezTo>
                  <a:close/>
                  <a:moveTo>
                    <a:pt x="8199" y="15199"/>
                  </a:moveTo>
                  <a:cubicBezTo>
                    <a:pt x="8194" y="15213"/>
                    <a:pt x="8186" y="15227"/>
                    <a:pt x="8187" y="15239"/>
                  </a:cubicBezTo>
                  <a:cubicBezTo>
                    <a:pt x="8189" y="15252"/>
                    <a:pt x="8201" y="15262"/>
                    <a:pt x="8209" y="15273"/>
                  </a:cubicBezTo>
                  <a:cubicBezTo>
                    <a:pt x="8217" y="15262"/>
                    <a:pt x="8224" y="15251"/>
                    <a:pt x="8235" y="15235"/>
                  </a:cubicBezTo>
                  <a:cubicBezTo>
                    <a:pt x="8223" y="15224"/>
                    <a:pt x="8211" y="15211"/>
                    <a:pt x="8199" y="15199"/>
                  </a:cubicBezTo>
                  <a:moveTo>
                    <a:pt x="5153" y="22624"/>
                  </a:moveTo>
                  <a:lnTo>
                    <a:pt x="5159" y="22639"/>
                  </a:lnTo>
                  <a:lnTo>
                    <a:pt x="5163" y="22620"/>
                  </a:lnTo>
                  <a:close/>
                  <a:moveTo>
                    <a:pt x="4967" y="9897"/>
                  </a:moveTo>
                  <a:cubicBezTo>
                    <a:pt x="4973" y="9899"/>
                    <a:pt x="4980" y="9900"/>
                    <a:pt x="4987" y="9898"/>
                  </a:cubicBezTo>
                  <a:cubicBezTo>
                    <a:pt x="4992" y="9897"/>
                    <a:pt x="4996" y="9890"/>
                    <a:pt x="5000" y="9887"/>
                  </a:cubicBezTo>
                  <a:cubicBezTo>
                    <a:pt x="4988" y="9886"/>
                    <a:pt x="4977" y="9884"/>
                    <a:pt x="4965" y="9883"/>
                  </a:cubicBezTo>
                  <a:cubicBezTo>
                    <a:pt x="4965" y="9888"/>
                    <a:pt x="4965" y="9896"/>
                    <a:pt x="4967" y="9897"/>
                  </a:cubicBezTo>
                  <a:close/>
                  <a:moveTo>
                    <a:pt x="4136" y="28238"/>
                  </a:moveTo>
                  <a:cubicBezTo>
                    <a:pt x="4150" y="28230"/>
                    <a:pt x="4161" y="28216"/>
                    <a:pt x="4174" y="28205"/>
                  </a:cubicBezTo>
                  <a:cubicBezTo>
                    <a:pt x="4169" y="28200"/>
                    <a:pt x="4162" y="28191"/>
                    <a:pt x="4160" y="28191"/>
                  </a:cubicBezTo>
                  <a:cubicBezTo>
                    <a:pt x="4142" y="28198"/>
                    <a:pt x="4126" y="28206"/>
                    <a:pt x="4105" y="28216"/>
                  </a:cubicBezTo>
                  <a:cubicBezTo>
                    <a:pt x="4119" y="28226"/>
                    <a:pt x="4132" y="28239"/>
                    <a:pt x="4136" y="28238"/>
                  </a:cubicBezTo>
                  <a:close/>
                  <a:moveTo>
                    <a:pt x="8397" y="13907"/>
                  </a:moveTo>
                  <a:cubicBezTo>
                    <a:pt x="8398" y="13895"/>
                    <a:pt x="8398" y="13883"/>
                    <a:pt x="8398" y="13871"/>
                  </a:cubicBezTo>
                  <a:cubicBezTo>
                    <a:pt x="8393" y="13871"/>
                    <a:pt x="8384" y="13871"/>
                    <a:pt x="8384" y="13871"/>
                  </a:cubicBezTo>
                  <a:cubicBezTo>
                    <a:pt x="8383" y="13883"/>
                    <a:pt x="8383" y="13896"/>
                    <a:pt x="8383" y="13907"/>
                  </a:cubicBezTo>
                  <a:cubicBezTo>
                    <a:pt x="8387" y="13907"/>
                    <a:pt x="8397" y="13908"/>
                    <a:pt x="8397" y="13907"/>
                  </a:cubicBezTo>
                  <a:close/>
                  <a:moveTo>
                    <a:pt x="6412" y="33214"/>
                  </a:moveTo>
                  <a:cubicBezTo>
                    <a:pt x="6411" y="33225"/>
                    <a:pt x="6424" y="33238"/>
                    <a:pt x="6433" y="33257"/>
                  </a:cubicBezTo>
                  <a:cubicBezTo>
                    <a:pt x="6441" y="33232"/>
                    <a:pt x="6450" y="33214"/>
                    <a:pt x="6452" y="33194"/>
                  </a:cubicBezTo>
                  <a:cubicBezTo>
                    <a:pt x="6452" y="33182"/>
                    <a:pt x="6441" y="33169"/>
                    <a:pt x="6432" y="33150"/>
                  </a:cubicBezTo>
                  <a:cubicBezTo>
                    <a:pt x="6424" y="33175"/>
                    <a:pt x="6414" y="33194"/>
                    <a:pt x="6412" y="33214"/>
                  </a:cubicBezTo>
                  <a:close/>
                  <a:moveTo>
                    <a:pt x="5198" y="22901"/>
                  </a:moveTo>
                  <a:cubicBezTo>
                    <a:pt x="5203" y="22886"/>
                    <a:pt x="5209" y="22871"/>
                    <a:pt x="5213" y="22856"/>
                  </a:cubicBezTo>
                  <a:cubicBezTo>
                    <a:pt x="5214" y="22851"/>
                    <a:pt x="5205" y="22845"/>
                    <a:pt x="5195" y="22832"/>
                  </a:cubicBezTo>
                  <a:cubicBezTo>
                    <a:pt x="5196" y="22860"/>
                    <a:pt x="5197" y="22881"/>
                    <a:pt x="5198" y="22901"/>
                  </a:cubicBezTo>
                  <a:close/>
                  <a:moveTo>
                    <a:pt x="10997" y="22505"/>
                  </a:moveTo>
                  <a:cubicBezTo>
                    <a:pt x="11000" y="22494"/>
                    <a:pt x="10988" y="22479"/>
                    <a:pt x="10982" y="22467"/>
                  </a:cubicBezTo>
                  <a:cubicBezTo>
                    <a:pt x="10973" y="22478"/>
                    <a:pt x="10961" y="22486"/>
                    <a:pt x="10955" y="22498"/>
                  </a:cubicBezTo>
                  <a:cubicBezTo>
                    <a:pt x="10945" y="22516"/>
                    <a:pt x="10940" y="22535"/>
                    <a:pt x="10932" y="22554"/>
                  </a:cubicBezTo>
                  <a:cubicBezTo>
                    <a:pt x="10944" y="22561"/>
                    <a:pt x="10955" y="22567"/>
                    <a:pt x="10967" y="22572"/>
                  </a:cubicBezTo>
                  <a:cubicBezTo>
                    <a:pt x="10978" y="22550"/>
                    <a:pt x="10991" y="22528"/>
                    <a:pt x="10997" y="22505"/>
                  </a:cubicBezTo>
                  <a:close/>
                  <a:moveTo>
                    <a:pt x="8150" y="14618"/>
                  </a:moveTo>
                  <a:cubicBezTo>
                    <a:pt x="8150" y="14651"/>
                    <a:pt x="8137" y="14692"/>
                    <a:pt x="8185" y="14706"/>
                  </a:cubicBezTo>
                  <a:cubicBezTo>
                    <a:pt x="8190" y="14708"/>
                    <a:pt x="8200" y="14703"/>
                    <a:pt x="8204" y="14699"/>
                  </a:cubicBezTo>
                  <a:cubicBezTo>
                    <a:pt x="8228" y="14674"/>
                    <a:pt x="8218" y="14634"/>
                    <a:pt x="8180" y="14608"/>
                  </a:cubicBezTo>
                  <a:cubicBezTo>
                    <a:pt x="8175" y="14604"/>
                    <a:pt x="8167" y="14601"/>
                    <a:pt x="8161" y="14598"/>
                  </a:cubicBezTo>
                  <a:cubicBezTo>
                    <a:pt x="8157" y="14605"/>
                    <a:pt x="8150" y="14611"/>
                    <a:pt x="8150" y="14618"/>
                  </a:cubicBezTo>
                  <a:close/>
                  <a:moveTo>
                    <a:pt x="4985" y="23335"/>
                  </a:moveTo>
                  <a:cubicBezTo>
                    <a:pt x="4980" y="23335"/>
                    <a:pt x="4977" y="23335"/>
                    <a:pt x="4973" y="23334"/>
                  </a:cubicBezTo>
                  <a:cubicBezTo>
                    <a:pt x="4971" y="23382"/>
                    <a:pt x="4968" y="23431"/>
                    <a:pt x="4966" y="23479"/>
                  </a:cubicBezTo>
                  <a:cubicBezTo>
                    <a:pt x="4973" y="23479"/>
                    <a:pt x="4979" y="23479"/>
                    <a:pt x="4985" y="23480"/>
                  </a:cubicBezTo>
                  <a:close/>
                  <a:moveTo>
                    <a:pt x="7705" y="6545"/>
                  </a:moveTo>
                  <a:cubicBezTo>
                    <a:pt x="7701" y="6535"/>
                    <a:pt x="7682" y="6525"/>
                    <a:pt x="7670" y="6525"/>
                  </a:cubicBezTo>
                  <a:cubicBezTo>
                    <a:pt x="7659" y="6525"/>
                    <a:pt x="7641" y="6538"/>
                    <a:pt x="7639" y="6548"/>
                  </a:cubicBezTo>
                  <a:cubicBezTo>
                    <a:pt x="7627" y="6614"/>
                    <a:pt x="7629" y="6679"/>
                    <a:pt x="7679" y="6766"/>
                  </a:cubicBezTo>
                  <a:cubicBezTo>
                    <a:pt x="7736" y="6675"/>
                    <a:pt x="7730" y="6609"/>
                    <a:pt x="7705" y="6545"/>
                  </a:cubicBezTo>
                  <a:close/>
                  <a:moveTo>
                    <a:pt x="7946" y="14752"/>
                  </a:moveTo>
                  <a:cubicBezTo>
                    <a:pt x="7942" y="14776"/>
                    <a:pt x="7933" y="14791"/>
                    <a:pt x="7939" y="14799"/>
                  </a:cubicBezTo>
                  <a:cubicBezTo>
                    <a:pt x="7971" y="14858"/>
                    <a:pt x="8006" y="14914"/>
                    <a:pt x="8035" y="14963"/>
                  </a:cubicBezTo>
                  <a:cubicBezTo>
                    <a:pt x="8058" y="14963"/>
                    <a:pt x="8071" y="14965"/>
                    <a:pt x="8072" y="14963"/>
                  </a:cubicBezTo>
                  <a:cubicBezTo>
                    <a:pt x="8083" y="14914"/>
                    <a:pt x="8091" y="14865"/>
                    <a:pt x="8104" y="14801"/>
                  </a:cubicBezTo>
                  <a:cubicBezTo>
                    <a:pt x="8033" y="14779"/>
                    <a:pt x="7990" y="14766"/>
                    <a:pt x="7946" y="14752"/>
                  </a:cubicBezTo>
                  <a:moveTo>
                    <a:pt x="8045" y="12073"/>
                  </a:moveTo>
                  <a:cubicBezTo>
                    <a:pt x="8039" y="12048"/>
                    <a:pt x="8010" y="12044"/>
                    <a:pt x="7923" y="12051"/>
                  </a:cubicBezTo>
                  <a:cubicBezTo>
                    <a:pt x="7980" y="12173"/>
                    <a:pt x="8037" y="12292"/>
                    <a:pt x="8094" y="12411"/>
                  </a:cubicBezTo>
                  <a:cubicBezTo>
                    <a:pt x="8096" y="12415"/>
                    <a:pt x="8106" y="12416"/>
                    <a:pt x="8130" y="12423"/>
                  </a:cubicBezTo>
                  <a:cubicBezTo>
                    <a:pt x="8100" y="12300"/>
                    <a:pt x="8074" y="12187"/>
                    <a:pt x="8045" y="12073"/>
                  </a:cubicBezTo>
                  <a:close/>
                  <a:moveTo>
                    <a:pt x="8324" y="13159"/>
                  </a:moveTo>
                  <a:cubicBezTo>
                    <a:pt x="8323" y="13318"/>
                    <a:pt x="8310" y="13483"/>
                    <a:pt x="8425" y="13625"/>
                  </a:cubicBezTo>
                  <a:cubicBezTo>
                    <a:pt x="8441" y="13606"/>
                    <a:pt x="8458" y="13594"/>
                    <a:pt x="8456" y="13586"/>
                  </a:cubicBezTo>
                  <a:cubicBezTo>
                    <a:pt x="8420" y="13430"/>
                    <a:pt x="8434" y="13266"/>
                    <a:pt x="8404" y="13071"/>
                  </a:cubicBezTo>
                  <a:cubicBezTo>
                    <a:pt x="8358" y="13120"/>
                    <a:pt x="8324" y="13139"/>
                    <a:pt x="8324" y="13159"/>
                  </a:cubicBezTo>
                  <a:moveTo>
                    <a:pt x="4446" y="33315"/>
                  </a:moveTo>
                  <a:cubicBezTo>
                    <a:pt x="4420" y="33280"/>
                    <a:pt x="4400" y="33241"/>
                    <a:pt x="4370" y="33194"/>
                  </a:cubicBezTo>
                  <a:cubicBezTo>
                    <a:pt x="4284" y="33301"/>
                    <a:pt x="4330" y="33413"/>
                    <a:pt x="4319" y="33540"/>
                  </a:cubicBezTo>
                  <a:cubicBezTo>
                    <a:pt x="4401" y="33503"/>
                    <a:pt x="4463" y="33474"/>
                    <a:pt x="4554" y="33433"/>
                  </a:cubicBezTo>
                  <a:cubicBezTo>
                    <a:pt x="4505" y="33380"/>
                    <a:pt x="4473" y="33350"/>
                    <a:pt x="4446" y="33315"/>
                  </a:cubicBezTo>
                  <a:close/>
                  <a:moveTo>
                    <a:pt x="3740" y="22418"/>
                  </a:moveTo>
                  <a:cubicBezTo>
                    <a:pt x="3826" y="22451"/>
                    <a:pt x="3907" y="22443"/>
                    <a:pt x="3987" y="22422"/>
                  </a:cubicBezTo>
                  <a:cubicBezTo>
                    <a:pt x="4029" y="22412"/>
                    <a:pt x="4045" y="22377"/>
                    <a:pt x="4045" y="22336"/>
                  </a:cubicBezTo>
                  <a:cubicBezTo>
                    <a:pt x="4046" y="22292"/>
                    <a:pt x="4022" y="22262"/>
                    <a:pt x="3981" y="22258"/>
                  </a:cubicBezTo>
                  <a:cubicBezTo>
                    <a:pt x="3907" y="22253"/>
                    <a:pt x="3833" y="22257"/>
                    <a:pt x="3740" y="22257"/>
                  </a:cubicBezTo>
                  <a:close/>
                  <a:moveTo>
                    <a:pt x="8429" y="14733"/>
                  </a:moveTo>
                  <a:cubicBezTo>
                    <a:pt x="8439" y="14834"/>
                    <a:pt x="8436" y="14938"/>
                    <a:pt x="8464" y="15037"/>
                  </a:cubicBezTo>
                  <a:cubicBezTo>
                    <a:pt x="8490" y="15034"/>
                    <a:pt x="8506" y="15037"/>
                    <a:pt x="8517" y="15030"/>
                  </a:cubicBezTo>
                  <a:cubicBezTo>
                    <a:pt x="8550" y="15012"/>
                    <a:pt x="8579" y="14990"/>
                    <a:pt x="8607" y="14972"/>
                  </a:cubicBezTo>
                  <a:cubicBezTo>
                    <a:pt x="8598" y="14699"/>
                    <a:pt x="8579" y="14649"/>
                    <a:pt x="8428" y="14509"/>
                  </a:cubicBezTo>
                  <a:cubicBezTo>
                    <a:pt x="8428" y="14588"/>
                    <a:pt x="8423" y="14660"/>
                    <a:pt x="8429" y="14733"/>
                  </a:cubicBezTo>
                  <a:close/>
                  <a:moveTo>
                    <a:pt x="8662" y="13946"/>
                  </a:moveTo>
                  <a:cubicBezTo>
                    <a:pt x="8614" y="13923"/>
                    <a:pt x="8564" y="13897"/>
                    <a:pt x="8516" y="13874"/>
                  </a:cubicBezTo>
                  <a:cubicBezTo>
                    <a:pt x="8499" y="13896"/>
                    <a:pt x="8483" y="13908"/>
                    <a:pt x="8484" y="13917"/>
                  </a:cubicBezTo>
                  <a:cubicBezTo>
                    <a:pt x="8494" y="14014"/>
                    <a:pt x="8504" y="14111"/>
                    <a:pt x="8519" y="14208"/>
                  </a:cubicBezTo>
                  <a:cubicBezTo>
                    <a:pt x="8533" y="14303"/>
                    <a:pt x="8565" y="14391"/>
                    <a:pt x="8662" y="14468"/>
                  </a:cubicBezTo>
                  <a:close/>
                  <a:moveTo>
                    <a:pt x="4031" y="22552"/>
                  </a:moveTo>
                  <a:cubicBezTo>
                    <a:pt x="3934" y="22513"/>
                    <a:pt x="3844" y="22559"/>
                    <a:pt x="3747" y="22555"/>
                  </a:cubicBezTo>
                  <a:cubicBezTo>
                    <a:pt x="3720" y="22698"/>
                    <a:pt x="3736" y="22819"/>
                    <a:pt x="3777" y="22953"/>
                  </a:cubicBezTo>
                  <a:cubicBezTo>
                    <a:pt x="3834" y="22932"/>
                    <a:pt x="3880" y="22914"/>
                    <a:pt x="3917" y="22900"/>
                  </a:cubicBezTo>
                  <a:cubicBezTo>
                    <a:pt x="3961" y="22766"/>
                    <a:pt x="3995" y="22663"/>
                    <a:pt x="4031" y="22552"/>
                  </a:cubicBezTo>
                  <a:close/>
                  <a:moveTo>
                    <a:pt x="8868" y="20897"/>
                  </a:moveTo>
                  <a:cubicBezTo>
                    <a:pt x="8980" y="20854"/>
                    <a:pt x="9093" y="20806"/>
                    <a:pt x="9200" y="20752"/>
                  </a:cubicBezTo>
                  <a:cubicBezTo>
                    <a:pt x="9336" y="20684"/>
                    <a:pt x="9467" y="20607"/>
                    <a:pt x="9598" y="20534"/>
                  </a:cubicBezTo>
                  <a:cubicBezTo>
                    <a:pt x="9618" y="20523"/>
                    <a:pt x="9639" y="20510"/>
                    <a:pt x="9654" y="20494"/>
                  </a:cubicBezTo>
                  <a:cubicBezTo>
                    <a:pt x="9697" y="20450"/>
                    <a:pt x="9738" y="20405"/>
                    <a:pt x="9801" y="20338"/>
                  </a:cubicBezTo>
                  <a:cubicBezTo>
                    <a:pt x="9683" y="20365"/>
                    <a:pt x="9609" y="20417"/>
                    <a:pt x="9536" y="20466"/>
                  </a:cubicBezTo>
                  <a:cubicBezTo>
                    <a:pt x="9335" y="20601"/>
                    <a:pt x="9129" y="20725"/>
                    <a:pt x="8897" y="20806"/>
                  </a:cubicBezTo>
                  <a:cubicBezTo>
                    <a:pt x="8813" y="20835"/>
                    <a:pt x="8736" y="20885"/>
                    <a:pt x="8655" y="20925"/>
                  </a:cubicBezTo>
                  <a:cubicBezTo>
                    <a:pt x="8662" y="20934"/>
                    <a:pt x="8667" y="20943"/>
                    <a:pt x="8673" y="20953"/>
                  </a:cubicBezTo>
                  <a:cubicBezTo>
                    <a:pt x="8738" y="20935"/>
                    <a:pt x="8805" y="20922"/>
                    <a:pt x="8868" y="20897"/>
                  </a:cubicBezTo>
                  <a:moveTo>
                    <a:pt x="1943" y="21245"/>
                  </a:moveTo>
                  <a:cubicBezTo>
                    <a:pt x="2068" y="21390"/>
                    <a:pt x="2236" y="21414"/>
                    <a:pt x="2386" y="21475"/>
                  </a:cubicBezTo>
                  <a:lnTo>
                    <a:pt x="2386" y="21102"/>
                  </a:lnTo>
                  <a:cubicBezTo>
                    <a:pt x="2228" y="21146"/>
                    <a:pt x="2075" y="21136"/>
                    <a:pt x="1943" y="21245"/>
                  </a:cubicBezTo>
                  <a:close/>
                  <a:moveTo>
                    <a:pt x="2903" y="11494"/>
                  </a:moveTo>
                  <a:cubicBezTo>
                    <a:pt x="2860" y="11531"/>
                    <a:pt x="2838" y="11549"/>
                    <a:pt x="2811" y="11572"/>
                  </a:cubicBezTo>
                  <a:cubicBezTo>
                    <a:pt x="2896" y="11752"/>
                    <a:pt x="3052" y="11865"/>
                    <a:pt x="3179" y="11999"/>
                  </a:cubicBezTo>
                  <a:cubicBezTo>
                    <a:pt x="3337" y="12166"/>
                    <a:pt x="3513" y="12319"/>
                    <a:pt x="3712" y="12438"/>
                  </a:cubicBezTo>
                  <a:cubicBezTo>
                    <a:pt x="3424" y="12141"/>
                    <a:pt x="3126" y="11856"/>
                    <a:pt x="2903" y="11494"/>
                  </a:cubicBezTo>
                  <a:close/>
                  <a:moveTo>
                    <a:pt x="3328" y="20331"/>
                  </a:moveTo>
                  <a:cubicBezTo>
                    <a:pt x="3321" y="20310"/>
                    <a:pt x="3307" y="20290"/>
                    <a:pt x="3298" y="20272"/>
                  </a:cubicBezTo>
                  <a:cubicBezTo>
                    <a:pt x="3281" y="20269"/>
                    <a:pt x="3266" y="20261"/>
                    <a:pt x="3252" y="20262"/>
                  </a:cubicBezTo>
                  <a:cubicBezTo>
                    <a:pt x="3109" y="20272"/>
                    <a:pt x="2967" y="20280"/>
                    <a:pt x="2825" y="20296"/>
                  </a:cubicBezTo>
                  <a:cubicBezTo>
                    <a:pt x="2767" y="20302"/>
                    <a:pt x="2709" y="20323"/>
                    <a:pt x="2654" y="20344"/>
                  </a:cubicBezTo>
                  <a:cubicBezTo>
                    <a:pt x="2640" y="20350"/>
                    <a:pt x="2625" y="20383"/>
                    <a:pt x="2627" y="20400"/>
                  </a:cubicBezTo>
                  <a:cubicBezTo>
                    <a:pt x="2630" y="20418"/>
                    <a:pt x="2653" y="20443"/>
                    <a:pt x="2671" y="20445"/>
                  </a:cubicBezTo>
                  <a:cubicBezTo>
                    <a:pt x="2894" y="20470"/>
                    <a:pt x="3117" y="20485"/>
                    <a:pt x="3325" y="20372"/>
                  </a:cubicBezTo>
                  <a:cubicBezTo>
                    <a:pt x="3326" y="20358"/>
                    <a:pt x="3332" y="20343"/>
                    <a:pt x="3328" y="20331"/>
                  </a:cubicBezTo>
                  <a:moveTo>
                    <a:pt x="4967" y="20126"/>
                  </a:moveTo>
                  <a:cubicBezTo>
                    <a:pt x="4953" y="20208"/>
                    <a:pt x="4933" y="20290"/>
                    <a:pt x="4906" y="20368"/>
                  </a:cubicBezTo>
                  <a:cubicBezTo>
                    <a:pt x="4882" y="20440"/>
                    <a:pt x="4849" y="20509"/>
                    <a:pt x="4878" y="20603"/>
                  </a:cubicBezTo>
                  <a:cubicBezTo>
                    <a:pt x="4953" y="20654"/>
                    <a:pt x="5052" y="20703"/>
                    <a:pt x="5123" y="20776"/>
                  </a:cubicBezTo>
                  <a:cubicBezTo>
                    <a:pt x="5193" y="20850"/>
                    <a:pt x="5235" y="20950"/>
                    <a:pt x="5294" y="21044"/>
                  </a:cubicBezTo>
                  <a:cubicBezTo>
                    <a:pt x="5329" y="21022"/>
                    <a:pt x="5305" y="20986"/>
                    <a:pt x="5302" y="20957"/>
                  </a:cubicBezTo>
                  <a:cubicBezTo>
                    <a:pt x="5297" y="20927"/>
                    <a:pt x="5277" y="20899"/>
                    <a:pt x="5277" y="20869"/>
                  </a:cubicBezTo>
                  <a:cubicBezTo>
                    <a:pt x="5279" y="20551"/>
                    <a:pt x="5106" y="20276"/>
                    <a:pt x="5048" y="19973"/>
                  </a:cubicBezTo>
                  <a:cubicBezTo>
                    <a:pt x="5043" y="19952"/>
                    <a:pt x="5029" y="19932"/>
                    <a:pt x="5002" y="19874"/>
                  </a:cubicBezTo>
                  <a:cubicBezTo>
                    <a:pt x="4947" y="19980"/>
                    <a:pt x="4980" y="20056"/>
                    <a:pt x="4967" y="20126"/>
                  </a:cubicBezTo>
                  <a:close/>
                  <a:moveTo>
                    <a:pt x="2871" y="16786"/>
                  </a:moveTo>
                  <a:cubicBezTo>
                    <a:pt x="2905" y="16739"/>
                    <a:pt x="2941" y="16683"/>
                    <a:pt x="2945" y="16628"/>
                  </a:cubicBezTo>
                  <a:cubicBezTo>
                    <a:pt x="2957" y="16500"/>
                    <a:pt x="2952" y="16372"/>
                    <a:pt x="2952" y="16243"/>
                  </a:cubicBezTo>
                  <a:cubicBezTo>
                    <a:pt x="2952" y="16131"/>
                    <a:pt x="2886" y="16059"/>
                    <a:pt x="2791" y="16017"/>
                  </a:cubicBezTo>
                  <a:cubicBezTo>
                    <a:pt x="2711" y="15981"/>
                    <a:pt x="2624" y="15961"/>
                    <a:pt x="2527" y="15928"/>
                  </a:cubicBezTo>
                  <a:cubicBezTo>
                    <a:pt x="2527" y="15969"/>
                    <a:pt x="2520" y="15999"/>
                    <a:pt x="2528" y="16023"/>
                  </a:cubicBezTo>
                  <a:cubicBezTo>
                    <a:pt x="2559" y="16116"/>
                    <a:pt x="2587" y="16211"/>
                    <a:pt x="2631" y="16298"/>
                  </a:cubicBezTo>
                  <a:cubicBezTo>
                    <a:pt x="2708" y="16449"/>
                    <a:pt x="2754" y="16605"/>
                    <a:pt x="2753" y="16774"/>
                  </a:cubicBezTo>
                  <a:cubicBezTo>
                    <a:pt x="2752" y="16787"/>
                    <a:pt x="2765" y="16800"/>
                    <a:pt x="2779" y="16826"/>
                  </a:cubicBezTo>
                  <a:cubicBezTo>
                    <a:pt x="2810" y="16814"/>
                    <a:pt x="2853" y="16810"/>
                    <a:pt x="2871" y="16786"/>
                  </a:cubicBezTo>
                  <a:close/>
                  <a:moveTo>
                    <a:pt x="3029" y="20742"/>
                  </a:moveTo>
                  <a:cubicBezTo>
                    <a:pt x="2958" y="20841"/>
                    <a:pt x="2890" y="20928"/>
                    <a:pt x="2835" y="21021"/>
                  </a:cubicBezTo>
                  <a:cubicBezTo>
                    <a:pt x="2815" y="21056"/>
                    <a:pt x="2821" y="21109"/>
                    <a:pt x="2824" y="21153"/>
                  </a:cubicBezTo>
                  <a:cubicBezTo>
                    <a:pt x="2826" y="21182"/>
                    <a:pt x="2842" y="21210"/>
                    <a:pt x="2854" y="21238"/>
                  </a:cubicBezTo>
                  <a:cubicBezTo>
                    <a:pt x="2940" y="21431"/>
                    <a:pt x="3009" y="21629"/>
                    <a:pt x="3046" y="21838"/>
                  </a:cubicBezTo>
                  <a:cubicBezTo>
                    <a:pt x="3048" y="21850"/>
                    <a:pt x="3061" y="21861"/>
                    <a:pt x="3080" y="21887"/>
                  </a:cubicBezTo>
                  <a:cubicBezTo>
                    <a:pt x="3098" y="21863"/>
                    <a:pt x="3121" y="21845"/>
                    <a:pt x="3125" y="21824"/>
                  </a:cubicBezTo>
                  <a:cubicBezTo>
                    <a:pt x="3163" y="21632"/>
                    <a:pt x="3193" y="21439"/>
                    <a:pt x="3234" y="21247"/>
                  </a:cubicBezTo>
                  <a:cubicBezTo>
                    <a:pt x="3250" y="21177"/>
                    <a:pt x="3290" y="21112"/>
                    <a:pt x="3325" y="21031"/>
                  </a:cubicBezTo>
                  <a:cubicBezTo>
                    <a:pt x="3237" y="20945"/>
                    <a:pt x="3137" y="20848"/>
                    <a:pt x="3029" y="20742"/>
                  </a:cubicBezTo>
                  <a:close/>
                  <a:moveTo>
                    <a:pt x="5170" y="4747"/>
                  </a:moveTo>
                  <a:cubicBezTo>
                    <a:pt x="5103" y="4605"/>
                    <a:pt x="5185" y="4495"/>
                    <a:pt x="5238" y="4384"/>
                  </a:cubicBezTo>
                  <a:cubicBezTo>
                    <a:pt x="5262" y="4335"/>
                    <a:pt x="5345" y="4347"/>
                    <a:pt x="5377" y="4283"/>
                  </a:cubicBezTo>
                  <a:cubicBezTo>
                    <a:pt x="5422" y="4190"/>
                    <a:pt x="5483" y="4104"/>
                    <a:pt x="5544" y="4006"/>
                  </a:cubicBezTo>
                  <a:cubicBezTo>
                    <a:pt x="5441" y="3909"/>
                    <a:pt x="5351" y="3813"/>
                    <a:pt x="5207" y="3794"/>
                  </a:cubicBezTo>
                  <a:cubicBezTo>
                    <a:pt x="4972" y="4136"/>
                    <a:pt x="5020" y="4014"/>
                    <a:pt x="4995" y="4412"/>
                  </a:cubicBezTo>
                  <a:cubicBezTo>
                    <a:pt x="4987" y="4553"/>
                    <a:pt x="4994" y="4695"/>
                    <a:pt x="4994" y="4888"/>
                  </a:cubicBezTo>
                  <a:cubicBezTo>
                    <a:pt x="5077" y="4821"/>
                    <a:pt x="5122" y="4785"/>
                    <a:pt x="5170" y="4747"/>
                  </a:cubicBezTo>
                  <a:moveTo>
                    <a:pt x="957" y="17094"/>
                  </a:moveTo>
                  <a:cubicBezTo>
                    <a:pt x="987" y="17149"/>
                    <a:pt x="1012" y="17222"/>
                    <a:pt x="1059" y="17277"/>
                  </a:cubicBezTo>
                  <a:cubicBezTo>
                    <a:pt x="1211" y="17453"/>
                    <a:pt x="1365" y="17629"/>
                    <a:pt x="1577" y="17739"/>
                  </a:cubicBezTo>
                  <a:cubicBezTo>
                    <a:pt x="1697" y="17802"/>
                    <a:pt x="1811" y="17880"/>
                    <a:pt x="1958" y="17863"/>
                  </a:cubicBezTo>
                  <a:cubicBezTo>
                    <a:pt x="2005" y="17858"/>
                    <a:pt x="2046" y="17847"/>
                    <a:pt x="2056" y="17784"/>
                  </a:cubicBezTo>
                  <a:cubicBezTo>
                    <a:pt x="1869" y="17663"/>
                    <a:pt x="1732" y="17482"/>
                    <a:pt x="1565" y="17333"/>
                  </a:cubicBezTo>
                  <a:cubicBezTo>
                    <a:pt x="1499" y="17275"/>
                    <a:pt x="1460" y="17187"/>
                    <a:pt x="1411" y="17111"/>
                  </a:cubicBezTo>
                  <a:cubicBezTo>
                    <a:pt x="1383" y="17067"/>
                    <a:pt x="1362" y="17018"/>
                    <a:pt x="1334" y="16974"/>
                  </a:cubicBezTo>
                  <a:cubicBezTo>
                    <a:pt x="1302" y="16924"/>
                    <a:pt x="1265" y="16878"/>
                    <a:pt x="1220" y="16815"/>
                  </a:cubicBezTo>
                  <a:cubicBezTo>
                    <a:pt x="1127" y="16909"/>
                    <a:pt x="1009" y="16952"/>
                    <a:pt x="957" y="17094"/>
                  </a:cubicBezTo>
                  <a:moveTo>
                    <a:pt x="9915" y="16961"/>
                  </a:moveTo>
                  <a:cubicBezTo>
                    <a:pt x="10086" y="16933"/>
                    <a:pt x="10227" y="16869"/>
                    <a:pt x="10355" y="16780"/>
                  </a:cubicBezTo>
                  <a:cubicBezTo>
                    <a:pt x="10509" y="16671"/>
                    <a:pt x="10663" y="16562"/>
                    <a:pt x="10789" y="16418"/>
                  </a:cubicBezTo>
                  <a:cubicBezTo>
                    <a:pt x="10859" y="16339"/>
                    <a:pt x="10945" y="16273"/>
                    <a:pt x="11025" y="16205"/>
                  </a:cubicBezTo>
                  <a:cubicBezTo>
                    <a:pt x="11061" y="16174"/>
                    <a:pt x="11097" y="16145"/>
                    <a:pt x="11097" y="16095"/>
                  </a:cubicBezTo>
                  <a:cubicBezTo>
                    <a:pt x="11094" y="15938"/>
                    <a:pt x="11119" y="15777"/>
                    <a:pt x="11051" y="15626"/>
                  </a:cubicBezTo>
                  <a:cubicBezTo>
                    <a:pt x="11039" y="15599"/>
                    <a:pt x="11022" y="15575"/>
                    <a:pt x="11003" y="15545"/>
                  </a:cubicBezTo>
                  <a:cubicBezTo>
                    <a:pt x="10931" y="15582"/>
                    <a:pt x="10891" y="15631"/>
                    <a:pt x="10898" y="15707"/>
                  </a:cubicBezTo>
                  <a:cubicBezTo>
                    <a:pt x="10906" y="15780"/>
                    <a:pt x="10879" y="15838"/>
                    <a:pt x="10841" y="15898"/>
                  </a:cubicBezTo>
                  <a:cubicBezTo>
                    <a:pt x="10734" y="16062"/>
                    <a:pt x="10627" y="16224"/>
                    <a:pt x="10479" y="16356"/>
                  </a:cubicBezTo>
                  <a:cubicBezTo>
                    <a:pt x="10400" y="16427"/>
                    <a:pt x="10335" y="16511"/>
                    <a:pt x="10264" y="16591"/>
                  </a:cubicBezTo>
                  <a:cubicBezTo>
                    <a:pt x="10114" y="16758"/>
                    <a:pt x="10114" y="16758"/>
                    <a:pt x="9907" y="16817"/>
                  </a:cubicBezTo>
                  <a:cubicBezTo>
                    <a:pt x="9910" y="16858"/>
                    <a:pt x="9913" y="16902"/>
                    <a:pt x="9915" y="16961"/>
                  </a:cubicBezTo>
                  <a:moveTo>
                    <a:pt x="3001" y="20145"/>
                  </a:moveTo>
                  <a:cubicBezTo>
                    <a:pt x="3015" y="20126"/>
                    <a:pt x="3031" y="20115"/>
                    <a:pt x="3032" y="20103"/>
                  </a:cubicBezTo>
                  <a:cubicBezTo>
                    <a:pt x="3060" y="19726"/>
                    <a:pt x="3041" y="19351"/>
                    <a:pt x="3027" y="18975"/>
                  </a:cubicBezTo>
                  <a:cubicBezTo>
                    <a:pt x="3026" y="18954"/>
                    <a:pt x="3015" y="18933"/>
                    <a:pt x="3005" y="18905"/>
                  </a:cubicBezTo>
                  <a:cubicBezTo>
                    <a:pt x="2936" y="18886"/>
                    <a:pt x="2860" y="18875"/>
                    <a:pt x="2793" y="18844"/>
                  </a:cubicBezTo>
                  <a:cubicBezTo>
                    <a:pt x="2736" y="18817"/>
                    <a:pt x="2691" y="18765"/>
                    <a:pt x="2615" y="18704"/>
                  </a:cubicBezTo>
                  <a:cubicBezTo>
                    <a:pt x="2637" y="18889"/>
                    <a:pt x="2658" y="19040"/>
                    <a:pt x="2673" y="19192"/>
                  </a:cubicBezTo>
                  <a:cubicBezTo>
                    <a:pt x="2689" y="19349"/>
                    <a:pt x="2693" y="19508"/>
                    <a:pt x="2715" y="19664"/>
                  </a:cubicBezTo>
                  <a:cubicBezTo>
                    <a:pt x="2738" y="19819"/>
                    <a:pt x="2777" y="19971"/>
                    <a:pt x="2814" y="20145"/>
                  </a:cubicBezTo>
                  <a:close/>
                  <a:moveTo>
                    <a:pt x="11137" y="14984"/>
                  </a:moveTo>
                  <a:cubicBezTo>
                    <a:pt x="11114" y="14945"/>
                    <a:pt x="11100" y="14914"/>
                    <a:pt x="11079" y="14887"/>
                  </a:cubicBezTo>
                  <a:cubicBezTo>
                    <a:pt x="10990" y="14775"/>
                    <a:pt x="10898" y="14665"/>
                    <a:pt x="10800" y="14543"/>
                  </a:cubicBezTo>
                  <a:cubicBezTo>
                    <a:pt x="10699" y="14555"/>
                    <a:pt x="10622" y="14639"/>
                    <a:pt x="10526" y="14674"/>
                  </a:cubicBezTo>
                  <a:cubicBezTo>
                    <a:pt x="10419" y="14713"/>
                    <a:pt x="10308" y="14739"/>
                    <a:pt x="10200" y="14771"/>
                  </a:cubicBezTo>
                  <a:cubicBezTo>
                    <a:pt x="10099" y="14801"/>
                    <a:pt x="9997" y="14831"/>
                    <a:pt x="9896" y="14864"/>
                  </a:cubicBezTo>
                  <a:cubicBezTo>
                    <a:pt x="9799" y="14895"/>
                    <a:pt x="9686" y="14866"/>
                    <a:pt x="9572" y="14949"/>
                  </a:cubicBezTo>
                  <a:cubicBezTo>
                    <a:pt x="9666" y="14963"/>
                    <a:pt x="9731" y="14972"/>
                    <a:pt x="9797" y="14982"/>
                  </a:cubicBezTo>
                  <a:cubicBezTo>
                    <a:pt x="10043" y="15018"/>
                    <a:pt x="10289" y="15050"/>
                    <a:pt x="10535" y="15089"/>
                  </a:cubicBezTo>
                  <a:cubicBezTo>
                    <a:pt x="10609" y="15101"/>
                    <a:pt x="10679" y="15132"/>
                    <a:pt x="10769" y="15159"/>
                  </a:cubicBezTo>
                  <a:cubicBezTo>
                    <a:pt x="10891" y="15101"/>
                    <a:pt x="11006" y="15046"/>
                    <a:pt x="11137" y="14984"/>
                  </a:cubicBezTo>
                  <a:moveTo>
                    <a:pt x="2767" y="11240"/>
                  </a:moveTo>
                  <a:cubicBezTo>
                    <a:pt x="2596" y="11345"/>
                    <a:pt x="2405" y="11383"/>
                    <a:pt x="2209" y="11411"/>
                  </a:cubicBezTo>
                  <a:cubicBezTo>
                    <a:pt x="2021" y="11438"/>
                    <a:pt x="1865" y="11373"/>
                    <a:pt x="1731" y="11255"/>
                  </a:cubicBezTo>
                  <a:cubicBezTo>
                    <a:pt x="1571" y="11115"/>
                    <a:pt x="1418" y="10968"/>
                    <a:pt x="1270" y="10816"/>
                  </a:cubicBezTo>
                  <a:cubicBezTo>
                    <a:pt x="1215" y="10757"/>
                    <a:pt x="1182" y="10676"/>
                    <a:pt x="1138" y="10606"/>
                  </a:cubicBezTo>
                  <a:cubicBezTo>
                    <a:pt x="1113" y="10568"/>
                    <a:pt x="1092" y="10526"/>
                    <a:pt x="1061" y="10495"/>
                  </a:cubicBezTo>
                  <a:cubicBezTo>
                    <a:pt x="1043" y="10478"/>
                    <a:pt x="1006" y="10475"/>
                    <a:pt x="981" y="10479"/>
                  </a:cubicBezTo>
                  <a:cubicBezTo>
                    <a:pt x="967" y="10482"/>
                    <a:pt x="949" y="10512"/>
                    <a:pt x="947" y="10531"/>
                  </a:cubicBezTo>
                  <a:cubicBezTo>
                    <a:pt x="936" y="10643"/>
                    <a:pt x="976" y="10739"/>
                    <a:pt x="1046" y="10824"/>
                  </a:cubicBezTo>
                  <a:cubicBezTo>
                    <a:pt x="1142" y="10941"/>
                    <a:pt x="1233" y="11063"/>
                    <a:pt x="1340" y="11170"/>
                  </a:cubicBezTo>
                  <a:cubicBezTo>
                    <a:pt x="1463" y="11292"/>
                    <a:pt x="1601" y="11399"/>
                    <a:pt x="1733" y="11513"/>
                  </a:cubicBezTo>
                  <a:cubicBezTo>
                    <a:pt x="1821" y="11589"/>
                    <a:pt x="1924" y="11628"/>
                    <a:pt x="2035" y="11661"/>
                  </a:cubicBezTo>
                  <a:cubicBezTo>
                    <a:pt x="2131" y="11690"/>
                    <a:pt x="2197" y="11685"/>
                    <a:pt x="2282" y="11615"/>
                  </a:cubicBezTo>
                  <a:cubicBezTo>
                    <a:pt x="2365" y="11546"/>
                    <a:pt x="2481" y="11513"/>
                    <a:pt x="2588" y="11476"/>
                  </a:cubicBezTo>
                  <a:cubicBezTo>
                    <a:pt x="2714" y="11432"/>
                    <a:pt x="2814" y="11355"/>
                    <a:pt x="2908" y="11267"/>
                  </a:cubicBezTo>
                  <a:cubicBezTo>
                    <a:pt x="2927" y="11251"/>
                    <a:pt x="2931" y="11220"/>
                    <a:pt x="2943" y="11193"/>
                  </a:cubicBezTo>
                  <a:cubicBezTo>
                    <a:pt x="2861" y="11160"/>
                    <a:pt x="2817" y="11210"/>
                    <a:pt x="2767" y="11240"/>
                  </a:cubicBezTo>
                  <a:moveTo>
                    <a:pt x="10121" y="16248"/>
                  </a:moveTo>
                  <a:cubicBezTo>
                    <a:pt x="10098" y="16266"/>
                    <a:pt x="10079" y="16292"/>
                    <a:pt x="10054" y="16308"/>
                  </a:cubicBezTo>
                  <a:cubicBezTo>
                    <a:pt x="9950" y="16373"/>
                    <a:pt x="9849" y="16411"/>
                    <a:pt x="9715" y="16388"/>
                  </a:cubicBezTo>
                  <a:cubicBezTo>
                    <a:pt x="9351" y="16326"/>
                    <a:pt x="9044" y="16160"/>
                    <a:pt x="8767" y="15928"/>
                  </a:cubicBezTo>
                  <a:cubicBezTo>
                    <a:pt x="8676" y="15851"/>
                    <a:pt x="8592" y="15768"/>
                    <a:pt x="8505" y="15689"/>
                  </a:cubicBezTo>
                  <a:cubicBezTo>
                    <a:pt x="8440" y="15744"/>
                    <a:pt x="8462" y="15797"/>
                    <a:pt x="8484" y="15842"/>
                  </a:cubicBezTo>
                  <a:cubicBezTo>
                    <a:pt x="8538" y="15951"/>
                    <a:pt x="8610" y="16048"/>
                    <a:pt x="8714" y="16118"/>
                  </a:cubicBezTo>
                  <a:cubicBezTo>
                    <a:pt x="8771" y="16155"/>
                    <a:pt x="8827" y="16195"/>
                    <a:pt x="8876" y="16241"/>
                  </a:cubicBezTo>
                  <a:cubicBezTo>
                    <a:pt x="9036" y="16387"/>
                    <a:pt x="9220" y="16485"/>
                    <a:pt x="9430" y="16539"/>
                  </a:cubicBezTo>
                  <a:cubicBezTo>
                    <a:pt x="9466" y="16548"/>
                    <a:pt x="9500" y="16566"/>
                    <a:pt x="9535" y="16580"/>
                  </a:cubicBezTo>
                  <a:cubicBezTo>
                    <a:pt x="9577" y="16596"/>
                    <a:pt x="9618" y="16616"/>
                    <a:pt x="9662" y="16624"/>
                  </a:cubicBezTo>
                  <a:cubicBezTo>
                    <a:pt x="9848" y="16658"/>
                    <a:pt x="10018" y="16656"/>
                    <a:pt x="10149" y="16479"/>
                  </a:cubicBezTo>
                  <a:cubicBezTo>
                    <a:pt x="10233" y="16364"/>
                    <a:pt x="10347" y="16271"/>
                    <a:pt x="10445" y="16166"/>
                  </a:cubicBezTo>
                  <a:cubicBezTo>
                    <a:pt x="10492" y="16115"/>
                    <a:pt x="10532" y="16059"/>
                    <a:pt x="10481" y="15973"/>
                  </a:cubicBezTo>
                  <a:cubicBezTo>
                    <a:pt x="10360" y="16065"/>
                    <a:pt x="10240" y="16156"/>
                    <a:pt x="10121" y="16248"/>
                  </a:cubicBezTo>
                  <a:moveTo>
                    <a:pt x="1974" y="16328"/>
                  </a:moveTo>
                  <a:cubicBezTo>
                    <a:pt x="1983" y="16349"/>
                    <a:pt x="2008" y="16368"/>
                    <a:pt x="2007" y="16387"/>
                  </a:cubicBezTo>
                  <a:cubicBezTo>
                    <a:pt x="1986" y="16572"/>
                    <a:pt x="2117" y="16691"/>
                    <a:pt x="2192" y="16836"/>
                  </a:cubicBezTo>
                  <a:cubicBezTo>
                    <a:pt x="2245" y="16936"/>
                    <a:pt x="2278" y="17045"/>
                    <a:pt x="2322" y="17149"/>
                  </a:cubicBezTo>
                  <a:cubicBezTo>
                    <a:pt x="2338" y="17189"/>
                    <a:pt x="2358" y="17228"/>
                    <a:pt x="2382" y="17280"/>
                  </a:cubicBezTo>
                  <a:cubicBezTo>
                    <a:pt x="2488" y="17195"/>
                    <a:pt x="2532" y="17079"/>
                    <a:pt x="2608" y="16988"/>
                  </a:cubicBezTo>
                  <a:cubicBezTo>
                    <a:pt x="2616" y="16978"/>
                    <a:pt x="2617" y="16959"/>
                    <a:pt x="2616" y="16945"/>
                  </a:cubicBezTo>
                  <a:cubicBezTo>
                    <a:pt x="2600" y="16794"/>
                    <a:pt x="2613" y="16643"/>
                    <a:pt x="2550" y="16498"/>
                  </a:cubicBezTo>
                  <a:cubicBezTo>
                    <a:pt x="2486" y="16354"/>
                    <a:pt x="2439" y="16202"/>
                    <a:pt x="2371" y="16018"/>
                  </a:cubicBezTo>
                  <a:cubicBezTo>
                    <a:pt x="2391" y="16043"/>
                    <a:pt x="2387" y="16036"/>
                    <a:pt x="2381" y="16032"/>
                  </a:cubicBezTo>
                  <a:cubicBezTo>
                    <a:pt x="2144" y="15864"/>
                    <a:pt x="2119" y="15829"/>
                    <a:pt x="1903" y="16152"/>
                  </a:cubicBezTo>
                  <a:cubicBezTo>
                    <a:pt x="1929" y="16216"/>
                    <a:pt x="1951" y="16273"/>
                    <a:pt x="1974" y="16328"/>
                  </a:cubicBezTo>
                  <a:moveTo>
                    <a:pt x="2264" y="17446"/>
                  </a:moveTo>
                  <a:cubicBezTo>
                    <a:pt x="2176" y="17202"/>
                    <a:pt x="2118" y="16950"/>
                    <a:pt x="1951" y="16744"/>
                  </a:cubicBezTo>
                  <a:cubicBezTo>
                    <a:pt x="1919" y="16704"/>
                    <a:pt x="1903" y="16650"/>
                    <a:pt x="1880" y="16602"/>
                  </a:cubicBezTo>
                  <a:cubicBezTo>
                    <a:pt x="1810" y="16454"/>
                    <a:pt x="1690" y="16349"/>
                    <a:pt x="1565" y="16251"/>
                  </a:cubicBezTo>
                  <a:cubicBezTo>
                    <a:pt x="1500" y="16201"/>
                    <a:pt x="1435" y="16223"/>
                    <a:pt x="1401" y="16303"/>
                  </a:cubicBezTo>
                  <a:cubicBezTo>
                    <a:pt x="1385" y="16343"/>
                    <a:pt x="1370" y="16388"/>
                    <a:pt x="1368" y="16432"/>
                  </a:cubicBezTo>
                  <a:cubicBezTo>
                    <a:pt x="1366" y="16507"/>
                    <a:pt x="1375" y="16583"/>
                    <a:pt x="1377" y="16659"/>
                  </a:cubicBezTo>
                  <a:cubicBezTo>
                    <a:pt x="1380" y="16773"/>
                    <a:pt x="1435" y="16863"/>
                    <a:pt x="1509" y="16941"/>
                  </a:cubicBezTo>
                  <a:cubicBezTo>
                    <a:pt x="1723" y="17163"/>
                    <a:pt x="1941" y="17381"/>
                    <a:pt x="2171" y="17615"/>
                  </a:cubicBezTo>
                  <a:cubicBezTo>
                    <a:pt x="2206" y="17549"/>
                    <a:pt x="2234" y="17498"/>
                    <a:pt x="2264" y="17446"/>
                  </a:cubicBezTo>
                  <a:moveTo>
                    <a:pt x="4086" y="5960"/>
                  </a:moveTo>
                  <a:cubicBezTo>
                    <a:pt x="4346" y="5790"/>
                    <a:pt x="4631" y="5671"/>
                    <a:pt x="4945" y="5630"/>
                  </a:cubicBezTo>
                  <a:cubicBezTo>
                    <a:pt x="5045" y="5616"/>
                    <a:pt x="5138" y="5623"/>
                    <a:pt x="5228" y="5676"/>
                  </a:cubicBezTo>
                  <a:cubicBezTo>
                    <a:pt x="5328" y="5732"/>
                    <a:pt x="5436" y="5761"/>
                    <a:pt x="5551" y="5777"/>
                  </a:cubicBezTo>
                  <a:cubicBezTo>
                    <a:pt x="5655" y="5792"/>
                    <a:pt x="5756" y="5833"/>
                    <a:pt x="5860" y="5850"/>
                  </a:cubicBezTo>
                  <a:cubicBezTo>
                    <a:pt x="6105" y="5892"/>
                    <a:pt x="6352" y="5927"/>
                    <a:pt x="6599" y="5963"/>
                  </a:cubicBezTo>
                  <a:cubicBezTo>
                    <a:pt x="6700" y="5977"/>
                    <a:pt x="6792" y="5940"/>
                    <a:pt x="6894" y="5888"/>
                  </a:cubicBezTo>
                  <a:cubicBezTo>
                    <a:pt x="6695" y="5838"/>
                    <a:pt x="6508" y="5790"/>
                    <a:pt x="6322" y="5745"/>
                  </a:cubicBezTo>
                  <a:cubicBezTo>
                    <a:pt x="6124" y="5697"/>
                    <a:pt x="5924" y="5658"/>
                    <a:pt x="5729" y="5602"/>
                  </a:cubicBezTo>
                  <a:cubicBezTo>
                    <a:pt x="5479" y="5532"/>
                    <a:pt x="5231" y="5488"/>
                    <a:pt x="4972" y="5536"/>
                  </a:cubicBezTo>
                  <a:cubicBezTo>
                    <a:pt x="4890" y="5551"/>
                    <a:pt x="4810" y="5557"/>
                    <a:pt x="4735" y="5495"/>
                  </a:cubicBezTo>
                  <a:cubicBezTo>
                    <a:pt x="4707" y="5472"/>
                    <a:pt x="4649" y="5479"/>
                    <a:pt x="4606" y="5484"/>
                  </a:cubicBezTo>
                  <a:cubicBezTo>
                    <a:pt x="4453" y="5504"/>
                    <a:pt x="4317" y="5573"/>
                    <a:pt x="4193" y="5660"/>
                  </a:cubicBezTo>
                  <a:cubicBezTo>
                    <a:pt x="4021" y="5782"/>
                    <a:pt x="3860" y="5919"/>
                    <a:pt x="3706" y="6114"/>
                  </a:cubicBezTo>
                  <a:cubicBezTo>
                    <a:pt x="3862" y="6086"/>
                    <a:pt x="3973" y="6033"/>
                    <a:pt x="4086" y="5960"/>
                  </a:cubicBezTo>
                  <a:moveTo>
                    <a:pt x="4263" y="21792"/>
                  </a:moveTo>
                  <a:cubicBezTo>
                    <a:pt x="4335" y="21603"/>
                    <a:pt x="4413" y="21414"/>
                    <a:pt x="4491" y="21219"/>
                  </a:cubicBezTo>
                  <a:cubicBezTo>
                    <a:pt x="4407" y="21069"/>
                    <a:pt x="4279" y="20991"/>
                    <a:pt x="4105" y="21001"/>
                  </a:cubicBezTo>
                  <a:cubicBezTo>
                    <a:pt x="4036" y="21005"/>
                    <a:pt x="3974" y="20999"/>
                    <a:pt x="3906" y="20980"/>
                  </a:cubicBezTo>
                  <a:cubicBezTo>
                    <a:pt x="3844" y="20964"/>
                    <a:pt x="3774" y="20980"/>
                    <a:pt x="3696" y="20982"/>
                  </a:cubicBezTo>
                  <a:cubicBezTo>
                    <a:pt x="3689" y="21035"/>
                    <a:pt x="3676" y="21078"/>
                    <a:pt x="3679" y="21120"/>
                  </a:cubicBezTo>
                  <a:cubicBezTo>
                    <a:pt x="3693" y="21362"/>
                    <a:pt x="3711" y="21602"/>
                    <a:pt x="3727" y="21843"/>
                  </a:cubicBezTo>
                  <a:cubicBezTo>
                    <a:pt x="3734" y="21935"/>
                    <a:pt x="3772" y="22000"/>
                    <a:pt x="3871" y="22019"/>
                  </a:cubicBezTo>
                  <a:cubicBezTo>
                    <a:pt x="3914" y="22028"/>
                    <a:pt x="3958" y="22042"/>
                    <a:pt x="4005" y="22055"/>
                  </a:cubicBezTo>
                  <a:cubicBezTo>
                    <a:pt x="4147" y="22003"/>
                    <a:pt x="4217" y="21911"/>
                    <a:pt x="4263" y="21792"/>
                  </a:cubicBezTo>
                  <a:close/>
                  <a:moveTo>
                    <a:pt x="4195" y="28060"/>
                  </a:moveTo>
                  <a:cubicBezTo>
                    <a:pt x="4214" y="28092"/>
                    <a:pt x="4236" y="28128"/>
                    <a:pt x="4257" y="28163"/>
                  </a:cubicBezTo>
                  <a:cubicBezTo>
                    <a:pt x="4278" y="28157"/>
                    <a:pt x="4294" y="28156"/>
                    <a:pt x="4305" y="28148"/>
                  </a:cubicBezTo>
                  <a:cubicBezTo>
                    <a:pt x="4327" y="28128"/>
                    <a:pt x="4344" y="28101"/>
                    <a:pt x="4367" y="28082"/>
                  </a:cubicBezTo>
                  <a:cubicBezTo>
                    <a:pt x="4535" y="27957"/>
                    <a:pt x="4574" y="27775"/>
                    <a:pt x="4588" y="27583"/>
                  </a:cubicBezTo>
                  <a:cubicBezTo>
                    <a:pt x="4592" y="27537"/>
                    <a:pt x="4590" y="27492"/>
                    <a:pt x="4595" y="27447"/>
                  </a:cubicBezTo>
                  <a:cubicBezTo>
                    <a:pt x="4605" y="27360"/>
                    <a:pt x="4587" y="27285"/>
                    <a:pt x="4530" y="27214"/>
                  </a:cubicBezTo>
                  <a:cubicBezTo>
                    <a:pt x="4474" y="27144"/>
                    <a:pt x="4428" y="27064"/>
                    <a:pt x="4384" y="26986"/>
                  </a:cubicBezTo>
                  <a:cubicBezTo>
                    <a:pt x="4374" y="26968"/>
                    <a:pt x="4390" y="26936"/>
                    <a:pt x="4401" y="26879"/>
                  </a:cubicBezTo>
                  <a:cubicBezTo>
                    <a:pt x="4467" y="26945"/>
                    <a:pt x="4511" y="26990"/>
                    <a:pt x="4571" y="27050"/>
                  </a:cubicBezTo>
                  <a:cubicBezTo>
                    <a:pt x="4619" y="26833"/>
                    <a:pt x="4538" y="26670"/>
                    <a:pt x="4444" y="26508"/>
                  </a:cubicBezTo>
                  <a:cubicBezTo>
                    <a:pt x="4336" y="26689"/>
                    <a:pt x="4225" y="26867"/>
                    <a:pt x="3995" y="26938"/>
                  </a:cubicBezTo>
                  <a:cubicBezTo>
                    <a:pt x="4021" y="27306"/>
                    <a:pt x="4047" y="27675"/>
                    <a:pt x="4074" y="28060"/>
                  </a:cubicBezTo>
                  <a:close/>
                  <a:moveTo>
                    <a:pt x="2819" y="28274"/>
                  </a:moveTo>
                  <a:cubicBezTo>
                    <a:pt x="2865" y="28295"/>
                    <a:pt x="2921" y="28296"/>
                    <a:pt x="2987" y="28308"/>
                  </a:cubicBezTo>
                  <a:cubicBezTo>
                    <a:pt x="2951" y="27864"/>
                    <a:pt x="2916" y="27429"/>
                    <a:pt x="2881" y="26986"/>
                  </a:cubicBezTo>
                  <a:cubicBezTo>
                    <a:pt x="2752" y="26907"/>
                    <a:pt x="2602" y="26885"/>
                    <a:pt x="2456" y="26856"/>
                  </a:cubicBezTo>
                  <a:cubicBezTo>
                    <a:pt x="2403" y="26845"/>
                    <a:pt x="2333" y="26859"/>
                    <a:pt x="2303" y="26926"/>
                  </a:cubicBezTo>
                  <a:cubicBezTo>
                    <a:pt x="2282" y="26976"/>
                    <a:pt x="2265" y="27026"/>
                    <a:pt x="2327" y="27065"/>
                  </a:cubicBezTo>
                  <a:cubicBezTo>
                    <a:pt x="2339" y="27074"/>
                    <a:pt x="2341" y="27106"/>
                    <a:pt x="2339" y="27127"/>
                  </a:cubicBezTo>
                  <a:cubicBezTo>
                    <a:pt x="2323" y="27372"/>
                    <a:pt x="2344" y="27610"/>
                    <a:pt x="2451" y="27834"/>
                  </a:cubicBezTo>
                  <a:cubicBezTo>
                    <a:pt x="2488" y="27913"/>
                    <a:pt x="2444" y="27981"/>
                    <a:pt x="2429" y="28074"/>
                  </a:cubicBezTo>
                  <a:cubicBezTo>
                    <a:pt x="2564" y="28144"/>
                    <a:pt x="2689" y="28213"/>
                    <a:pt x="2819" y="28274"/>
                  </a:cubicBezTo>
                  <a:close/>
                  <a:moveTo>
                    <a:pt x="2458" y="22094"/>
                  </a:moveTo>
                  <a:cubicBezTo>
                    <a:pt x="2451" y="21952"/>
                    <a:pt x="2442" y="21809"/>
                    <a:pt x="2434" y="21659"/>
                  </a:cubicBezTo>
                  <a:cubicBezTo>
                    <a:pt x="2355" y="21618"/>
                    <a:pt x="2283" y="21579"/>
                    <a:pt x="2209" y="21543"/>
                  </a:cubicBezTo>
                  <a:cubicBezTo>
                    <a:pt x="2114" y="21498"/>
                    <a:pt x="2013" y="21465"/>
                    <a:pt x="1924" y="21410"/>
                  </a:cubicBezTo>
                  <a:cubicBezTo>
                    <a:pt x="1834" y="21354"/>
                    <a:pt x="1759" y="21353"/>
                    <a:pt x="1672" y="21407"/>
                  </a:cubicBezTo>
                  <a:cubicBezTo>
                    <a:pt x="1615" y="21442"/>
                    <a:pt x="1553" y="21470"/>
                    <a:pt x="1491" y="21496"/>
                  </a:cubicBezTo>
                  <a:cubicBezTo>
                    <a:pt x="1341" y="21560"/>
                    <a:pt x="1211" y="21530"/>
                    <a:pt x="1105" y="21405"/>
                  </a:cubicBezTo>
                  <a:cubicBezTo>
                    <a:pt x="1061" y="21353"/>
                    <a:pt x="1018" y="21301"/>
                    <a:pt x="971" y="21244"/>
                  </a:cubicBezTo>
                  <a:cubicBezTo>
                    <a:pt x="904" y="21282"/>
                    <a:pt x="855" y="21333"/>
                    <a:pt x="842" y="21425"/>
                  </a:cubicBezTo>
                  <a:cubicBezTo>
                    <a:pt x="879" y="21457"/>
                    <a:pt x="915" y="21498"/>
                    <a:pt x="960" y="21521"/>
                  </a:cubicBezTo>
                  <a:cubicBezTo>
                    <a:pt x="1030" y="21556"/>
                    <a:pt x="1089" y="21579"/>
                    <a:pt x="1066" y="21687"/>
                  </a:cubicBezTo>
                  <a:cubicBezTo>
                    <a:pt x="1053" y="21744"/>
                    <a:pt x="1135" y="21794"/>
                    <a:pt x="1191" y="21797"/>
                  </a:cubicBezTo>
                  <a:cubicBezTo>
                    <a:pt x="1329" y="21802"/>
                    <a:pt x="1427" y="21891"/>
                    <a:pt x="1543" y="21941"/>
                  </a:cubicBezTo>
                  <a:cubicBezTo>
                    <a:pt x="1758" y="22032"/>
                    <a:pt x="1972" y="22127"/>
                    <a:pt x="2185" y="22221"/>
                  </a:cubicBezTo>
                  <a:cubicBezTo>
                    <a:pt x="2272" y="22258"/>
                    <a:pt x="2359" y="22250"/>
                    <a:pt x="2458" y="22237"/>
                  </a:cubicBezTo>
                  <a:cubicBezTo>
                    <a:pt x="2458" y="22182"/>
                    <a:pt x="2460" y="22138"/>
                    <a:pt x="2458" y="22094"/>
                  </a:cubicBezTo>
                  <a:moveTo>
                    <a:pt x="10440" y="11183"/>
                  </a:moveTo>
                  <a:cubicBezTo>
                    <a:pt x="10361" y="11243"/>
                    <a:pt x="10279" y="11288"/>
                    <a:pt x="10186" y="11322"/>
                  </a:cubicBezTo>
                  <a:cubicBezTo>
                    <a:pt x="10030" y="11376"/>
                    <a:pt x="9873" y="11429"/>
                    <a:pt x="9722" y="11494"/>
                  </a:cubicBezTo>
                  <a:cubicBezTo>
                    <a:pt x="9611" y="11542"/>
                    <a:pt x="9488" y="11571"/>
                    <a:pt x="9371" y="11576"/>
                  </a:cubicBezTo>
                  <a:cubicBezTo>
                    <a:pt x="9195" y="11583"/>
                    <a:pt x="9028" y="11631"/>
                    <a:pt x="8857" y="11656"/>
                  </a:cubicBezTo>
                  <a:cubicBezTo>
                    <a:pt x="8799" y="11664"/>
                    <a:pt x="8740" y="11687"/>
                    <a:pt x="8686" y="11714"/>
                  </a:cubicBezTo>
                  <a:cubicBezTo>
                    <a:pt x="8454" y="11829"/>
                    <a:pt x="8248" y="11763"/>
                    <a:pt x="8048" y="11631"/>
                  </a:cubicBezTo>
                  <a:cubicBezTo>
                    <a:pt x="8004" y="11602"/>
                    <a:pt x="7962" y="11566"/>
                    <a:pt x="7913" y="11550"/>
                  </a:cubicBezTo>
                  <a:cubicBezTo>
                    <a:pt x="7715" y="11486"/>
                    <a:pt x="7551" y="11367"/>
                    <a:pt x="7395" y="11234"/>
                  </a:cubicBezTo>
                  <a:cubicBezTo>
                    <a:pt x="7345" y="11191"/>
                    <a:pt x="7296" y="11164"/>
                    <a:pt x="7218" y="11212"/>
                  </a:cubicBezTo>
                  <a:cubicBezTo>
                    <a:pt x="7232" y="11249"/>
                    <a:pt x="7237" y="11299"/>
                    <a:pt x="7264" y="11325"/>
                  </a:cubicBezTo>
                  <a:cubicBezTo>
                    <a:pt x="7421" y="11474"/>
                    <a:pt x="7567" y="11638"/>
                    <a:pt x="7763" y="11741"/>
                  </a:cubicBezTo>
                  <a:cubicBezTo>
                    <a:pt x="7796" y="11757"/>
                    <a:pt x="7841" y="11788"/>
                    <a:pt x="7866" y="11777"/>
                  </a:cubicBezTo>
                  <a:cubicBezTo>
                    <a:pt x="7974" y="11735"/>
                    <a:pt x="8036" y="11808"/>
                    <a:pt x="8110" y="11858"/>
                  </a:cubicBezTo>
                  <a:cubicBezTo>
                    <a:pt x="8289" y="11981"/>
                    <a:pt x="8479" y="12017"/>
                    <a:pt x="8691" y="11948"/>
                  </a:cubicBezTo>
                  <a:cubicBezTo>
                    <a:pt x="8827" y="11905"/>
                    <a:pt x="8963" y="11860"/>
                    <a:pt x="9109" y="11857"/>
                  </a:cubicBezTo>
                  <a:cubicBezTo>
                    <a:pt x="9145" y="11856"/>
                    <a:pt x="9182" y="11841"/>
                    <a:pt x="9218" y="11831"/>
                  </a:cubicBezTo>
                  <a:cubicBezTo>
                    <a:pt x="9392" y="11782"/>
                    <a:pt x="9567" y="11734"/>
                    <a:pt x="9741" y="11681"/>
                  </a:cubicBezTo>
                  <a:cubicBezTo>
                    <a:pt x="9783" y="11668"/>
                    <a:pt x="9822" y="11643"/>
                    <a:pt x="9863" y="11625"/>
                  </a:cubicBezTo>
                  <a:cubicBezTo>
                    <a:pt x="9986" y="11570"/>
                    <a:pt x="10108" y="11508"/>
                    <a:pt x="10235" y="11463"/>
                  </a:cubicBezTo>
                  <a:cubicBezTo>
                    <a:pt x="10279" y="11447"/>
                    <a:pt x="10340" y="11460"/>
                    <a:pt x="10389" y="11474"/>
                  </a:cubicBezTo>
                  <a:cubicBezTo>
                    <a:pt x="10452" y="11491"/>
                    <a:pt x="10508" y="11485"/>
                    <a:pt x="10565" y="11457"/>
                  </a:cubicBezTo>
                  <a:cubicBezTo>
                    <a:pt x="10653" y="11414"/>
                    <a:pt x="10747" y="11381"/>
                    <a:pt x="10829" y="11329"/>
                  </a:cubicBezTo>
                  <a:cubicBezTo>
                    <a:pt x="10992" y="11222"/>
                    <a:pt x="11005" y="11082"/>
                    <a:pt x="10878" y="10905"/>
                  </a:cubicBezTo>
                  <a:cubicBezTo>
                    <a:pt x="10731" y="10996"/>
                    <a:pt x="10578" y="11079"/>
                    <a:pt x="10440" y="11183"/>
                  </a:cubicBezTo>
                  <a:close/>
                  <a:moveTo>
                    <a:pt x="2584" y="23593"/>
                  </a:moveTo>
                  <a:cubicBezTo>
                    <a:pt x="2571" y="23497"/>
                    <a:pt x="2557" y="23400"/>
                    <a:pt x="2543" y="23317"/>
                  </a:cubicBezTo>
                  <a:cubicBezTo>
                    <a:pt x="2449" y="23208"/>
                    <a:pt x="2344" y="23169"/>
                    <a:pt x="2214" y="23192"/>
                  </a:cubicBezTo>
                  <a:cubicBezTo>
                    <a:pt x="2172" y="23200"/>
                    <a:pt x="2123" y="23196"/>
                    <a:pt x="2080" y="23183"/>
                  </a:cubicBezTo>
                  <a:cubicBezTo>
                    <a:pt x="1966" y="23149"/>
                    <a:pt x="1869" y="23080"/>
                    <a:pt x="1744" y="23062"/>
                  </a:cubicBezTo>
                  <a:cubicBezTo>
                    <a:pt x="1638" y="23046"/>
                    <a:pt x="1539" y="22970"/>
                    <a:pt x="1442" y="22912"/>
                  </a:cubicBezTo>
                  <a:cubicBezTo>
                    <a:pt x="1385" y="22877"/>
                    <a:pt x="1333" y="22830"/>
                    <a:pt x="1288" y="22781"/>
                  </a:cubicBezTo>
                  <a:cubicBezTo>
                    <a:pt x="1140" y="22623"/>
                    <a:pt x="958" y="22516"/>
                    <a:pt x="764" y="22431"/>
                  </a:cubicBezTo>
                  <a:cubicBezTo>
                    <a:pt x="677" y="22393"/>
                    <a:pt x="616" y="22346"/>
                    <a:pt x="568" y="22260"/>
                  </a:cubicBezTo>
                  <a:cubicBezTo>
                    <a:pt x="515" y="22164"/>
                    <a:pt x="432" y="22085"/>
                    <a:pt x="352" y="21984"/>
                  </a:cubicBezTo>
                  <a:cubicBezTo>
                    <a:pt x="318" y="22036"/>
                    <a:pt x="299" y="22076"/>
                    <a:pt x="271" y="22107"/>
                  </a:cubicBezTo>
                  <a:cubicBezTo>
                    <a:pt x="130" y="22268"/>
                    <a:pt x="146" y="22300"/>
                    <a:pt x="313" y="22431"/>
                  </a:cubicBezTo>
                  <a:cubicBezTo>
                    <a:pt x="533" y="22603"/>
                    <a:pt x="760" y="22765"/>
                    <a:pt x="986" y="22929"/>
                  </a:cubicBezTo>
                  <a:cubicBezTo>
                    <a:pt x="1108" y="23017"/>
                    <a:pt x="1236" y="23098"/>
                    <a:pt x="1360" y="23186"/>
                  </a:cubicBezTo>
                  <a:cubicBezTo>
                    <a:pt x="1527" y="23304"/>
                    <a:pt x="1704" y="23404"/>
                    <a:pt x="1900" y="23467"/>
                  </a:cubicBezTo>
                  <a:cubicBezTo>
                    <a:pt x="1964" y="23487"/>
                    <a:pt x="2022" y="23524"/>
                    <a:pt x="2086" y="23548"/>
                  </a:cubicBezTo>
                  <a:cubicBezTo>
                    <a:pt x="2220" y="23597"/>
                    <a:pt x="2355" y="23643"/>
                    <a:pt x="2491" y="23688"/>
                  </a:cubicBezTo>
                  <a:cubicBezTo>
                    <a:pt x="2509" y="23694"/>
                    <a:pt x="2534" y="23683"/>
                    <a:pt x="2570" y="23676"/>
                  </a:cubicBezTo>
                  <a:cubicBezTo>
                    <a:pt x="2577" y="23637"/>
                    <a:pt x="2586" y="23614"/>
                    <a:pt x="2584" y="23593"/>
                  </a:cubicBezTo>
                  <a:moveTo>
                    <a:pt x="2536" y="15447"/>
                  </a:moveTo>
                  <a:cubicBezTo>
                    <a:pt x="2530" y="15423"/>
                    <a:pt x="2501" y="15395"/>
                    <a:pt x="2476" y="15384"/>
                  </a:cubicBezTo>
                  <a:cubicBezTo>
                    <a:pt x="2371" y="15341"/>
                    <a:pt x="2267" y="15305"/>
                    <a:pt x="2147" y="15327"/>
                  </a:cubicBezTo>
                  <a:cubicBezTo>
                    <a:pt x="2007" y="15353"/>
                    <a:pt x="1862" y="15362"/>
                    <a:pt x="1719" y="15377"/>
                  </a:cubicBezTo>
                  <a:cubicBezTo>
                    <a:pt x="1556" y="15395"/>
                    <a:pt x="1172" y="15547"/>
                    <a:pt x="1057" y="15650"/>
                  </a:cubicBezTo>
                  <a:cubicBezTo>
                    <a:pt x="1003" y="15699"/>
                    <a:pt x="962" y="15765"/>
                    <a:pt x="924" y="15813"/>
                  </a:cubicBezTo>
                  <a:cubicBezTo>
                    <a:pt x="955" y="16072"/>
                    <a:pt x="1029" y="16296"/>
                    <a:pt x="1191" y="16485"/>
                  </a:cubicBezTo>
                  <a:cubicBezTo>
                    <a:pt x="1233" y="16461"/>
                    <a:pt x="1209" y="16421"/>
                    <a:pt x="1214" y="16388"/>
                  </a:cubicBezTo>
                  <a:cubicBezTo>
                    <a:pt x="1248" y="16119"/>
                    <a:pt x="1380" y="16049"/>
                    <a:pt x="1585" y="16052"/>
                  </a:cubicBezTo>
                  <a:cubicBezTo>
                    <a:pt x="1697" y="16054"/>
                    <a:pt x="1773" y="16033"/>
                    <a:pt x="1838" y="15947"/>
                  </a:cubicBezTo>
                  <a:cubicBezTo>
                    <a:pt x="1861" y="15918"/>
                    <a:pt x="1896" y="15899"/>
                    <a:pt x="1920" y="15870"/>
                  </a:cubicBezTo>
                  <a:cubicBezTo>
                    <a:pt x="1985" y="15793"/>
                    <a:pt x="2064" y="15770"/>
                    <a:pt x="2163" y="15775"/>
                  </a:cubicBezTo>
                  <a:cubicBezTo>
                    <a:pt x="2275" y="15782"/>
                    <a:pt x="2389" y="15777"/>
                    <a:pt x="2502" y="15775"/>
                  </a:cubicBezTo>
                  <a:cubicBezTo>
                    <a:pt x="2524" y="15775"/>
                    <a:pt x="2546" y="15763"/>
                    <a:pt x="2571" y="15756"/>
                  </a:cubicBezTo>
                  <a:cubicBezTo>
                    <a:pt x="2602" y="15648"/>
                    <a:pt x="2563" y="15548"/>
                    <a:pt x="2536" y="15447"/>
                  </a:cubicBezTo>
                  <a:moveTo>
                    <a:pt x="2364" y="13671"/>
                  </a:moveTo>
                  <a:cubicBezTo>
                    <a:pt x="2224" y="13611"/>
                    <a:pt x="2088" y="13662"/>
                    <a:pt x="1955" y="13652"/>
                  </a:cubicBezTo>
                  <a:cubicBezTo>
                    <a:pt x="1819" y="13641"/>
                    <a:pt x="1681" y="13649"/>
                    <a:pt x="1546" y="13633"/>
                  </a:cubicBezTo>
                  <a:cubicBezTo>
                    <a:pt x="1412" y="13615"/>
                    <a:pt x="1280" y="13586"/>
                    <a:pt x="1142" y="13613"/>
                  </a:cubicBezTo>
                  <a:cubicBezTo>
                    <a:pt x="1105" y="13799"/>
                    <a:pt x="1066" y="13983"/>
                    <a:pt x="1034" y="14167"/>
                  </a:cubicBezTo>
                  <a:cubicBezTo>
                    <a:pt x="1017" y="14257"/>
                    <a:pt x="1043" y="14295"/>
                    <a:pt x="1130" y="14317"/>
                  </a:cubicBezTo>
                  <a:cubicBezTo>
                    <a:pt x="1203" y="14336"/>
                    <a:pt x="1277" y="14358"/>
                    <a:pt x="1353" y="14360"/>
                  </a:cubicBezTo>
                  <a:cubicBezTo>
                    <a:pt x="1624" y="14366"/>
                    <a:pt x="1896" y="14368"/>
                    <a:pt x="2168" y="14364"/>
                  </a:cubicBezTo>
                  <a:cubicBezTo>
                    <a:pt x="2241" y="14363"/>
                    <a:pt x="2312" y="14336"/>
                    <a:pt x="2406" y="14316"/>
                  </a:cubicBezTo>
                  <a:cubicBezTo>
                    <a:pt x="2391" y="14080"/>
                    <a:pt x="2378" y="13876"/>
                    <a:pt x="2364" y="13671"/>
                  </a:cubicBezTo>
                  <a:close/>
                  <a:moveTo>
                    <a:pt x="2332" y="12874"/>
                  </a:moveTo>
                  <a:cubicBezTo>
                    <a:pt x="2293" y="12830"/>
                    <a:pt x="2256" y="12857"/>
                    <a:pt x="2222" y="12863"/>
                  </a:cubicBezTo>
                  <a:cubicBezTo>
                    <a:pt x="2053" y="12891"/>
                    <a:pt x="1894" y="12851"/>
                    <a:pt x="1736" y="12795"/>
                  </a:cubicBezTo>
                  <a:cubicBezTo>
                    <a:pt x="1496" y="12709"/>
                    <a:pt x="1253" y="12629"/>
                    <a:pt x="1003" y="12544"/>
                  </a:cubicBezTo>
                  <a:cubicBezTo>
                    <a:pt x="823" y="12787"/>
                    <a:pt x="891" y="13048"/>
                    <a:pt x="916" y="13304"/>
                  </a:cubicBezTo>
                  <a:cubicBezTo>
                    <a:pt x="994" y="13387"/>
                    <a:pt x="1102" y="13393"/>
                    <a:pt x="1191" y="13402"/>
                  </a:cubicBezTo>
                  <a:cubicBezTo>
                    <a:pt x="1565" y="13439"/>
                    <a:pt x="1938" y="13493"/>
                    <a:pt x="2339" y="13444"/>
                  </a:cubicBezTo>
                  <a:cubicBezTo>
                    <a:pt x="2369" y="13240"/>
                    <a:pt x="2327" y="13054"/>
                    <a:pt x="2332" y="12874"/>
                  </a:cubicBezTo>
                  <a:close/>
                  <a:moveTo>
                    <a:pt x="4822" y="20784"/>
                  </a:moveTo>
                  <a:cubicBezTo>
                    <a:pt x="4725" y="20745"/>
                    <a:pt x="4617" y="20730"/>
                    <a:pt x="4527" y="20681"/>
                  </a:cubicBezTo>
                  <a:cubicBezTo>
                    <a:pt x="4346" y="20579"/>
                    <a:pt x="4152" y="20579"/>
                    <a:pt x="3958" y="20588"/>
                  </a:cubicBezTo>
                  <a:cubicBezTo>
                    <a:pt x="3792" y="20596"/>
                    <a:pt x="3627" y="20625"/>
                    <a:pt x="3459" y="20604"/>
                  </a:cubicBezTo>
                  <a:cubicBezTo>
                    <a:pt x="3424" y="20599"/>
                    <a:pt x="3385" y="20608"/>
                    <a:pt x="3349" y="20615"/>
                  </a:cubicBezTo>
                  <a:cubicBezTo>
                    <a:pt x="3147" y="20656"/>
                    <a:pt x="2947" y="20661"/>
                    <a:pt x="2741" y="20630"/>
                  </a:cubicBezTo>
                  <a:cubicBezTo>
                    <a:pt x="2495" y="20593"/>
                    <a:pt x="2245" y="20575"/>
                    <a:pt x="2005" y="20685"/>
                  </a:cubicBezTo>
                  <a:cubicBezTo>
                    <a:pt x="1930" y="20719"/>
                    <a:pt x="1845" y="20732"/>
                    <a:pt x="1765" y="20751"/>
                  </a:cubicBezTo>
                  <a:cubicBezTo>
                    <a:pt x="1607" y="20790"/>
                    <a:pt x="1607" y="20788"/>
                    <a:pt x="1484" y="20920"/>
                  </a:cubicBezTo>
                  <a:cubicBezTo>
                    <a:pt x="1430" y="20943"/>
                    <a:pt x="1362" y="20887"/>
                    <a:pt x="1315" y="20950"/>
                  </a:cubicBezTo>
                  <a:cubicBezTo>
                    <a:pt x="1276" y="21004"/>
                    <a:pt x="1222" y="21054"/>
                    <a:pt x="1201" y="21114"/>
                  </a:cubicBezTo>
                  <a:cubicBezTo>
                    <a:pt x="1183" y="21166"/>
                    <a:pt x="1191" y="21235"/>
                    <a:pt x="1209" y="21289"/>
                  </a:cubicBezTo>
                  <a:cubicBezTo>
                    <a:pt x="1222" y="21324"/>
                    <a:pt x="1274" y="21346"/>
                    <a:pt x="1309" y="21374"/>
                  </a:cubicBezTo>
                  <a:cubicBezTo>
                    <a:pt x="1483" y="21258"/>
                    <a:pt x="1649" y="21148"/>
                    <a:pt x="1826" y="21054"/>
                  </a:cubicBezTo>
                  <a:cubicBezTo>
                    <a:pt x="2050" y="20934"/>
                    <a:pt x="2283" y="20860"/>
                    <a:pt x="2537" y="20849"/>
                  </a:cubicBezTo>
                  <a:cubicBezTo>
                    <a:pt x="2667" y="20844"/>
                    <a:pt x="2786" y="20826"/>
                    <a:pt x="2898" y="20740"/>
                  </a:cubicBezTo>
                  <a:cubicBezTo>
                    <a:pt x="2992" y="20668"/>
                    <a:pt x="3117" y="20668"/>
                    <a:pt x="3218" y="20738"/>
                  </a:cubicBezTo>
                  <a:cubicBezTo>
                    <a:pt x="3373" y="20845"/>
                    <a:pt x="3540" y="20861"/>
                    <a:pt x="3716" y="20836"/>
                  </a:cubicBezTo>
                  <a:cubicBezTo>
                    <a:pt x="3993" y="20797"/>
                    <a:pt x="4257" y="20828"/>
                    <a:pt x="4512" y="20954"/>
                  </a:cubicBezTo>
                  <a:cubicBezTo>
                    <a:pt x="4575" y="20986"/>
                    <a:pt x="4629" y="21017"/>
                    <a:pt x="4664" y="21078"/>
                  </a:cubicBezTo>
                  <a:cubicBezTo>
                    <a:pt x="4676" y="21098"/>
                    <a:pt x="4684" y="21119"/>
                    <a:pt x="4698" y="21137"/>
                  </a:cubicBezTo>
                  <a:cubicBezTo>
                    <a:pt x="4774" y="21239"/>
                    <a:pt x="4863" y="21262"/>
                    <a:pt x="4975" y="21207"/>
                  </a:cubicBezTo>
                  <a:cubicBezTo>
                    <a:pt x="5015" y="21188"/>
                    <a:pt x="5048" y="21156"/>
                    <a:pt x="5089" y="21126"/>
                  </a:cubicBezTo>
                  <a:cubicBezTo>
                    <a:pt x="5099" y="20915"/>
                    <a:pt x="4968" y="20840"/>
                    <a:pt x="4822" y="20784"/>
                  </a:cubicBezTo>
                  <a:moveTo>
                    <a:pt x="2385" y="14537"/>
                  </a:moveTo>
                  <a:cubicBezTo>
                    <a:pt x="1967" y="14599"/>
                    <a:pt x="1548" y="14575"/>
                    <a:pt x="1120" y="14527"/>
                  </a:cubicBezTo>
                  <a:cubicBezTo>
                    <a:pt x="1041" y="14797"/>
                    <a:pt x="842" y="15003"/>
                    <a:pt x="720" y="15260"/>
                  </a:cubicBezTo>
                  <a:cubicBezTo>
                    <a:pt x="816" y="15356"/>
                    <a:pt x="939" y="15393"/>
                    <a:pt x="1061" y="15428"/>
                  </a:cubicBezTo>
                  <a:cubicBezTo>
                    <a:pt x="1086" y="15435"/>
                    <a:pt x="1120" y="15424"/>
                    <a:pt x="1147" y="15413"/>
                  </a:cubicBezTo>
                  <a:cubicBezTo>
                    <a:pt x="1303" y="15354"/>
                    <a:pt x="1456" y="15289"/>
                    <a:pt x="1612" y="15232"/>
                  </a:cubicBezTo>
                  <a:cubicBezTo>
                    <a:pt x="1675" y="15210"/>
                    <a:pt x="1742" y="15196"/>
                    <a:pt x="1809" y="15188"/>
                  </a:cubicBezTo>
                  <a:cubicBezTo>
                    <a:pt x="1899" y="15177"/>
                    <a:pt x="1991" y="15182"/>
                    <a:pt x="2081" y="15171"/>
                  </a:cubicBezTo>
                  <a:cubicBezTo>
                    <a:pt x="2196" y="15157"/>
                    <a:pt x="2307" y="15163"/>
                    <a:pt x="2415" y="15210"/>
                  </a:cubicBezTo>
                  <a:cubicBezTo>
                    <a:pt x="2433" y="15217"/>
                    <a:pt x="2457" y="15213"/>
                    <a:pt x="2479" y="15215"/>
                  </a:cubicBezTo>
                  <a:cubicBezTo>
                    <a:pt x="2492" y="15052"/>
                    <a:pt x="2456" y="14791"/>
                    <a:pt x="2385" y="14537"/>
                  </a:cubicBezTo>
                  <a:close/>
                  <a:moveTo>
                    <a:pt x="7512" y="7714"/>
                  </a:moveTo>
                  <a:cubicBezTo>
                    <a:pt x="7492" y="7714"/>
                    <a:pt x="7472" y="7708"/>
                    <a:pt x="7464" y="7715"/>
                  </a:cubicBezTo>
                  <a:cubicBezTo>
                    <a:pt x="7371" y="7787"/>
                    <a:pt x="7249" y="7828"/>
                    <a:pt x="7210" y="7960"/>
                  </a:cubicBezTo>
                  <a:cubicBezTo>
                    <a:pt x="7204" y="7981"/>
                    <a:pt x="7162" y="7991"/>
                    <a:pt x="7138" y="8008"/>
                  </a:cubicBezTo>
                  <a:cubicBezTo>
                    <a:pt x="7064" y="8059"/>
                    <a:pt x="6990" y="8111"/>
                    <a:pt x="6914" y="8160"/>
                  </a:cubicBezTo>
                  <a:cubicBezTo>
                    <a:pt x="6878" y="8184"/>
                    <a:pt x="6838" y="8211"/>
                    <a:pt x="6797" y="8224"/>
                  </a:cubicBezTo>
                  <a:cubicBezTo>
                    <a:pt x="6606" y="8281"/>
                    <a:pt x="6433" y="8374"/>
                    <a:pt x="6283" y="8502"/>
                  </a:cubicBezTo>
                  <a:cubicBezTo>
                    <a:pt x="6108" y="8652"/>
                    <a:pt x="5903" y="8758"/>
                    <a:pt x="5693" y="8828"/>
                  </a:cubicBezTo>
                  <a:cubicBezTo>
                    <a:pt x="5497" y="8892"/>
                    <a:pt x="5287" y="8934"/>
                    <a:pt x="5079" y="8964"/>
                  </a:cubicBezTo>
                  <a:cubicBezTo>
                    <a:pt x="5021" y="8973"/>
                    <a:pt x="4956" y="8967"/>
                    <a:pt x="4901" y="8947"/>
                  </a:cubicBezTo>
                  <a:cubicBezTo>
                    <a:pt x="4555" y="8826"/>
                    <a:pt x="4230" y="8671"/>
                    <a:pt x="3986" y="8383"/>
                  </a:cubicBezTo>
                  <a:cubicBezTo>
                    <a:pt x="3905" y="8288"/>
                    <a:pt x="3810" y="8204"/>
                    <a:pt x="3720" y="8114"/>
                  </a:cubicBezTo>
                  <a:cubicBezTo>
                    <a:pt x="3684" y="8156"/>
                    <a:pt x="3705" y="8186"/>
                    <a:pt x="3721" y="8207"/>
                  </a:cubicBezTo>
                  <a:cubicBezTo>
                    <a:pt x="3909" y="8463"/>
                    <a:pt x="4107" y="8701"/>
                    <a:pt x="4388" y="8872"/>
                  </a:cubicBezTo>
                  <a:cubicBezTo>
                    <a:pt x="4656" y="9036"/>
                    <a:pt x="4938" y="9156"/>
                    <a:pt x="5229" y="9264"/>
                  </a:cubicBezTo>
                  <a:cubicBezTo>
                    <a:pt x="5299" y="9289"/>
                    <a:pt x="5375" y="9304"/>
                    <a:pt x="5448" y="9319"/>
                  </a:cubicBezTo>
                  <a:cubicBezTo>
                    <a:pt x="5510" y="9333"/>
                    <a:pt x="5567" y="9330"/>
                    <a:pt x="5610" y="9269"/>
                  </a:cubicBezTo>
                  <a:cubicBezTo>
                    <a:pt x="5631" y="9240"/>
                    <a:pt x="5662" y="9214"/>
                    <a:pt x="5695" y="9199"/>
                  </a:cubicBezTo>
                  <a:cubicBezTo>
                    <a:pt x="5847" y="9130"/>
                    <a:pt x="6001" y="9069"/>
                    <a:pt x="6152" y="9000"/>
                  </a:cubicBezTo>
                  <a:cubicBezTo>
                    <a:pt x="6227" y="8965"/>
                    <a:pt x="6303" y="8928"/>
                    <a:pt x="6368" y="8879"/>
                  </a:cubicBezTo>
                  <a:cubicBezTo>
                    <a:pt x="6495" y="8780"/>
                    <a:pt x="6633" y="8704"/>
                    <a:pt x="6787" y="8657"/>
                  </a:cubicBezTo>
                  <a:cubicBezTo>
                    <a:pt x="6927" y="8612"/>
                    <a:pt x="7041" y="8539"/>
                    <a:pt x="7124" y="8409"/>
                  </a:cubicBezTo>
                  <a:cubicBezTo>
                    <a:pt x="7230" y="8244"/>
                    <a:pt x="7352" y="8091"/>
                    <a:pt x="7470" y="7935"/>
                  </a:cubicBezTo>
                  <a:cubicBezTo>
                    <a:pt x="7500" y="7894"/>
                    <a:pt x="7539" y="7859"/>
                    <a:pt x="7588" y="7805"/>
                  </a:cubicBezTo>
                  <a:cubicBezTo>
                    <a:pt x="7557" y="7767"/>
                    <a:pt x="7533" y="7738"/>
                    <a:pt x="7512" y="7714"/>
                  </a:cubicBezTo>
                  <a:close/>
                  <a:moveTo>
                    <a:pt x="2484" y="22348"/>
                  </a:moveTo>
                  <a:cubicBezTo>
                    <a:pt x="2426" y="22355"/>
                    <a:pt x="2382" y="22364"/>
                    <a:pt x="2338" y="22364"/>
                  </a:cubicBezTo>
                  <a:cubicBezTo>
                    <a:pt x="2287" y="22363"/>
                    <a:pt x="2230" y="22368"/>
                    <a:pt x="2183" y="22350"/>
                  </a:cubicBezTo>
                  <a:cubicBezTo>
                    <a:pt x="1971" y="22271"/>
                    <a:pt x="1762" y="22184"/>
                    <a:pt x="1552" y="22100"/>
                  </a:cubicBezTo>
                  <a:cubicBezTo>
                    <a:pt x="1511" y="22082"/>
                    <a:pt x="1472" y="22048"/>
                    <a:pt x="1429" y="22042"/>
                  </a:cubicBezTo>
                  <a:cubicBezTo>
                    <a:pt x="1244" y="22014"/>
                    <a:pt x="1124" y="21890"/>
                    <a:pt x="998" y="21770"/>
                  </a:cubicBezTo>
                  <a:cubicBezTo>
                    <a:pt x="911" y="21687"/>
                    <a:pt x="815" y="21617"/>
                    <a:pt x="706" y="21572"/>
                  </a:cubicBezTo>
                  <a:cubicBezTo>
                    <a:pt x="627" y="21611"/>
                    <a:pt x="588" y="21673"/>
                    <a:pt x="558" y="21745"/>
                  </a:cubicBezTo>
                  <a:cubicBezTo>
                    <a:pt x="514" y="21853"/>
                    <a:pt x="527" y="21948"/>
                    <a:pt x="606" y="22038"/>
                  </a:cubicBezTo>
                  <a:cubicBezTo>
                    <a:pt x="726" y="22177"/>
                    <a:pt x="859" y="22295"/>
                    <a:pt x="1022" y="22382"/>
                  </a:cubicBezTo>
                  <a:cubicBezTo>
                    <a:pt x="1270" y="22513"/>
                    <a:pt x="1495" y="22678"/>
                    <a:pt x="1697" y="22872"/>
                  </a:cubicBezTo>
                  <a:cubicBezTo>
                    <a:pt x="1724" y="22897"/>
                    <a:pt x="1757" y="22917"/>
                    <a:pt x="1790" y="22932"/>
                  </a:cubicBezTo>
                  <a:cubicBezTo>
                    <a:pt x="1831" y="22951"/>
                    <a:pt x="1881" y="22954"/>
                    <a:pt x="1917" y="22980"/>
                  </a:cubicBezTo>
                  <a:cubicBezTo>
                    <a:pt x="2103" y="23111"/>
                    <a:pt x="2303" y="23075"/>
                    <a:pt x="2526" y="23048"/>
                  </a:cubicBezTo>
                  <a:cubicBezTo>
                    <a:pt x="2566" y="22801"/>
                    <a:pt x="2502" y="22581"/>
                    <a:pt x="2484" y="22348"/>
                  </a:cubicBezTo>
                  <a:moveTo>
                    <a:pt x="3356" y="10030"/>
                  </a:moveTo>
                  <a:cubicBezTo>
                    <a:pt x="3417" y="10114"/>
                    <a:pt x="3468" y="10207"/>
                    <a:pt x="3574" y="10255"/>
                  </a:cubicBezTo>
                  <a:cubicBezTo>
                    <a:pt x="3633" y="10281"/>
                    <a:pt x="3682" y="10337"/>
                    <a:pt x="3728" y="10386"/>
                  </a:cubicBezTo>
                  <a:cubicBezTo>
                    <a:pt x="3836" y="10502"/>
                    <a:pt x="3926" y="10635"/>
                    <a:pt x="4064" y="10720"/>
                  </a:cubicBezTo>
                  <a:cubicBezTo>
                    <a:pt x="4188" y="10935"/>
                    <a:pt x="4440" y="11024"/>
                    <a:pt x="4574" y="11231"/>
                  </a:cubicBezTo>
                  <a:cubicBezTo>
                    <a:pt x="4595" y="11264"/>
                    <a:pt x="4645" y="11297"/>
                    <a:pt x="4684" y="11299"/>
                  </a:cubicBezTo>
                  <a:cubicBezTo>
                    <a:pt x="4787" y="11304"/>
                    <a:pt x="4874" y="11349"/>
                    <a:pt x="4961" y="11391"/>
                  </a:cubicBezTo>
                  <a:cubicBezTo>
                    <a:pt x="5059" y="11439"/>
                    <a:pt x="5147" y="11434"/>
                    <a:pt x="5242" y="11385"/>
                  </a:cubicBezTo>
                  <a:cubicBezTo>
                    <a:pt x="5397" y="11307"/>
                    <a:pt x="5553" y="11232"/>
                    <a:pt x="5711" y="11160"/>
                  </a:cubicBezTo>
                  <a:cubicBezTo>
                    <a:pt x="5793" y="11123"/>
                    <a:pt x="5881" y="11099"/>
                    <a:pt x="5965" y="11066"/>
                  </a:cubicBezTo>
                  <a:cubicBezTo>
                    <a:pt x="6120" y="11005"/>
                    <a:pt x="6284" y="10958"/>
                    <a:pt x="6424" y="10874"/>
                  </a:cubicBezTo>
                  <a:cubicBezTo>
                    <a:pt x="6660" y="10729"/>
                    <a:pt x="6907" y="10596"/>
                    <a:pt x="7116" y="10406"/>
                  </a:cubicBezTo>
                  <a:cubicBezTo>
                    <a:pt x="7176" y="10352"/>
                    <a:pt x="7255" y="10317"/>
                    <a:pt x="7329" y="10281"/>
                  </a:cubicBezTo>
                  <a:cubicBezTo>
                    <a:pt x="7536" y="10180"/>
                    <a:pt x="7714" y="10047"/>
                    <a:pt x="7857" y="9864"/>
                  </a:cubicBezTo>
                  <a:cubicBezTo>
                    <a:pt x="7912" y="9794"/>
                    <a:pt x="7983" y="9734"/>
                    <a:pt x="8052" y="9676"/>
                  </a:cubicBezTo>
                  <a:cubicBezTo>
                    <a:pt x="8112" y="9624"/>
                    <a:pt x="8150" y="9561"/>
                    <a:pt x="8176" y="9490"/>
                  </a:cubicBezTo>
                  <a:cubicBezTo>
                    <a:pt x="8193" y="9444"/>
                    <a:pt x="8163" y="9396"/>
                    <a:pt x="8114" y="9388"/>
                  </a:cubicBezTo>
                  <a:cubicBezTo>
                    <a:pt x="8036" y="9376"/>
                    <a:pt x="7971" y="9387"/>
                    <a:pt x="7907" y="9447"/>
                  </a:cubicBezTo>
                  <a:cubicBezTo>
                    <a:pt x="7785" y="9562"/>
                    <a:pt x="7664" y="9674"/>
                    <a:pt x="7635" y="9852"/>
                  </a:cubicBezTo>
                  <a:cubicBezTo>
                    <a:pt x="7629" y="9885"/>
                    <a:pt x="7602" y="9924"/>
                    <a:pt x="7574" y="9944"/>
                  </a:cubicBezTo>
                  <a:cubicBezTo>
                    <a:pt x="7384" y="10081"/>
                    <a:pt x="7208" y="10234"/>
                    <a:pt x="7005" y="10356"/>
                  </a:cubicBezTo>
                  <a:cubicBezTo>
                    <a:pt x="6767" y="10500"/>
                    <a:pt x="6509" y="10608"/>
                    <a:pt x="6273" y="10754"/>
                  </a:cubicBezTo>
                  <a:cubicBezTo>
                    <a:pt x="6170" y="10817"/>
                    <a:pt x="6067" y="10881"/>
                    <a:pt x="5965" y="10945"/>
                  </a:cubicBezTo>
                  <a:cubicBezTo>
                    <a:pt x="5862" y="11011"/>
                    <a:pt x="5754" y="11057"/>
                    <a:pt x="5628" y="11066"/>
                  </a:cubicBezTo>
                  <a:cubicBezTo>
                    <a:pt x="5485" y="11075"/>
                    <a:pt x="5343" y="11105"/>
                    <a:pt x="5200" y="11114"/>
                  </a:cubicBezTo>
                  <a:cubicBezTo>
                    <a:pt x="5135" y="11118"/>
                    <a:pt x="5062" y="11108"/>
                    <a:pt x="5004" y="11079"/>
                  </a:cubicBezTo>
                  <a:cubicBezTo>
                    <a:pt x="4800" y="10978"/>
                    <a:pt x="4612" y="10852"/>
                    <a:pt x="4459" y="10677"/>
                  </a:cubicBezTo>
                  <a:cubicBezTo>
                    <a:pt x="4385" y="10592"/>
                    <a:pt x="4302" y="10514"/>
                    <a:pt x="4221" y="10434"/>
                  </a:cubicBezTo>
                  <a:cubicBezTo>
                    <a:pt x="4195" y="10409"/>
                    <a:pt x="4161" y="10389"/>
                    <a:pt x="4130" y="10369"/>
                  </a:cubicBezTo>
                  <a:cubicBezTo>
                    <a:pt x="4003" y="10286"/>
                    <a:pt x="3877" y="10204"/>
                    <a:pt x="3748" y="10124"/>
                  </a:cubicBezTo>
                  <a:cubicBezTo>
                    <a:pt x="3621" y="10043"/>
                    <a:pt x="3536" y="9932"/>
                    <a:pt x="3504" y="9784"/>
                  </a:cubicBezTo>
                  <a:cubicBezTo>
                    <a:pt x="3499" y="9763"/>
                    <a:pt x="3485" y="9744"/>
                    <a:pt x="3475" y="9725"/>
                  </a:cubicBezTo>
                  <a:cubicBezTo>
                    <a:pt x="3295" y="9802"/>
                    <a:pt x="3258" y="9892"/>
                    <a:pt x="3356" y="10030"/>
                  </a:cubicBezTo>
                  <a:moveTo>
                    <a:pt x="2621" y="20184"/>
                  </a:moveTo>
                  <a:cubicBezTo>
                    <a:pt x="2621" y="20131"/>
                    <a:pt x="2625" y="20086"/>
                    <a:pt x="2620" y="20042"/>
                  </a:cubicBezTo>
                  <a:cubicBezTo>
                    <a:pt x="2595" y="19732"/>
                    <a:pt x="2569" y="19423"/>
                    <a:pt x="2541" y="19115"/>
                  </a:cubicBezTo>
                  <a:cubicBezTo>
                    <a:pt x="2536" y="19063"/>
                    <a:pt x="2530" y="19003"/>
                    <a:pt x="2502" y="18963"/>
                  </a:cubicBezTo>
                  <a:cubicBezTo>
                    <a:pt x="2415" y="18843"/>
                    <a:pt x="2400" y="18700"/>
                    <a:pt x="2358" y="18548"/>
                  </a:cubicBezTo>
                  <a:cubicBezTo>
                    <a:pt x="2323" y="18565"/>
                    <a:pt x="2280" y="18570"/>
                    <a:pt x="2268" y="18594"/>
                  </a:cubicBezTo>
                  <a:cubicBezTo>
                    <a:pt x="2174" y="18767"/>
                    <a:pt x="2077" y="18939"/>
                    <a:pt x="2000" y="19119"/>
                  </a:cubicBezTo>
                  <a:cubicBezTo>
                    <a:pt x="1827" y="19521"/>
                    <a:pt x="1673" y="19931"/>
                    <a:pt x="1560" y="20356"/>
                  </a:cubicBezTo>
                  <a:cubicBezTo>
                    <a:pt x="1630" y="20430"/>
                    <a:pt x="1697" y="20501"/>
                    <a:pt x="1763" y="20572"/>
                  </a:cubicBezTo>
                  <a:cubicBezTo>
                    <a:pt x="1988" y="20527"/>
                    <a:pt x="2209" y="20483"/>
                    <a:pt x="2446" y="20436"/>
                  </a:cubicBezTo>
                  <a:cubicBezTo>
                    <a:pt x="2469" y="20343"/>
                    <a:pt x="2507" y="20236"/>
                    <a:pt x="2621" y="20184"/>
                  </a:cubicBezTo>
                  <a:moveTo>
                    <a:pt x="1190" y="11265"/>
                  </a:moveTo>
                  <a:cubicBezTo>
                    <a:pt x="1174" y="11526"/>
                    <a:pt x="1091" y="11767"/>
                    <a:pt x="967" y="11995"/>
                  </a:cubicBezTo>
                  <a:cubicBezTo>
                    <a:pt x="941" y="12041"/>
                    <a:pt x="928" y="12094"/>
                    <a:pt x="914" y="12145"/>
                  </a:cubicBezTo>
                  <a:cubicBezTo>
                    <a:pt x="883" y="12262"/>
                    <a:pt x="905" y="12315"/>
                    <a:pt x="1013" y="12361"/>
                  </a:cubicBezTo>
                  <a:cubicBezTo>
                    <a:pt x="1118" y="12403"/>
                    <a:pt x="1224" y="12442"/>
                    <a:pt x="1332" y="12476"/>
                  </a:cubicBezTo>
                  <a:cubicBezTo>
                    <a:pt x="1548" y="12544"/>
                    <a:pt x="1764" y="12612"/>
                    <a:pt x="1982" y="12670"/>
                  </a:cubicBezTo>
                  <a:cubicBezTo>
                    <a:pt x="2061" y="12691"/>
                    <a:pt x="2146" y="12686"/>
                    <a:pt x="2229" y="12685"/>
                  </a:cubicBezTo>
                  <a:cubicBezTo>
                    <a:pt x="2304" y="12684"/>
                    <a:pt x="2355" y="12640"/>
                    <a:pt x="2376" y="12566"/>
                  </a:cubicBezTo>
                  <a:cubicBezTo>
                    <a:pt x="2380" y="12552"/>
                    <a:pt x="2385" y="12537"/>
                    <a:pt x="2385" y="12522"/>
                  </a:cubicBezTo>
                  <a:cubicBezTo>
                    <a:pt x="2391" y="12401"/>
                    <a:pt x="2389" y="12279"/>
                    <a:pt x="2402" y="12160"/>
                  </a:cubicBezTo>
                  <a:cubicBezTo>
                    <a:pt x="2415" y="12042"/>
                    <a:pt x="2443" y="11926"/>
                    <a:pt x="2468" y="11789"/>
                  </a:cubicBezTo>
                  <a:cubicBezTo>
                    <a:pt x="2359" y="11787"/>
                    <a:pt x="2272" y="11804"/>
                    <a:pt x="2184" y="11810"/>
                  </a:cubicBezTo>
                  <a:cubicBezTo>
                    <a:pt x="1938" y="11828"/>
                    <a:pt x="1724" y="11770"/>
                    <a:pt x="1552" y="11577"/>
                  </a:cubicBezTo>
                  <a:cubicBezTo>
                    <a:pt x="1467" y="11482"/>
                    <a:pt x="1368" y="11400"/>
                    <a:pt x="1298" y="11290"/>
                  </a:cubicBezTo>
                  <a:cubicBezTo>
                    <a:pt x="1284" y="11267"/>
                    <a:pt x="1253" y="11254"/>
                    <a:pt x="1222" y="11231"/>
                  </a:cubicBezTo>
                  <a:cubicBezTo>
                    <a:pt x="1199" y="11255"/>
                    <a:pt x="1190" y="11260"/>
                    <a:pt x="1190" y="11265"/>
                  </a:cubicBezTo>
                  <a:close/>
                  <a:moveTo>
                    <a:pt x="8701" y="13765"/>
                  </a:moveTo>
                  <a:cubicBezTo>
                    <a:pt x="8838" y="13765"/>
                    <a:pt x="8966" y="13773"/>
                    <a:pt x="9094" y="13763"/>
                  </a:cubicBezTo>
                  <a:cubicBezTo>
                    <a:pt x="9304" y="13746"/>
                    <a:pt x="9518" y="13752"/>
                    <a:pt x="9722" y="13684"/>
                  </a:cubicBezTo>
                  <a:cubicBezTo>
                    <a:pt x="9793" y="13660"/>
                    <a:pt x="9866" y="13641"/>
                    <a:pt x="9937" y="13619"/>
                  </a:cubicBezTo>
                  <a:cubicBezTo>
                    <a:pt x="10111" y="13567"/>
                    <a:pt x="10277" y="13503"/>
                    <a:pt x="10437" y="13418"/>
                  </a:cubicBezTo>
                  <a:cubicBezTo>
                    <a:pt x="10536" y="13366"/>
                    <a:pt x="10615" y="13306"/>
                    <a:pt x="10678" y="13212"/>
                  </a:cubicBezTo>
                  <a:cubicBezTo>
                    <a:pt x="10675" y="13008"/>
                    <a:pt x="10711" y="12795"/>
                    <a:pt x="10582" y="12587"/>
                  </a:cubicBezTo>
                  <a:cubicBezTo>
                    <a:pt x="10432" y="12738"/>
                    <a:pt x="10250" y="12813"/>
                    <a:pt x="10078" y="12904"/>
                  </a:cubicBezTo>
                  <a:cubicBezTo>
                    <a:pt x="9979" y="12956"/>
                    <a:pt x="9869" y="12990"/>
                    <a:pt x="9762" y="13023"/>
                  </a:cubicBezTo>
                  <a:cubicBezTo>
                    <a:pt x="9396" y="13137"/>
                    <a:pt x="9020" y="13166"/>
                    <a:pt x="8640" y="13153"/>
                  </a:cubicBezTo>
                  <a:cubicBezTo>
                    <a:pt x="8618" y="13153"/>
                    <a:pt x="8596" y="13159"/>
                    <a:pt x="8553" y="13166"/>
                  </a:cubicBezTo>
                  <a:cubicBezTo>
                    <a:pt x="8553" y="13391"/>
                    <a:pt x="8620" y="13580"/>
                    <a:pt x="8701" y="13765"/>
                  </a:cubicBezTo>
                  <a:close/>
                  <a:moveTo>
                    <a:pt x="7045" y="9032"/>
                  </a:moveTo>
                  <a:cubicBezTo>
                    <a:pt x="6955" y="9011"/>
                    <a:pt x="6956" y="8950"/>
                    <a:pt x="6934" y="8902"/>
                  </a:cubicBezTo>
                  <a:cubicBezTo>
                    <a:pt x="6975" y="8807"/>
                    <a:pt x="7112" y="8790"/>
                    <a:pt x="7133" y="8671"/>
                  </a:cubicBezTo>
                  <a:cubicBezTo>
                    <a:pt x="6988" y="8701"/>
                    <a:pt x="6987" y="8700"/>
                    <a:pt x="6914" y="8767"/>
                  </a:cubicBezTo>
                  <a:cubicBezTo>
                    <a:pt x="6772" y="8897"/>
                    <a:pt x="6605" y="8982"/>
                    <a:pt x="6424" y="9041"/>
                  </a:cubicBezTo>
                  <a:cubicBezTo>
                    <a:pt x="6287" y="9085"/>
                    <a:pt x="6151" y="9131"/>
                    <a:pt x="6034" y="9221"/>
                  </a:cubicBezTo>
                  <a:cubicBezTo>
                    <a:pt x="5993" y="9252"/>
                    <a:pt x="5943" y="9280"/>
                    <a:pt x="5893" y="9291"/>
                  </a:cubicBezTo>
                  <a:cubicBezTo>
                    <a:pt x="5684" y="9339"/>
                    <a:pt x="5497" y="9443"/>
                    <a:pt x="5304" y="9527"/>
                  </a:cubicBezTo>
                  <a:cubicBezTo>
                    <a:pt x="5207" y="9569"/>
                    <a:pt x="5125" y="9553"/>
                    <a:pt x="5049" y="9494"/>
                  </a:cubicBezTo>
                  <a:cubicBezTo>
                    <a:pt x="5026" y="9476"/>
                    <a:pt x="5022" y="9431"/>
                    <a:pt x="5000" y="9379"/>
                  </a:cubicBezTo>
                  <a:cubicBezTo>
                    <a:pt x="4973" y="9367"/>
                    <a:pt x="4924" y="9350"/>
                    <a:pt x="4876" y="9329"/>
                  </a:cubicBezTo>
                  <a:cubicBezTo>
                    <a:pt x="4690" y="9245"/>
                    <a:pt x="4503" y="9166"/>
                    <a:pt x="4339" y="9037"/>
                  </a:cubicBezTo>
                  <a:cubicBezTo>
                    <a:pt x="4270" y="8983"/>
                    <a:pt x="4197" y="8925"/>
                    <a:pt x="4093" y="8907"/>
                  </a:cubicBezTo>
                  <a:lnTo>
                    <a:pt x="4093" y="9284"/>
                  </a:lnTo>
                  <a:cubicBezTo>
                    <a:pt x="4293" y="9415"/>
                    <a:pt x="4507" y="9539"/>
                    <a:pt x="4753" y="9602"/>
                  </a:cubicBezTo>
                  <a:cubicBezTo>
                    <a:pt x="4847" y="9626"/>
                    <a:pt x="4935" y="9677"/>
                    <a:pt x="5020" y="9725"/>
                  </a:cubicBezTo>
                  <a:cubicBezTo>
                    <a:pt x="5157" y="9804"/>
                    <a:pt x="5286" y="9828"/>
                    <a:pt x="5450" y="9785"/>
                  </a:cubicBezTo>
                  <a:cubicBezTo>
                    <a:pt x="5668" y="9726"/>
                    <a:pt x="5898" y="9714"/>
                    <a:pt x="6124" y="9688"/>
                  </a:cubicBezTo>
                  <a:cubicBezTo>
                    <a:pt x="6232" y="9676"/>
                    <a:pt x="6330" y="9647"/>
                    <a:pt x="6426" y="9596"/>
                  </a:cubicBezTo>
                  <a:cubicBezTo>
                    <a:pt x="6492" y="9560"/>
                    <a:pt x="6566" y="9539"/>
                    <a:pt x="6636" y="9511"/>
                  </a:cubicBezTo>
                  <a:cubicBezTo>
                    <a:pt x="6804" y="9443"/>
                    <a:pt x="6976" y="9381"/>
                    <a:pt x="7140" y="9304"/>
                  </a:cubicBezTo>
                  <a:cubicBezTo>
                    <a:pt x="7262" y="9245"/>
                    <a:pt x="7377" y="9168"/>
                    <a:pt x="7424" y="9032"/>
                  </a:cubicBezTo>
                  <a:cubicBezTo>
                    <a:pt x="7389" y="8904"/>
                    <a:pt x="7261" y="8935"/>
                    <a:pt x="7182" y="8840"/>
                  </a:cubicBezTo>
                  <a:cubicBezTo>
                    <a:pt x="7125" y="8920"/>
                    <a:pt x="7081" y="8982"/>
                    <a:pt x="7045" y="9032"/>
                  </a:cubicBezTo>
                  <a:moveTo>
                    <a:pt x="5668" y="8530"/>
                  </a:moveTo>
                  <a:cubicBezTo>
                    <a:pt x="5954" y="8411"/>
                    <a:pt x="6242" y="8296"/>
                    <a:pt x="6527" y="8174"/>
                  </a:cubicBezTo>
                  <a:cubicBezTo>
                    <a:pt x="6666" y="8114"/>
                    <a:pt x="6797" y="8038"/>
                    <a:pt x="6906" y="7928"/>
                  </a:cubicBezTo>
                  <a:cubicBezTo>
                    <a:pt x="6952" y="7881"/>
                    <a:pt x="7018" y="7853"/>
                    <a:pt x="7074" y="7814"/>
                  </a:cubicBezTo>
                  <a:cubicBezTo>
                    <a:pt x="7193" y="7734"/>
                    <a:pt x="7313" y="7653"/>
                    <a:pt x="7430" y="7571"/>
                  </a:cubicBezTo>
                  <a:cubicBezTo>
                    <a:pt x="7461" y="7550"/>
                    <a:pt x="7482" y="7520"/>
                    <a:pt x="7496" y="7465"/>
                  </a:cubicBezTo>
                  <a:cubicBezTo>
                    <a:pt x="7447" y="7461"/>
                    <a:pt x="7413" y="7455"/>
                    <a:pt x="7378" y="7456"/>
                  </a:cubicBezTo>
                  <a:cubicBezTo>
                    <a:pt x="7080" y="7465"/>
                    <a:pt x="6795" y="7540"/>
                    <a:pt x="6515" y="7638"/>
                  </a:cubicBezTo>
                  <a:cubicBezTo>
                    <a:pt x="6352" y="7695"/>
                    <a:pt x="6333" y="7717"/>
                    <a:pt x="6182" y="7883"/>
                  </a:cubicBezTo>
                  <a:cubicBezTo>
                    <a:pt x="6125" y="7893"/>
                    <a:pt x="6069" y="7887"/>
                    <a:pt x="6028" y="7910"/>
                  </a:cubicBezTo>
                  <a:cubicBezTo>
                    <a:pt x="5835" y="8013"/>
                    <a:pt x="5648" y="8127"/>
                    <a:pt x="5456" y="8232"/>
                  </a:cubicBezTo>
                  <a:cubicBezTo>
                    <a:pt x="5324" y="8305"/>
                    <a:pt x="5186" y="8364"/>
                    <a:pt x="5032" y="8376"/>
                  </a:cubicBezTo>
                  <a:cubicBezTo>
                    <a:pt x="4962" y="8381"/>
                    <a:pt x="4897" y="8383"/>
                    <a:pt x="4842" y="8326"/>
                  </a:cubicBezTo>
                  <a:cubicBezTo>
                    <a:pt x="4822" y="8305"/>
                    <a:pt x="4794" y="8287"/>
                    <a:pt x="4766" y="8278"/>
                  </a:cubicBezTo>
                  <a:cubicBezTo>
                    <a:pt x="4578" y="8217"/>
                    <a:pt x="4409" y="8115"/>
                    <a:pt x="4240" y="8014"/>
                  </a:cubicBezTo>
                  <a:cubicBezTo>
                    <a:pt x="4143" y="7956"/>
                    <a:pt x="4051" y="7891"/>
                    <a:pt x="3955" y="7830"/>
                  </a:cubicBezTo>
                  <a:cubicBezTo>
                    <a:pt x="3842" y="7757"/>
                    <a:pt x="3729" y="7681"/>
                    <a:pt x="3614" y="7611"/>
                  </a:cubicBezTo>
                  <a:cubicBezTo>
                    <a:pt x="3585" y="7592"/>
                    <a:pt x="3547" y="7589"/>
                    <a:pt x="3492" y="7571"/>
                  </a:cubicBezTo>
                  <a:cubicBezTo>
                    <a:pt x="3519" y="7670"/>
                    <a:pt x="3570" y="7722"/>
                    <a:pt x="3623" y="7773"/>
                  </a:cubicBezTo>
                  <a:cubicBezTo>
                    <a:pt x="3678" y="7825"/>
                    <a:pt x="3740" y="7872"/>
                    <a:pt x="3787" y="7930"/>
                  </a:cubicBezTo>
                  <a:cubicBezTo>
                    <a:pt x="3994" y="8187"/>
                    <a:pt x="4261" y="8375"/>
                    <a:pt x="4516" y="8576"/>
                  </a:cubicBezTo>
                  <a:cubicBezTo>
                    <a:pt x="4556" y="8609"/>
                    <a:pt x="4605" y="8641"/>
                    <a:pt x="4654" y="8651"/>
                  </a:cubicBezTo>
                  <a:cubicBezTo>
                    <a:pt x="4950" y="8706"/>
                    <a:pt x="5247" y="8762"/>
                    <a:pt x="5557" y="8718"/>
                  </a:cubicBezTo>
                  <a:cubicBezTo>
                    <a:pt x="5548" y="8678"/>
                    <a:pt x="5540" y="8644"/>
                    <a:pt x="5530" y="8596"/>
                  </a:cubicBezTo>
                  <a:cubicBezTo>
                    <a:pt x="5576" y="8575"/>
                    <a:pt x="5620" y="8550"/>
                    <a:pt x="5668" y="8530"/>
                  </a:cubicBezTo>
                  <a:moveTo>
                    <a:pt x="10806" y="14115"/>
                  </a:moveTo>
                  <a:cubicBezTo>
                    <a:pt x="10710" y="13941"/>
                    <a:pt x="10664" y="13751"/>
                    <a:pt x="10611" y="13568"/>
                  </a:cubicBezTo>
                  <a:cubicBezTo>
                    <a:pt x="10540" y="13541"/>
                    <a:pt x="10484" y="13565"/>
                    <a:pt x="10432" y="13598"/>
                  </a:cubicBezTo>
                  <a:cubicBezTo>
                    <a:pt x="10323" y="13668"/>
                    <a:pt x="10212" y="13724"/>
                    <a:pt x="10079" y="13742"/>
                  </a:cubicBezTo>
                  <a:cubicBezTo>
                    <a:pt x="9976" y="13755"/>
                    <a:pt x="9878" y="13802"/>
                    <a:pt x="9778" y="13835"/>
                  </a:cubicBezTo>
                  <a:cubicBezTo>
                    <a:pt x="9536" y="13916"/>
                    <a:pt x="9285" y="13910"/>
                    <a:pt x="9036" y="13923"/>
                  </a:cubicBezTo>
                  <a:cubicBezTo>
                    <a:pt x="8954" y="13928"/>
                    <a:pt x="8868" y="13914"/>
                    <a:pt x="8792" y="13958"/>
                  </a:cubicBezTo>
                  <a:cubicBezTo>
                    <a:pt x="8770" y="14183"/>
                    <a:pt x="8790" y="14378"/>
                    <a:pt x="8877" y="14553"/>
                  </a:cubicBezTo>
                  <a:cubicBezTo>
                    <a:pt x="8916" y="14633"/>
                    <a:pt x="8900" y="14711"/>
                    <a:pt x="8889" y="14797"/>
                  </a:cubicBezTo>
                  <a:cubicBezTo>
                    <a:pt x="9079" y="14829"/>
                    <a:pt x="9250" y="14803"/>
                    <a:pt x="9421" y="14779"/>
                  </a:cubicBezTo>
                  <a:cubicBezTo>
                    <a:pt x="9541" y="14763"/>
                    <a:pt x="9660" y="14743"/>
                    <a:pt x="9778" y="14715"/>
                  </a:cubicBezTo>
                  <a:cubicBezTo>
                    <a:pt x="9895" y="14688"/>
                    <a:pt x="10011" y="14650"/>
                    <a:pt x="10127" y="14617"/>
                  </a:cubicBezTo>
                  <a:cubicBezTo>
                    <a:pt x="10199" y="14595"/>
                    <a:pt x="10270" y="14564"/>
                    <a:pt x="10344" y="14553"/>
                  </a:cubicBezTo>
                  <a:cubicBezTo>
                    <a:pt x="10470" y="14535"/>
                    <a:pt x="10567" y="14461"/>
                    <a:pt x="10665" y="14393"/>
                  </a:cubicBezTo>
                  <a:cubicBezTo>
                    <a:pt x="10719" y="14357"/>
                    <a:pt x="10766" y="14309"/>
                    <a:pt x="10826" y="14258"/>
                  </a:cubicBezTo>
                  <a:cubicBezTo>
                    <a:pt x="10821" y="14216"/>
                    <a:pt x="10829" y="14157"/>
                    <a:pt x="10806" y="14115"/>
                  </a:cubicBezTo>
                  <a:close/>
                  <a:moveTo>
                    <a:pt x="6734" y="23903"/>
                  </a:moveTo>
                  <a:cubicBezTo>
                    <a:pt x="6716" y="23958"/>
                    <a:pt x="6659" y="24007"/>
                    <a:pt x="6696" y="24072"/>
                  </a:cubicBezTo>
                  <a:cubicBezTo>
                    <a:pt x="6743" y="24151"/>
                    <a:pt x="6802" y="24220"/>
                    <a:pt x="6904" y="24230"/>
                  </a:cubicBezTo>
                  <a:cubicBezTo>
                    <a:pt x="6941" y="24234"/>
                    <a:pt x="6979" y="24240"/>
                    <a:pt x="7017" y="24240"/>
                  </a:cubicBezTo>
                  <a:cubicBezTo>
                    <a:pt x="7471" y="24255"/>
                    <a:pt x="7925" y="24239"/>
                    <a:pt x="8377" y="24194"/>
                  </a:cubicBezTo>
                  <a:cubicBezTo>
                    <a:pt x="8945" y="24137"/>
                    <a:pt x="9461" y="23937"/>
                    <a:pt x="9919" y="23592"/>
                  </a:cubicBezTo>
                  <a:cubicBezTo>
                    <a:pt x="10045" y="23496"/>
                    <a:pt x="10175" y="23402"/>
                    <a:pt x="10300" y="23305"/>
                  </a:cubicBezTo>
                  <a:cubicBezTo>
                    <a:pt x="10359" y="23259"/>
                    <a:pt x="10413" y="23208"/>
                    <a:pt x="10481" y="23147"/>
                  </a:cubicBezTo>
                  <a:cubicBezTo>
                    <a:pt x="10443" y="23118"/>
                    <a:pt x="10417" y="23098"/>
                    <a:pt x="10380" y="23071"/>
                  </a:cubicBezTo>
                  <a:cubicBezTo>
                    <a:pt x="10485" y="22925"/>
                    <a:pt x="10611" y="22795"/>
                    <a:pt x="10736" y="22667"/>
                  </a:cubicBezTo>
                  <a:cubicBezTo>
                    <a:pt x="10806" y="22595"/>
                    <a:pt x="10868" y="22520"/>
                    <a:pt x="10903" y="22427"/>
                  </a:cubicBezTo>
                  <a:cubicBezTo>
                    <a:pt x="10925" y="22368"/>
                    <a:pt x="10901" y="22326"/>
                    <a:pt x="10837" y="22297"/>
                  </a:cubicBezTo>
                  <a:cubicBezTo>
                    <a:pt x="10615" y="22554"/>
                    <a:pt x="10343" y="22754"/>
                    <a:pt x="10046" y="22924"/>
                  </a:cubicBezTo>
                  <a:cubicBezTo>
                    <a:pt x="9896" y="23009"/>
                    <a:pt x="9757" y="23117"/>
                    <a:pt x="9623" y="23227"/>
                  </a:cubicBezTo>
                  <a:cubicBezTo>
                    <a:pt x="9108" y="23647"/>
                    <a:pt x="8515" y="23868"/>
                    <a:pt x="7856" y="23921"/>
                  </a:cubicBezTo>
                  <a:cubicBezTo>
                    <a:pt x="7721" y="23931"/>
                    <a:pt x="7585" y="23933"/>
                    <a:pt x="7449" y="23937"/>
                  </a:cubicBezTo>
                  <a:cubicBezTo>
                    <a:pt x="7410" y="23939"/>
                    <a:pt x="7367" y="23951"/>
                    <a:pt x="7336" y="23936"/>
                  </a:cubicBezTo>
                  <a:cubicBezTo>
                    <a:pt x="7151" y="23843"/>
                    <a:pt x="6948" y="23928"/>
                    <a:pt x="6769" y="23858"/>
                  </a:cubicBezTo>
                  <a:cubicBezTo>
                    <a:pt x="6751" y="23881"/>
                    <a:pt x="6737" y="23890"/>
                    <a:pt x="6734" y="23903"/>
                  </a:cubicBezTo>
                  <a:close/>
                  <a:moveTo>
                    <a:pt x="4413" y="19237"/>
                  </a:moveTo>
                  <a:cubicBezTo>
                    <a:pt x="4591" y="19261"/>
                    <a:pt x="4778" y="19250"/>
                    <a:pt x="4956" y="19225"/>
                  </a:cubicBezTo>
                  <a:cubicBezTo>
                    <a:pt x="5037" y="19214"/>
                    <a:pt x="5109" y="19182"/>
                    <a:pt x="5188" y="19223"/>
                  </a:cubicBezTo>
                  <a:cubicBezTo>
                    <a:pt x="5206" y="19233"/>
                    <a:pt x="5234" y="19227"/>
                    <a:pt x="5255" y="19223"/>
                  </a:cubicBezTo>
                  <a:cubicBezTo>
                    <a:pt x="5524" y="19174"/>
                    <a:pt x="5799" y="19183"/>
                    <a:pt x="6069" y="19154"/>
                  </a:cubicBezTo>
                  <a:cubicBezTo>
                    <a:pt x="6165" y="19143"/>
                    <a:pt x="6264" y="19130"/>
                    <a:pt x="6347" y="19210"/>
                  </a:cubicBezTo>
                  <a:cubicBezTo>
                    <a:pt x="6367" y="19230"/>
                    <a:pt x="6418" y="19223"/>
                    <a:pt x="6454" y="19219"/>
                  </a:cubicBezTo>
                  <a:cubicBezTo>
                    <a:pt x="6552" y="19210"/>
                    <a:pt x="6649" y="19197"/>
                    <a:pt x="6746" y="19185"/>
                  </a:cubicBezTo>
                  <a:cubicBezTo>
                    <a:pt x="6836" y="19173"/>
                    <a:pt x="6926" y="19161"/>
                    <a:pt x="7015" y="19146"/>
                  </a:cubicBezTo>
                  <a:cubicBezTo>
                    <a:pt x="7269" y="19105"/>
                    <a:pt x="7520" y="19055"/>
                    <a:pt x="7766" y="18975"/>
                  </a:cubicBezTo>
                  <a:cubicBezTo>
                    <a:pt x="8003" y="18896"/>
                    <a:pt x="8240" y="18819"/>
                    <a:pt x="8449" y="18676"/>
                  </a:cubicBezTo>
                  <a:cubicBezTo>
                    <a:pt x="8517" y="18630"/>
                    <a:pt x="8595" y="18597"/>
                    <a:pt x="8671" y="18562"/>
                  </a:cubicBezTo>
                  <a:cubicBezTo>
                    <a:pt x="8835" y="18486"/>
                    <a:pt x="9000" y="18412"/>
                    <a:pt x="9158" y="18342"/>
                  </a:cubicBezTo>
                  <a:cubicBezTo>
                    <a:pt x="9178" y="18177"/>
                    <a:pt x="9178" y="18177"/>
                    <a:pt x="9105" y="18053"/>
                  </a:cubicBezTo>
                  <a:cubicBezTo>
                    <a:pt x="9015" y="18037"/>
                    <a:pt x="8950" y="18093"/>
                    <a:pt x="8877" y="18131"/>
                  </a:cubicBezTo>
                  <a:cubicBezTo>
                    <a:pt x="8811" y="18166"/>
                    <a:pt x="8744" y="18201"/>
                    <a:pt x="8676" y="18233"/>
                  </a:cubicBezTo>
                  <a:cubicBezTo>
                    <a:pt x="8622" y="18259"/>
                    <a:pt x="8560" y="18273"/>
                    <a:pt x="8510" y="18306"/>
                  </a:cubicBezTo>
                  <a:cubicBezTo>
                    <a:pt x="8265" y="18466"/>
                    <a:pt x="7988" y="18558"/>
                    <a:pt x="7711" y="18619"/>
                  </a:cubicBezTo>
                  <a:cubicBezTo>
                    <a:pt x="7359" y="18696"/>
                    <a:pt x="7011" y="18806"/>
                    <a:pt x="6640" y="18796"/>
                  </a:cubicBezTo>
                  <a:cubicBezTo>
                    <a:pt x="6346" y="18789"/>
                    <a:pt x="6050" y="18823"/>
                    <a:pt x="5755" y="18833"/>
                  </a:cubicBezTo>
                  <a:cubicBezTo>
                    <a:pt x="5654" y="18837"/>
                    <a:pt x="5559" y="18852"/>
                    <a:pt x="5475" y="18910"/>
                  </a:cubicBezTo>
                  <a:cubicBezTo>
                    <a:pt x="5404" y="18960"/>
                    <a:pt x="5324" y="18968"/>
                    <a:pt x="5239" y="18975"/>
                  </a:cubicBezTo>
                  <a:cubicBezTo>
                    <a:pt x="4974" y="19001"/>
                    <a:pt x="4710" y="18993"/>
                    <a:pt x="4444" y="18982"/>
                  </a:cubicBezTo>
                  <a:cubicBezTo>
                    <a:pt x="4287" y="18976"/>
                    <a:pt x="4126" y="19008"/>
                    <a:pt x="3975" y="18930"/>
                  </a:cubicBezTo>
                  <a:cubicBezTo>
                    <a:pt x="3969" y="18927"/>
                    <a:pt x="3961" y="18927"/>
                    <a:pt x="3954" y="18927"/>
                  </a:cubicBezTo>
                  <a:cubicBezTo>
                    <a:pt x="3823" y="18929"/>
                    <a:pt x="3716" y="18990"/>
                    <a:pt x="3602" y="19033"/>
                  </a:cubicBezTo>
                  <a:cubicBezTo>
                    <a:pt x="3607" y="19050"/>
                    <a:pt x="3612" y="19066"/>
                    <a:pt x="3617" y="19083"/>
                  </a:cubicBezTo>
                  <a:cubicBezTo>
                    <a:pt x="3882" y="19136"/>
                    <a:pt x="4146" y="19203"/>
                    <a:pt x="4413" y="19237"/>
                  </a:cubicBezTo>
                  <a:moveTo>
                    <a:pt x="8676" y="17586"/>
                  </a:moveTo>
                  <a:cubicBezTo>
                    <a:pt x="8493" y="17593"/>
                    <a:pt x="8312" y="17601"/>
                    <a:pt x="8115" y="17609"/>
                  </a:cubicBezTo>
                  <a:cubicBezTo>
                    <a:pt x="8084" y="17667"/>
                    <a:pt x="8086" y="17750"/>
                    <a:pt x="8015" y="17793"/>
                  </a:cubicBezTo>
                  <a:cubicBezTo>
                    <a:pt x="7958" y="17828"/>
                    <a:pt x="7917" y="17890"/>
                    <a:pt x="7860" y="17925"/>
                  </a:cubicBezTo>
                  <a:cubicBezTo>
                    <a:pt x="7797" y="17964"/>
                    <a:pt x="7726" y="17993"/>
                    <a:pt x="7654" y="18017"/>
                  </a:cubicBezTo>
                  <a:cubicBezTo>
                    <a:pt x="7286" y="18135"/>
                    <a:pt x="6911" y="18223"/>
                    <a:pt x="6529" y="18285"/>
                  </a:cubicBezTo>
                  <a:cubicBezTo>
                    <a:pt x="6492" y="18291"/>
                    <a:pt x="6453" y="18293"/>
                    <a:pt x="6418" y="18303"/>
                  </a:cubicBezTo>
                  <a:cubicBezTo>
                    <a:pt x="6026" y="18411"/>
                    <a:pt x="5625" y="18411"/>
                    <a:pt x="5224" y="18420"/>
                  </a:cubicBezTo>
                  <a:cubicBezTo>
                    <a:pt x="5095" y="18424"/>
                    <a:pt x="4971" y="18432"/>
                    <a:pt x="4846" y="18476"/>
                  </a:cubicBezTo>
                  <a:cubicBezTo>
                    <a:pt x="4682" y="18534"/>
                    <a:pt x="4512" y="18569"/>
                    <a:pt x="4335" y="18568"/>
                  </a:cubicBezTo>
                  <a:cubicBezTo>
                    <a:pt x="4201" y="18567"/>
                    <a:pt x="4066" y="18590"/>
                    <a:pt x="3930" y="18617"/>
                  </a:cubicBezTo>
                  <a:cubicBezTo>
                    <a:pt x="4010" y="18652"/>
                    <a:pt x="4104" y="18638"/>
                    <a:pt x="4170" y="18707"/>
                  </a:cubicBezTo>
                  <a:cubicBezTo>
                    <a:pt x="4192" y="18730"/>
                    <a:pt x="4241" y="18732"/>
                    <a:pt x="4278" y="18734"/>
                  </a:cubicBezTo>
                  <a:cubicBezTo>
                    <a:pt x="4701" y="18749"/>
                    <a:pt x="5121" y="18803"/>
                    <a:pt x="5546" y="18753"/>
                  </a:cubicBezTo>
                  <a:cubicBezTo>
                    <a:pt x="5943" y="18706"/>
                    <a:pt x="6344" y="18681"/>
                    <a:pt x="6743" y="18644"/>
                  </a:cubicBezTo>
                  <a:cubicBezTo>
                    <a:pt x="6825" y="18637"/>
                    <a:pt x="6907" y="18618"/>
                    <a:pt x="6989" y="18598"/>
                  </a:cubicBezTo>
                  <a:cubicBezTo>
                    <a:pt x="7370" y="18507"/>
                    <a:pt x="7757" y="18424"/>
                    <a:pt x="8122" y="18276"/>
                  </a:cubicBezTo>
                  <a:cubicBezTo>
                    <a:pt x="8345" y="18184"/>
                    <a:pt x="8561" y="18073"/>
                    <a:pt x="8779" y="17968"/>
                  </a:cubicBezTo>
                  <a:cubicBezTo>
                    <a:pt x="8812" y="17952"/>
                    <a:pt x="8837" y="17922"/>
                    <a:pt x="8864" y="17901"/>
                  </a:cubicBezTo>
                  <a:cubicBezTo>
                    <a:pt x="8861" y="17757"/>
                    <a:pt x="8734" y="17699"/>
                    <a:pt x="8676" y="17586"/>
                  </a:cubicBezTo>
                  <a:close/>
                  <a:moveTo>
                    <a:pt x="10602" y="15261"/>
                  </a:moveTo>
                  <a:cubicBezTo>
                    <a:pt x="10589" y="15253"/>
                    <a:pt x="10573" y="15242"/>
                    <a:pt x="10561" y="15245"/>
                  </a:cubicBezTo>
                  <a:cubicBezTo>
                    <a:pt x="10430" y="15283"/>
                    <a:pt x="10332" y="15188"/>
                    <a:pt x="10216" y="15166"/>
                  </a:cubicBezTo>
                  <a:cubicBezTo>
                    <a:pt x="10060" y="15138"/>
                    <a:pt x="9901" y="15130"/>
                    <a:pt x="9745" y="15104"/>
                  </a:cubicBezTo>
                  <a:cubicBezTo>
                    <a:pt x="9420" y="15051"/>
                    <a:pt x="9098" y="15101"/>
                    <a:pt x="8774" y="15112"/>
                  </a:cubicBezTo>
                  <a:cubicBezTo>
                    <a:pt x="8644" y="15116"/>
                    <a:pt x="8533" y="15225"/>
                    <a:pt x="8511" y="15353"/>
                  </a:cubicBezTo>
                  <a:cubicBezTo>
                    <a:pt x="8508" y="15379"/>
                    <a:pt x="8519" y="15416"/>
                    <a:pt x="8536" y="15437"/>
                  </a:cubicBezTo>
                  <a:cubicBezTo>
                    <a:pt x="8733" y="15677"/>
                    <a:pt x="8951" y="15892"/>
                    <a:pt x="9235" y="16033"/>
                  </a:cubicBezTo>
                  <a:cubicBezTo>
                    <a:pt x="9352" y="16091"/>
                    <a:pt x="9470" y="16133"/>
                    <a:pt x="9593" y="16171"/>
                  </a:cubicBezTo>
                  <a:cubicBezTo>
                    <a:pt x="9790" y="16231"/>
                    <a:pt x="9967" y="16186"/>
                    <a:pt x="10133" y="16080"/>
                  </a:cubicBezTo>
                  <a:cubicBezTo>
                    <a:pt x="10241" y="16012"/>
                    <a:pt x="10342" y="15933"/>
                    <a:pt x="10451" y="15865"/>
                  </a:cubicBezTo>
                  <a:cubicBezTo>
                    <a:pt x="10624" y="15760"/>
                    <a:pt x="10726" y="15594"/>
                    <a:pt x="10856" y="15417"/>
                  </a:cubicBezTo>
                  <a:cubicBezTo>
                    <a:pt x="10755" y="15355"/>
                    <a:pt x="10679" y="15307"/>
                    <a:pt x="10602" y="15261"/>
                  </a:cubicBezTo>
                  <a:moveTo>
                    <a:pt x="4776" y="20193"/>
                  </a:moveTo>
                  <a:cubicBezTo>
                    <a:pt x="4813" y="19994"/>
                    <a:pt x="4842" y="19792"/>
                    <a:pt x="4856" y="19590"/>
                  </a:cubicBezTo>
                  <a:cubicBezTo>
                    <a:pt x="4861" y="19522"/>
                    <a:pt x="4812" y="19451"/>
                    <a:pt x="4784" y="19370"/>
                  </a:cubicBezTo>
                  <a:cubicBezTo>
                    <a:pt x="4728" y="19370"/>
                    <a:pt x="4677" y="19368"/>
                    <a:pt x="4625" y="19370"/>
                  </a:cubicBezTo>
                  <a:cubicBezTo>
                    <a:pt x="4512" y="19374"/>
                    <a:pt x="4399" y="19390"/>
                    <a:pt x="4287" y="19350"/>
                  </a:cubicBezTo>
                  <a:cubicBezTo>
                    <a:pt x="4254" y="19338"/>
                    <a:pt x="4212" y="19342"/>
                    <a:pt x="4174" y="19347"/>
                  </a:cubicBezTo>
                  <a:cubicBezTo>
                    <a:pt x="3946" y="19384"/>
                    <a:pt x="3744" y="19304"/>
                    <a:pt x="3548" y="19202"/>
                  </a:cubicBezTo>
                  <a:cubicBezTo>
                    <a:pt x="3466" y="19161"/>
                    <a:pt x="3383" y="19124"/>
                    <a:pt x="3300" y="19087"/>
                  </a:cubicBezTo>
                  <a:cubicBezTo>
                    <a:pt x="3282" y="19078"/>
                    <a:pt x="3259" y="19079"/>
                    <a:pt x="3230" y="19074"/>
                  </a:cubicBezTo>
                  <a:cubicBezTo>
                    <a:pt x="3215" y="19213"/>
                    <a:pt x="3194" y="19347"/>
                    <a:pt x="3190" y="19482"/>
                  </a:cubicBezTo>
                  <a:cubicBezTo>
                    <a:pt x="3183" y="19684"/>
                    <a:pt x="3188" y="19887"/>
                    <a:pt x="3188" y="20088"/>
                  </a:cubicBezTo>
                  <a:cubicBezTo>
                    <a:pt x="3326" y="20164"/>
                    <a:pt x="3433" y="20255"/>
                    <a:pt x="3513" y="20379"/>
                  </a:cubicBezTo>
                  <a:cubicBezTo>
                    <a:pt x="3541" y="20425"/>
                    <a:pt x="3589" y="20448"/>
                    <a:pt x="3648" y="20449"/>
                  </a:cubicBezTo>
                  <a:cubicBezTo>
                    <a:pt x="3746" y="20449"/>
                    <a:pt x="3844" y="20457"/>
                    <a:pt x="3942" y="20454"/>
                  </a:cubicBezTo>
                  <a:cubicBezTo>
                    <a:pt x="4034" y="20451"/>
                    <a:pt x="4124" y="20443"/>
                    <a:pt x="4211" y="20481"/>
                  </a:cubicBezTo>
                  <a:cubicBezTo>
                    <a:pt x="4218" y="20483"/>
                    <a:pt x="4226" y="20487"/>
                    <a:pt x="4233" y="20487"/>
                  </a:cubicBezTo>
                  <a:cubicBezTo>
                    <a:pt x="4307" y="20480"/>
                    <a:pt x="4384" y="20457"/>
                    <a:pt x="4455" y="20470"/>
                  </a:cubicBezTo>
                  <a:cubicBezTo>
                    <a:pt x="4524" y="20482"/>
                    <a:pt x="4578" y="20555"/>
                    <a:pt x="4671" y="20532"/>
                  </a:cubicBezTo>
                  <a:cubicBezTo>
                    <a:pt x="4706" y="20422"/>
                    <a:pt x="4755" y="20310"/>
                    <a:pt x="4776" y="20193"/>
                  </a:cubicBezTo>
                  <a:close/>
                  <a:moveTo>
                    <a:pt x="2660" y="28362"/>
                  </a:moveTo>
                  <a:cubicBezTo>
                    <a:pt x="2590" y="28316"/>
                    <a:pt x="2526" y="28369"/>
                    <a:pt x="2460" y="28350"/>
                  </a:cubicBezTo>
                  <a:cubicBezTo>
                    <a:pt x="2403" y="28308"/>
                    <a:pt x="2344" y="28263"/>
                    <a:pt x="2261" y="28201"/>
                  </a:cubicBezTo>
                  <a:cubicBezTo>
                    <a:pt x="2300" y="28355"/>
                    <a:pt x="2337" y="28476"/>
                    <a:pt x="2360" y="28600"/>
                  </a:cubicBezTo>
                  <a:cubicBezTo>
                    <a:pt x="2382" y="28719"/>
                    <a:pt x="2380" y="28842"/>
                    <a:pt x="2403" y="28961"/>
                  </a:cubicBezTo>
                  <a:cubicBezTo>
                    <a:pt x="2485" y="29391"/>
                    <a:pt x="2575" y="29822"/>
                    <a:pt x="2658" y="30252"/>
                  </a:cubicBezTo>
                  <a:cubicBezTo>
                    <a:pt x="2687" y="30400"/>
                    <a:pt x="2705" y="30551"/>
                    <a:pt x="2729" y="30701"/>
                  </a:cubicBezTo>
                  <a:cubicBezTo>
                    <a:pt x="2743" y="30783"/>
                    <a:pt x="2764" y="30857"/>
                    <a:pt x="2836" y="30916"/>
                  </a:cubicBezTo>
                  <a:cubicBezTo>
                    <a:pt x="2895" y="30964"/>
                    <a:pt x="2921" y="31044"/>
                    <a:pt x="2906" y="31123"/>
                  </a:cubicBezTo>
                  <a:cubicBezTo>
                    <a:pt x="2878" y="31263"/>
                    <a:pt x="2905" y="31394"/>
                    <a:pt x="2950" y="31525"/>
                  </a:cubicBezTo>
                  <a:cubicBezTo>
                    <a:pt x="3000" y="31671"/>
                    <a:pt x="3003" y="31821"/>
                    <a:pt x="3000" y="31973"/>
                  </a:cubicBezTo>
                  <a:cubicBezTo>
                    <a:pt x="2998" y="32063"/>
                    <a:pt x="2976" y="32154"/>
                    <a:pt x="3007" y="32239"/>
                  </a:cubicBezTo>
                  <a:cubicBezTo>
                    <a:pt x="3087" y="32274"/>
                    <a:pt x="3177" y="32290"/>
                    <a:pt x="3231" y="32344"/>
                  </a:cubicBezTo>
                  <a:cubicBezTo>
                    <a:pt x="3278" y="32391"/>
                    <a:pt x="3283" y="32480"/>
                    <a:pt x="3308" y="32551"/>
                  </a:cubicBezTo>
                  <a:cubicBezTo>
                    <a:pt x="3314" y="32564"/>
                    <a:pt x="3324" y="32575"/>
                    <a:pt x="3341" y="32598"/>
                  </a:cubicBezTo>
                  <a:cubicBezTo>
                    <a:pt x="3341" y="32532"/>
                    <a:pt x="3344" y="32476"/>
                    <a:pt x="3340" y="32420"/>
                  </a:cubicBezTo>
                  <a:cubicBezTo>
                    <a:pt x="3316" y="32088"/>
                    <a:pt x="3294" y="31756"/>
                    <a:pt x="3266" y="31424"/>
                  </a:cubicBezTo>
                  <a:cubicBezTo>
                    <a:pt x="3239" y="31115"/>
                    <a:pt x="3226" y="30803"/>
                    <a:pt x="3171" y="30498"/>
                  </a:cubicBezTo>
                  <a:cubicBezTo>
                    <a:pt x="3071" y="29952"/>
                    <a:pt x="3088" y="29398"/>
                    <a:pt x="3040" y="28848"/>
                  </a:cubicBezTo>
                  <a:cubicBezTo>
                    <a:pt x="3032" y="28750"/>
                    <a:pt x="3029" y="28652"/>
                    <a:pt x="3025" y="28558"/>
                  </a:cubicBezTo>
                  <a:cubicBezTo>
                    <a:pt x="2884" y="28484"/>
                    <a:pt x="2766" y="28431"/>
                    <a:pt x="2660" y="28362"/>
                  </a:cubicBezTo>
                  <a:close/>
                  <a:moveTo>
                    <a:pt x="7413" y="16120"/>
                  </a:moveTo>
                  <a:cubicBezTo>
                    <a:pt x="7593" y="16356"/>
                    <a:pt x="7718" y="16625"/>
                    <a:pt x="7865" y="16881"/>
                  </a:cubicBezTo>
                  <a:cubicBezTo>
                    <a:pt x="7935" y="17002"/>
                    <a:pt x="7981" y="17137"/>
                    <a:pt x="8010" y="17276"/>
                  </a:cubicBezTo>
                  <a:cubicBezTo>
                    <a:pt x="8020" y="17319"/>
                    <a:pt x="8028" y="17363"/>
                    <a:pt x="8035" y="17398"/>
                  </a:cubicBezTo>
                  <a:cubicBezTo>
                    <a:pt x="8147" y="17459"/>
                    <a:pt x="8215" y="17378"/>
                    <a:pt x="8293" y="17339"/>
                  </a:cubicBezTo>
                  <a:cubicBezTo>
                    <a:pt x="8324" y="17365"/>
                    <a:pt x="8352" y="17389"/>
                    <a:pt x="8388" y="17420"/>
                  </a:cubicBezTo>
                  <a:cubicBezTo>
                    <a:pt x="8426" y="17371"/>
                    <a:pt x="8455" y="17320"/>
                    <a:pt x="8497" y="17282"/>
                  </a:cubicBezTo>
                  <a:cubicBezTo>
                    <a:pt x="8539" y="17244"/>
                    <a:pt x="8594" y="17220"/>
                    <a:pt x="8658" y="17181"/>
                  </a:cubicBezTo>
                  <a:cubicBezTo>
                    <a:pt x="8675" y="17282"/>
                    <a:pt x="8566" y="17293"/>
                    <a:pt x="8572" y="17363"/>
                  </a:cubicBezTo>
                  <a:cubicBezTo>
                    <a:pt x="8689" y="17390"/>
                    <a:pt x="8775" y="17344"/>
                    <a:pt x="8848" y="17255"/>
                  </a:cubicBezTo>
                  <a:cubicBezTo>
                    <a:pt x="8896" y="17198"/>
                    <a:pt x="8944" y="17137"/>
                    <a:pt x="9015" y="17109"/>
                  </a:cubicBezTo>
                  <a:cubicBezTo>
                    <a:pt x="9092" y="17144"/>
                    <a:pt x="9020" y="17207"/>
                    <a:pt x="9048" y="17250"/>
                  </a:cubicBezTo>
                  <a:cubicBezTo>
                    <a:pt x="9061" y="17254"/>
                    <a:pt x="9082" y="17263"/>
                    <a:pt x="9086" y="17259"/>
                  </a:cubicBezTo>
                  <a:cubicBezTo>
                    <a:pt x="9150" y="17174"/>
                    <a:pt x="9248" y="17193"/>
                    <a:pt x="9328" y="17182"/>
                  </a:cubicBezTo>
                  <a:cubicBezTo>
                    <a:pt x="9378" y="17125"/>
                    <a:pt x="9422" y="17076"/>
                    <a:pt x="9469" y="17023"/>
                  </a:cubicBezTo>
                  <a:cubicBezTo>
                    <a:pt x="9494" y="17056"/>
                    <a:pt x="9510" y="17079"/>
                    <a:pt x="9529" y="17105"/>
                  </a:cubicBezTo>
                  <a:cubicBezTo>
                    <a:pt x="9605" y="17105"/>
                    <a:pt x="9678" y="17094"/>
                    <a:pt x="9729" y="17027"/>
                  </a:cubicBezTo>
                  <a:cubicBezTo>
                    <a:pt x="9774" y="16968"/>
                    <a:pt x="9783" y="16903"/>
                    <a:pt x="9757" y="16820"/>
                  </a:cubicBezTo>
                  <a:cubicBezTo>
                    <a:pt x="9675" y="16783"/>
                    <a:pt x="9580" y="16773"/>
                    <a:pt x="9483" y="16763"/>
                  </a:cubicBezTo>
                  <a:cubicBezTo>
                    <a:pt x="9425" y="16757"/>
                    <a:pt x="9361" y="16745"/>
                    <a:pt x="9313" y="16715"/>
                  </a:cubicBezTo>
                  <a:cubicBezTo>
                    <a:pt x="9095" y="16580"/>
                    <a:pt x="8864" y="16463"/>
                    <a:pt x="8657" y="16307"/>
                  </a:cubicBezTo>
                  <a:cubicBezTo>
                    <a:pt x="8558" y="16231"/>
                    <a:pt x="8476" y="16151"/>
                    <a:pt x="8420" y="16039"/>
                  </a:cubicBezTo>
                  <a:cubicBezTo>
                    <a:pt x="8370" y="15939"/>
                    <a:pt x="8313" y="15842"/>
                    <a:pt x="8256" y="15736"/>
                  </a:cubicBezTo>
                  <a:cubicBezTo>
                    <a:pt x="8207" y="15772"/>
                    <a:pt x="8173" y="15799"/>
                    <a:pt x="8126" y="15834"/>
                  </a:cubicBezTo>
                  <a:cubicBezTo>
                    <a:pt x="8078" y="15817"/>
                    <a:pt x="8022" y="15798"/>
                    <a:pt x="7972" y="15781"/>
                  </a:cubicBezTo>
                  <a:cubicBezTo>
                    <a:pt x="7778" y="15871"/>
                    <a:pt x="7588" y="15958"/>
                    <a:pt x="7386" y="16051"/>
                  </a:cubicBezTo>
                  <a:cubicBezTo>
                    <a:pt x="7402" y="16091"/>
                    <a:pt x="7404" y="16108"/>
                    <a:pt x="7413" y="16120"/>
                  </a:cubicBezTo>
                  <a:moveTo>
                    <a:pt x="2355" y="23806"/>
                  </a:moveTo>
                  <a:cubicBezTo>
                    <a:pt x="2261" y="23807"/>
                    <a:pt x="2181" y="23776"/>
                    <a:pt x="2100" y="23728"/>
                  </a:cubicBezTo>
                  <a:cubicBezTo>
                    <a:pt x="1979" y="23656"/>
                    <a:pt x="1855" y="23582"/>
                    <a:pt x="1703" y="23575"/>
                  </a:cubicBezTo>
                  <a:cubicBezTo>
                    <a:pt x="1697" y="23606"/>
                    <a:pt x="1686" y="23628"/>
                    <a:pt x="1690" y="23648"/>
                  </a:cubicBezTo>
                  <a:cubicBezTo>
                    <a:pt x="1745" y="23907"/>
                    <a:pt x="1801" y="24164"/>
                    <a:pt x="1857" y="24423"/>
                  </a:cubicBezTo>
                  <a:cubicBezTo>
                    <a:pt x="1889" y="24571"/>
                    <a:pt x="1923" y="24719"/>
                    <a:pt x="1951" y="24867"/>
                  </a:cubicBezTo>
                  <a:cubicBezTo>
                    <a:pt x="2008" y="25172"/>
                    <a:pt x="2073" y="25473"/>
                    <a:pt x="2187" y="25765"/>
                  </a:cubicBezTo>
                  <a:cubicBezTo>
                    <a:pt x="2261" y="25953"/>
                    <a:pt x="2288" y="26160"/>
                    <a:pt x="2333" y="26359"/>
                  </a:cubicBezTo>
                  <a:cubicBezTo>
                    <a:pt x="2347" y="26417"/>
                    <a:pt x="2351" y="26478"/>
                    <a:pt x="2367" y="26537"/>
                  </a:cubicBezTo>
                  <a:cubicBezTo>
                    <a:pt x="2376" y="26572"/>
                    <a:pt x="2398" y="26604"/>
                    <a:pt x="2412" y="26635"/>
                  </a:cubicBezTo>
                  <a:cubicBezTo>
                    <a:pt x="2554" y="26674"/>
                    <a:pt x="2690" y="26711"/>
                    <a:pt x="2821" y="26746"/>
                  </a:cubicBezTo>
                  <a:cubicBezTo>
                    <a:pt x="2871" y="26721"/>
                    <a:pt x="2866" y="26681"/>
                    <a:pt x="2864" y="26645"/>
                  </a:cubicBezTo>
                  <a:cubicBezTo>
                    <a:pt x="2850" y="26381"/>
                    <a:pt x="2869" y="26114"/>
                    <a:pt x="2791" y="25856"/>
                  </a:cubicBezTo>
                  <a:cubicBezTo>
                    <a:pt x="2787" y="25842"/>
                    <a:pt x="2786" y="25826"/>
                    <a:pt x="2784" y="25811"/>
                  </a:cubicBezTo>
                  <a:cubicBezTo>
                    <a:pt x="2733" y="25231"/>
                    <a:pt x="2681" y="24651"/>
                    <a:pt x="2629" y="24071"/>
                  </a:cubicBezTo>
                  <a:cubicBezTo>
                    <a:pt x="2622" y="23989"/>
                    <a:pt x="2614" y="23906"/>
                    <a:pt x="2605" y="23806"/>
                  </a:cubicBezTo>
                  <a:cubicBezTo>
                    <a:pt x="2502" y="23806"/>
                    <a:pt x="2428" y="23804"/>
                    <a:pt x="2355" y="23806"/>
                  </a:cubicBezTo>
                  <a:close/>
                  <a:moveTo>
                    <a:pt x="6475" y="26883"/>
                  </a:moveTo>
                  <a:cubicBezTo>
                    <a:pt x="6440" y="26956"/>
                    <a:pt x="6514" y="27103"/>
                    <a:pt x="6336" y="27062"/>
                  </a:cubicBezTo>
                  <a:cubicBezTo>
                    <a:pt x="6364" y="27184"/>
                    <a:pt x="6446" y="27272"/>
                    <a:pt x="6398" y="27399"/>
                  </a:cubicBezTo>
                  <a:cubicBezTo>
                    <a:pt x="6373" y="27372"/>
                    <a:pt x="6349" y="27357"/>
                    <a:pt x="6338" y="27335"/>
                  </a:cubicBezTo>
                  <a:cubicBezTo>
                    <a:pt x="6272" y="27216"/>
                    <a:pt x="6210" y="27095"/>
                    <a:pt x="6144" y="26976"/>
                  </a:cubicBezTo>
                  <a:cubicBezTo>
                    <a:pt x="6118" y="26930"/>
                    <a:pt x="6081" y="26890"/>
                    <a:pt x="6019" y="26902"/>
                  </a:cubicBezTo>
                  <a:cubicBezTo>
                    <a:pt x="5978" y="27223"/>
                    <a:pt x="6022" y="27248"/>
                    <a:pt x="6221" y="27511"/>
                  </a:cubicBezTo>
                  <a:cubicBezTo>
                    <a:pt x="6199" y="27539"/>
                    <a:pt x="6177" y="27567"/>
                    <a:pt x="6148" y="27604"/>
                  </a:cubicBezTo>
                  <a:cubicBezTo>
                    <a:pt x="6287" y="27716"/>
                    <a:pt x="6388" y="27874"/>
                    <a:pt x="6569" y="27936"/>
                  </a:cubicBezTo>
                  <a:cubicBezTo>
                    <a:pt x="6583" y="27942"/>
                    <a:pt x="6597" y="27949"/>
                    <a:pt x="6607" y="27959"/>
                  </a:cubicBezTo>
                  <a:cubicBezTo>
                    <a:pt x="6747" y="28115"/>
                    <a:pt x="6924" y="28115"/>
                    <a:pt x="7110" y="28089"/>
                  </a:cubicBezTo>
                  <a:cubicBezTo>
                    <a:pt x="7170" y="28081"/>
                    <a:pt x="7231" y="28075"/>
                    <a:pt x="7292" y="28075"/>
                  </a:cubicBezTo>
                  <a:cubicBezTo>
                    <a:pt x="7498" y="28074"/>
                    <a:pt x="7687" y="28022"/>
                    <a:pt x="7859" y="27895"/>
                  </a:cubicBezTo>
                  <a:cubicBezTo>
                    <a:pt x="7847" y="27875"/>
                    <a:pt x="7829" y="27847"/>
                    <a:pt x="7813" y="27818"/>
                  </a:cubicBezTo>
                  <a:cubicBezTo>
                    <a:pt x="7824" y="27808"/>
                    <a:pt x="7835" y="27791"/>
                    <a:pt x="7845" y="27791"/>
                  </a:cubicBezTo>
                  <a:cubicBezTo>
                    <a:pt x="8114" y="27796"/>
                    <a:pt x="8199" y="27604"/>
                    <a:pt x="8275" y="27404"/>
                  </a:cubicBezTo>
                  <a:cubicBezTo>
                    <a:pt x="8188" y="27248"/>
                    <a:pt x="8188" y="27248"/>
                    <a:pt x="8181" y="27079"/>
                  </a:cubicBezTo>
                  <a:cubicBezTo>
                    <a:pt x="8176" y="26951"/>
                    <a:pt x="8173" y="26822"/>
                    <a:pt x="8166" y="26694"/>
                  </a:cubicBezTo>
                  <a:cubicBezTo>
                    <a:pt x="8164" y="26659"/>
                    <a:pt x="8152" y="26624"/>
                    <a:pt x="8143" y="26580"/>
                  </a:cubicBezTo>
                  <a:cubicBezTo>
                    <a:pt x="7844" y="26727"/>
                    <a:pt x="7539" y="26805"/>
                    <a:pt x="7242" y="26909"/>
                  </a:cubicBezTo>
                  <a:cubicBezTo>
                    <a:pt x="7186" y="26928"/>
                    <a:pt x="7123" y="26931"/>
                    <a:pt x="7063" y="26933"/>
                  </a:cubicBezTo>
                  <a:cubicBezTo>
                    <a:pt x="6973" y="26938"/>
                    <a:pt x="6882" y="26935"/>
                    <a:pt x="6816" y="27010"/>
                  </a:cubicBezTo>
                  <a:cubicBezTo>
                    <a:pt x="6700" y="26966"/>
                    <a:pt x="6594" y="26927"/>
                    <a:pt x="6475" y="26883"/>
                  </a:cubicBezTo>
                  <a:close/>
                  <a:moveTo>
                    <a:pt x="8295" y="12456"/>
                  </a:moveTo>
                  <a:cubicBezTo>
                    <a:pt x="8396" y="12640"/>
                    <a:pt x="8504" y="12821"/>
                    <a:pt x="8614" y="13011"/>
                  </a:cubicBezTo>
                  <a:cubicBezTo>
                    <a:pt x="8861" y="13012"/>
                    <a:pt x="9103" y="13007"/>
                    <a:pt x="9343" y="12967"/>
                  </a:cubicBezTo>
                  <a:cubicBezTo>
                    <a:pt x="9499" y="12942"/>
                    <a:pt x="9653" y="12899"/>
                    <a:pt x="9807" y="12860"/>
                  </a:cubicBezTo>
                  <a:cubicBezTo>
                    <a:pt x="9865" y="12844"/>
                    <a:pt x="9921" y="12817"/>
                    <a:pt x="9975" y="12792"/>
                  </a:cubicBezTo>
                  <a:cubicBezTo>
                    <a:pt x="10301" y="12640"/>
                    <a:pt x="10572" y="12410"/>
                    <a:pt x="10842" y="12179"/>
                  </a:cubicBezTo>
                  <a:cubicBezTo>
                    <a:pt x="10853" y="12170"/>
                    <a:pt x="10858" y="12155"/>
                    <a:pt x="10877" y="12125"/>
                  </a:cubicBezTo>
                  <a:cubicBezTo>
                    <a:pt x="10842" y="11963"/>
                    <a:pt x="10803" y="11788"/>
                    <a:pt x="10762" y="11598"/>
                  </a:cubicBezTo>
                  <a:cubicBezTo>
                    <a:pt x="10671" y="11622"/>
                    <a:pt x="10595" y="11644"/>
                    <a:pt x="10518" y="11660"/>
                  </a:cubicBezTo>
                  <a:cubicBezTo>
                    <a:pt x="10444" y="11677"/>
                    <a:pt x="10368" y="11686"/>
                    <a:pt x="10294" y="11700"/>
                  </a:cubicBezTo>
                  <a:cubicBezTo>
                    <a:pt x="10272" y="11705"/>
                    <a:pt x="10251" y="11723"/>
                    <a:pt x="10231" y="11722"/>
                  </a:cubicBezTo>
                  <a:cubicBezTo>
                    <a:pt x="10053" y="11714"/>
                    <a:pt x="9892" y="11780"/>
                    <a:pt x="9728" y="11829"/>
                  </a:cubicBezTo>
                  <a:cubicBezTo>
                    <a:pt x="9568" y="11877"/>
                    <a:pt x="9412" y="11933"/>
                    <a:pt x="9252" y="11980"/>
                  </a:cubicBezTo>
                  <a:cubicBezTo>
                    <a:pt x="9179" y="12001"/>
                    <a:pt x="9102" y="12003"/>
                    <a:pt x="9029" y="12023"/>
                  </a:cubicBezTo>
                  <a:cubicBezTo>
                    <a:pt x="8827" y="12079"/>
                    <a:pt x="8627" y="12140"/>
                    <a:pt x="8426" y="12197"/>
                  </a:cubicBezTo>
                  <a:cubicBezTo>
                    <a:pt x="8368" y="12214"/>
                    <a:pt x="8311" y="12227"/>
                    <a:pt x="8226" y="12249"/>
                  </a:cubicBezTo>
                  <a:cubicBezTo>
                    <a:pt x="8251" y="12328"/>
                    <a:pt x="8263" y="12397"/>
                    <a:pt x="8295" y="12456"/>
                  </a:cubicBezTo>
                  <a:close/>
                  <a:moveTo>
                    <a:pt x="7813" y="21309"/>
                  </a:moveTo>
                  <a:cubicBezTo>
                    <a:pt x="7535" y="21347"/>
                    <a:pt x="7258" y="21375"/>
                    <a:pt x="6987" y="21426"/>
                  </a:cubicBezTo>
                  <a:cubicBezTo>
                    <a:pt x="6794" y="21464"/>
                    <a:pt x="6602" y="21500"/>
                    <a:pt x="6404" y="21508"/>
                  </a:cubicBezTo>
                  <a:cubicBezTo>
                    <a:pt x="6208" y="21517"/>
                    <a:pt x="6012" y="21524"/>
                    <a:pt x="5800" y="21532"/>
                  </a:cubicBezTo>
                  <a:cubicBezTo>
                    <a:pt x="5815" y="21576"/>
                    <a:pt x="5827" y="21616"/>
                    <a:pt x="5844" y="21654"/>
                  </a:cubicBezTo>
                  <a:cubicBezTo>
                    <a:pt x="5873" y="21723"/>
                    <a:pt x="5903" y="21791"/>
                    <a:pt x="5936" y="21859"/>
                  </a:cubicBezTo>
                  <a:cubicBezTo>
                    <a:pt x="5949" y="21883"/>
                    <a:pt x="5965" y="21914"/>
                    <a:pt x="5988" y="21924"/>
                  </a:cubicBezTo>
                  <a:cubicBezTo>
                    <a:pt x="6051" y="21952"/>
                    <a:pt x="6067" y="21994"/>
                    <a:pt x="6038" y="22051"/>
                  </a:cubicBezTo>
                  <a:cubicBezTo>
                    <a:pt x="6017" y="22090"/>
                    <a:pt x="6018" y="22126"/>
                    <a:pt x="6047" y="22153"/>
                  </a:cubicBezTo>
                  <a:cubicBezTo>
                    <a:pt x="6131" y="22230"/>
                    <a:pt x="6222" y="22291"/>
                    <a:pt x="6346" y="22293"/>
                  </a:cubicBezTo>
                  <a:cubicBezTo>
                    <a:pt x="6509" y="22296"/>
                    <a:pt x="6659" y="22239"/>
                    <a:pt x="6810" y="22199"/>
                  </a:cubicBezTo>
                  <a:cubicBezTo>
                    <a:pt x="7051" y="22135"/>
                    <a:pt x="7294" y="22079"/>
                    <a:pt x="7537" y="22024"/>
                  </a:cubicBezTo>
                  <a:cubicBezTo>
                    <a:pt x="7764" y="21973"/>
                    <a:pt x="7990" y="21913"/>
                    <a:pt x="8207" y="21824"/>
                  </a:cubicBezTo>
                  <a:cubicBezTo>
                    <a:pt x="8446" y="21728"/>
                    <a:pt x="8690" y="21649"/>
                    <a:pt x="8933" y="21564"/>
                  </a:cubicBezTo>
                  <a:cubicBezTo>
                    <a:pt x="9056" y="21522"/>
                    <a:pt x="9153" y="21439"/>
                    <a:pt x="9260" y="21369"/>
                  </a:cubicBezTo>
                  <a:cubicBezTo>
                    <a:pt x="9431" y="21255"/>
                    <a:pt x="9560" y="21094"/>
                    <a:pt x="9735" y="20990"/>
                  </a:cubicBezTo>
                  <a:cubicBezTo>
                    <a:pt x="9791" y="20957"/>
                    <a:pt x="9834" y="20900"/>
                    <a:pt x="9887" y="20850"/>
                  </a:cubicBezTo>
                  <a:cubicBezTo>
                    <a:pt x="9865" y="20806"/>
                    <a:pt x="9850" y="20772"/>
                    <a:pt x="9831" y="20741"/>
                  </a:cubicBezTo>
                  <a:cubicBezTo>
                    <a:pt x="9812" y="20709"/>
                    <a:pt x="9790" y="20681"/>
                    <a:pt x="9760" y="20639"/>
                  </a:cubicBezTo>
                  <a:cubicBezTo>
                    <a:pt x="9694" y="20672"/>
                    <a:pt x="9632" y="20698"/>
                    <a:pt x="9577" y="20732"/>
                  </a:cubicBezTo>
                  <a:cubicBezTo>
                    <a:pt x="9277" y="20910"/>
                    <a:pt x="8970" y="21073"/>
                    <a:pt x="8650" y="21212"/>
                  </a:cubicBezTo>
                  <a:cubicBezTo>
                    <a:pt x="8574" y="21246"/>
                    <a:pt x="8502" y="21290"/>
                    <a:pt x="8414" y="21277"/>
                  </a:cubicBezTo>
                  <a:cubicBezTo>
                    <a:pt x="8400" y="21274"/>
                    <a:pt x="8384" y="21279"/>
                    <a:pt x="8369" y="21282"/>
                  </a:cubicBezTo>
                  <a:cubicBezTo>
                    <a:pt x="8163" y="21326"/>
                    <a:pt x="7957" y="21370"/>
                    <a:pt x="7752" y="21415"/>
                  </a:cubicBezTo>
                  <a:cubicBezTo>
                    <a:pt x="7745" y="21403"/>
                    <a:pt x="7738" y="21391"/>
                    <a:pt x="7731" y="21378"/>
                  </a:cubicBezTo>
                  <a:cubicBezTo>
                    <a:pt x="7758" y="21356"/>
                    <a:pt x="7785" y="21333"/>
                    <a:pt x="7813" y="21309"/>
                  </a:cubicBezTo>
                  <a:moveTo>
                    <a:pt x="2818" y="10133"/>
                  </a:moveTo>
                  <a:cubicBezTo>
                    <a:pt x="2818" y="10104"/>
                    <a:pt x="2825" y="10072"/>
                    <a:pt x="2840" y="10049"/>
                  </a:cubicBezTo>
                  <a:cubicBezTo>
                    <a:pt x="2906" y="9949"/>
                    <a:pt x="2976" y="9851"/>
                    <a:pt x="3045" y="9753"/>
                  </a:cubicBezTo>
                  <a:cubicBezTo>
                    <a:pt x="3115" y="9654"/>
                    <a:pt x="3115" y="9604"/>
                    <a:pt x="3030" y="9514"/>
                  </a:cubicBezTo>
                  <a:cubicBezTo>
                    <a:pt x="2973" y="9454"/>
                    <a:pt x="2908" y="9402"/>
                    <a:pt x="2833" y="9335"/>
                  </a:cubicBezTo>
                  <a:cubicBezTo>
                    <a:pt x="2688" y="9353"/>
                    <a:pt x="2522" y="9356"/>
                    <a:pt x="2365" y="9419"/>
                  </a:cubicBezTo>
                  <a:cubicBezTo>
                    <a:pt x="2358" y="9422"/>
                    <a:pt x="2351" y="9424"/>
                    <a:pt x="2343" y="9424"/>
                  </a:cubicBezTo>
                  <a:cubicBezTo>
                    <a:pt x="2089" y="9436"/>
                    <a:pt x="1890" y="9581"/>
                    <a:pt x="1678" y="9695"/>
                  </a:cubicBezTo>
                  <a:cubicBezTo>
                    <a:pt x="1559" y="9759"/>
                    <a:pt x="1456" y="9842"/>
                    <a:pt x="1431" y="9993"/>
                  </a:cubicBezTo>
                  <a:cubicBezTo>
                    <a:pt x="1424" y="10031"/>
                    <a:pt x="1381" y="10065"/>
                    <a:pt x="1353" y="10099"/>
                  </a:cubicBezTo>
                  <a:cubicBezTo>
                    <a:pt x="1318" y="10140"/>
                    <a:pt x="1284" y="10179"/>
                    <a:pt x="1247" y="10219"/>
                  </a:cubicBezTo>
                  <a:cubicBezTo>
                    <a:pt x="1174" y="10296"/>
                    <a:pt x="1175" y="10380"/>
                    <a:pt x="1226" y="10468"/>
                  </a:cubicBezTo>
                  <a:cubicBezTo>
                    <a:pt x="1260" y="10527"/>
                    <a:pt x="1291" y="10587"/>
                    <a:pt x="1330" y="10643"/>
                  </a:cubicBezTo>
                  <a:cubicBezTo>
                    <a:pt x="1495" y="10881"/>
                    <a:pt x="1671" y="11107"/>
                    <a:pt x="1965" y="11197"/>
                  </a:cubicBezTo>
                  <a:cubicBezTo>
                    <a:pt x="2021" y="11214"/>
                    <a:pt x="2082" y="11232"/>
                    <a:pt x="2139" y="11230"/>
                  </a:cubicBezTo>
                  <a:cubicBezTo>
                    <a:pt x="2352" y="11223"/>
                    <a:pt x="2558" y="11187"/>
                    <a:pt x="2736" y="11052"/>
                  </a:cubicBezTo>
                  <a:cubicBezTo>
                    <a:pt x="2807" y="10998"/>
                    <a:pt x="2885" y="10951"/>
                    <a:pt x="2983" y="10886"/>
                  </a:cubicBezTo>
                  <a:cubicBezTo>
                    <a:pt x="2805" y="10650"/>
                    <a:pt x="2816" y="10391"/>
                    <a:pt x="2818" y="10133"/>
                  </a:cubicBezTo>
                  <a:moveTo>
                    <a:pt x="3157" y="32498"/>
                  </a:moveTo>
                  <a:cubicBezTo>
                    <a:pt x="3079" y="32423"/>
                    <a:pt x="3024" y="32410"/>
                    <a:pt x="2938" y="32463"/>
                  </a:cubicBezTo>
                  <a:cubicBezTo>
                    <a:pt x="2887" y="32493"/>
                    <a:pt x="2841" y="32535"/>
                    <a:pt x="2799" y="32578"/>
                  </a:cubicBezTo>
                  <a:cubicBezTo>
                    <a:pt x="2724" y="32653"/>
                    <a:pt x="2649" y="32726"/>
                    <a:pt x="2549" y="32770"/>
                  </a:cubicBezTo>
                  <a:cubicBezTo>
                    <a:pt x="2509" y="32788"/>
                    <a:pt x="2469" y="32818"/>
                    <a:pt x="2440" y="32852"/>
                  </a:cubicBezTo>
                  <a:cubicBezTo>
                    <a:pt x="2272" y="33050"/>
                    <a:pt x="2046" y="33182"/>
                    <a:pt x="1857" y="33358"/>
                  </a:cubicBezTo>
                  <a:cubicBezTo>
                    <a:pt x="1770" y="33439"/>
                    <a:pt x="1659" y="33496"/>
                    <a:pt x="1559" y="33564"/>
                  </a:cubicBezTo>
                  <a:cubicBezTo>
                    <a:pt x="1511" y="33595"/>
                    <a:pt x="1485" y="33639"/>
                    <a:pt x="1481" y="33696"/>
                  </a:cubicBezTo>
                  <a:cubicBezTo>
                    <a:pt x="1473" y="33809"/>
                    <a:pt x="1464" y="33922"/>
                    <a:pt x="1454" y="34034"/>
                  </a:cubicBezTo>
                  <a:cubicBezTo>
                    <a:pt x="1447" y="34116"/>
                    <a:pt x="1471" y="34184"/>
                    <a:pt x="1538" y="34233"/>
                  </a:cubicBezTo>
                  <a:cubicBezTo>
                    <a:pt x="1568" y="34257"/>
                    <a:pt x="1594" y="34288"/>
                    <a:pt x="1628" y="34302"/>
                  </a:cubicBezTo>
                  <a:cubicBezTo>
                    <a:pt x="1815" y="34380"/>
                    <a:pt x="1997" y="34461"/>
                    <a:pt x="2213" y="34449"/>
                  </a:cubicBezTo>
                  <a:cubicBezTo>
                    <a:pt x="2435" y="34437"/>
                    <a:pt x="2647" y="34399"/>
                    <a:pt x="2854" y="34320"/>
                  </a:cubicBezTo>
                  <a:cubicBezTo>
                    <a:pt x="2910" y="34298"/>
                    <a:pt x="2968" y="34275"/>
                    <a:pt x="3027" y="34266"/>
                  </a:cubicBezTo>
                  <a:cubicBezTo>
                    <a:pt x="3098" y="34254"/>
                    <a:pt x="3155" y="34223"/>
                    <a:pt x="3204" y="34172"/>
                  </a:cubicBezTo>
                  <a:cubicBezTo>
                    <a:pt x="3225" y="34151"/>
                    <a:pt x="3249" y="34129"/>
                    <a:pt x="3276" y="34116"/>
                  </a:cubicBezTo>
                  <a:cubicBezTo>
                    <a:pt x="3433" y="34048"/>
                    <a:pt x="3476" y="33928"/>
                    <a:pt x="3456" y="33765"/>
                  </a:cubicBezTo>
                  <a:cubicBezTo>
                    <a:pt x="3436" y="33600"/>
                    <a:pt x="3431" y="33433"/>
                    <a:pt x="3417" y="33267"/>
                  </a:cubicBezTo>
                  <a:cubicBezTo>
                    <a:pt x="3411" y="33178"/>
                    <a:pt x="3390" y="33097"/>
                    <a:pt x="3349" y="33011"/>
                  </a:cubicBezTo>
                  <a:cubicBezTo>
                    <a:pt x="3291" y="32892"/>
                    <a:pt x="3284" y="32749"/>
                    <a:pt x="3245" y="32569"/>
                  </a:cubicBezTo>
                  <a:cubicBezTo>
                    <a:pt x="3240" y="32565"/>
                    <a:pt x="3196" y="32534"/>
                    <a:pt x="3157" y="32498"/>
                  </a:cubicBezTo>
                  <a:close/>
                  <a:moveTo>
                    <a:pt x="6108" y="22481"/>
                  </a:moveTo>
                  <a:cubicBezTo>
                    <a:pt x="6155" y="22559"/>
                    <a:pt x="6207" y="22633"/>
                    <a:pt x="6259" y="22707"/>
                  </a:cubicBezTo>
                  <a:cubicBezTo>
                    <a:pt x="6276" y="22731"/>
                    <a:pt x="6297" y="22760"/>
                    <a:pt x="6322" y="22770"/>
                  </a:cubicBezTo>
                  <a:cubicBezTo>
                    <a:pt x="6453" y="22823"/>
                    <a:pt x="6576" y="22900"/>
                    <a:pt x="6728" y="22888"/>
                  </a:cubicBezTo>
                  <a:cubicBezTo>
                    <a:pt x="7008" y="22866"/>
                    <a:pt x="7290" y="22871"/>
                    <a:pt x="7567" y="22835"/>
                  </a:cubicBezTo>
                  <a:cubicBezTo>
                    <a:pt x="7843" y="22799"/>
                    <a:pt x="8125" y="22784"/>
                    <a:pt x="8385" y="22665"/>
                  </a:cubicBezTo>
                  <a:cubicBezTo>
                    <a:pt x="8474" y="22624"/>
                    <a:pt x="8570" y="22595"/>
                    <a:pt x="8665" y="22575"/>
                  </a:cubicBezTo>
                  <a:cubicBezTo>
                    <a:pt x="8969" y="22508"/>
                    <a:pt x="9226" y="22353"/>
                    <a:pt x="9464" y="22161"/>
                  </a:cubicBezTo>
                  <a:cubicBezTo>
                    <a:pt x="9635" y="22024"/>
                    <a:pt x="9804" y="21884"/>
                    <a:pt x="9968" y="21738"/>
                  </a:cubicBezTo>
                  <a:cubicBezTo>
                    <a:pt x="10040" y="21673"/>
                    <a:pt x="10104" y="21597"/>
                    <a:pt x="10162" y="21518"/>
                  </a:cubicBezTo>
                  <a:cubicBezTo>
                    <a:pt x="10218" y="21443"/>
                    <a:pt x="10208" y="21361"/>
                    <a:pt x="10148" y="21288"/>
                  </a:cubicBezTo>
                  <a:cubicBezTo>
                    <a:pt x="10080" y="21207"/>
                    <a:pt x="10012" y="21127"/>
                    <a:pt x="9937" y="21037"/>
                  </a:cubicBezTo>
                  <a:cubicBezTo>
                    <a:pt x="9914" y="21047"/>
                    <a:pt x="9884" y="21054"/>
                    <a:pt x="9863" y="21070"/>
                  </a:cubicBezTo>
                  <a:cubicBezTo>
                    <a:pt x="9708" y="21190"/>
                    <a:pt x="9558" y="21316"/>
                    <a:pt x="9388" y="21414"/>
                  </a:cubicBezTo>
                  <a:cubicBezTo>
                    <a:pt x="9180" y="21646"/>
                    <a:pt x="8884" y="21711"/>
                    <a:pt x="8613" y="21823"/>
                  </a:cubicBezTo>
                  <a:cubicBezTo>
                    <a:pt x="8495" y="21873"/>
                    <a:pt x="8365" y="21893"/>
                    <a:pt x="8247" y="21943"/>
                  </a:cubicBezTo>
                  <a:cubicBezTo>
                    <a:pt x="7988" y="22055"/>
                    <a:pt x="7717" y="22114"/>
                    <a:pt x="7444" y="22175"/>
                  </a:cubicBezTo>
                  <a:cubicBezTo>
                    <a:pt x="7171" y="22235"/>
                    <a:pt x="6901" y="22306"/>
                    <a:pt x="6631" y="22374"/>
                  </a:cubicBezTo>
                  <a:cubicBezTo>
                    <a:pt x="6454" y="22418"/>
                    <a:pt x="6276" y="22422"/>
                    <a:pt x="6092" y="22372"/>
                  </a:cubicBezTo>
                  <a:cubicBezTo>
                    <a:pt x="6099" y="22423"/>
                    <a:pt x="6095" y="22458"/>
                    <a:pt x="6108" y="22481"/>
                  </a:cubicBezTo>
                  <a:moveTo>
                    <a:pt x="7642" y="9142"/>
                  </a:moveTo>
                  <a:cubicBezTo>
                    <a:pt x="7616" y="9152"/>
                    <a:pt x="7598" y="9154"/>
                    <a:pt x="7590" y="9163"/>
                  </a:cubicBezTo>
                  <a:cubicBezTo>
                    <a:pt x="7230" y="9589"/>
                    <a:pt x="6762" y="9815"/>
                    <a:pt x="6213" y="9863"/>
                  </a:cubicBezTo>
                  <a:cubicBezTo>
                    <a:pt x="5983" y="9882"/>
                    <a:pt x="5769" y="9945"/>
                    <a:pt x="5558" y="10025"/>
                  </a:cubicBezTo>
                  <a:cubicBezTo>
                    <a:pt x="5468" y="10058"/>
                    <a:pt x="5386" y="10069"/>
                    <a:pt x="5294" y="10061"/>
                  </a:cubicBezTo>
                  <a:cubicBezTo>
                    <a:pt x="5053" y="10040"/>
                    <a:pt x="4815" y="10000"/>
                    <a:pt x="4583" y="9935"/>
                  </a:cubicBezTo>
                  <a:cubicBezTo>
                    <a:pt x="4554" y="9927"/>
                    <a:pt x="4524" y="9918"/>
                    <a:pt x="4500" y="9901"/>
                  </a:cubicBezTo>
                  <a:cubicBezTo>
                    <a:pt x="4463" y="9875"/>
                    <a:pt x="4420" y="9844"/>
                    <a:pt x="4436" y="9793"/>
                  </a:cubicBezTo>
                  <a:cubicBezTo>
                    <a:pt x="4450" y="9740"/>
                    <a:pt x="4499" y="9738"/>
                    <a:pt x="4547" y="9745"/>
                  </a:cubicBezTo>
                  <a:cubicBezTo>
                    <a:pt x="4614" y="9754"/>
                    <a:pt x="4679" y="9763"/>
                    <a:pt x="4753" y="9746"/>
                  </a:cubicBezTo>
                  <a:cubicBezTo>
                    <a:pt x="4725" y="9735"/>
                    <a:pt x="4697" y="9721"/>
                    <a:pt x="4668" y="9715"/>
                  </a:cubicBezTo>
                  <a:cubicBezTo>
                    <a:pt x="4430" y="9670"/>
                    <a:pt x="4193" y="9629"/>
                    <a:pt x="3956" y="9581"/>
                  </a:cubicBezTo>
                  <a:cubicBezTo>
                    <a:pt x="3902" y="9569"/>
                    <a:pt x="3853" y="9532"/>
                    <a:pt x="3802" y="9507"/>
                  </a:cubicBezTo>
                  <a:cubicBezTo>
                    <a:pt x="3644" y="9685"/>
                    <a:pt x="3644" y="9801"/>
                    <a:pt x="3811" y="9945"/>
                  </a:cubicBezTo>
                  <a:cubicBezTo>
                    <a:pt x="3932" y="10047"/>
                    <a:pt x="4063" y="10138"/>
                    <a:pt x="4184" y="10241"/>
                  </a:cubicBezTo>
                  <a:cubicBezTo>
                    <a:pt x="4323" y="10357"/>
                    <a:pt x="4457" y="10479"/>
                    <a:pt x="4591" y="10601"/>
                  </a:cubicBezTo>
                  <a:cubicBezTo>
                    <a:pt x="4732" y="10730"/>
                    <a:pt x="4876" y="10847"/>
                    <a:pt x="5057" y="10918"/>
                  </a:cubicBezTo>
                  <a:cubicBezTo>
                    <a:pt x="5123" y="10944"/>
                    <a:pt x="5183" y="10963"/>
                    <a:pt x="5252" y="10955"/>
                  </a:cubicBezTo>
                  <a:cubicBezTo>
                    <a:pt x="5387" y="10938"/>
                    <a:pt x="5523" y="10929"/>
                    <a:pt x="5657" y="10902"/>
                  </a:cubicBezTo>
                  <a:cubicBezTo>
                    <a:pt x="5729" y="10888"/>
                    <a:pt x="5799" y="10853"/>
                    <a:pt x="5863" y="10816"/>
                  </a:cubicBezTo>
                  <a:cubicBezTo>
                    <a:pt x="6001" y="10737"/>
                    <a:pt x="6133" y="10648"/>
                    <a:pt x="6270" y="10570"/>
                  </a:cubicBezTo>
                  <a:cubicBezTo>
                    <a:pt x="6348" y="10525"/>
                    <a:pt x="6434" y="10495"/>
                    <a:pt x="6513" y="10452"/>
                  </a:cubicBezTo>
                  <a:cubicBezTo>
                    <a:pt x="6697" y="10349"/>
                    <a:pt x="6885" y="10250"/>
                    <a:pt x="7061" y="10134"/>
                  </a:cubicBezTo>
                  <a:cubicBezTo>
                    <a:pt x="7200" y="10044"/>
                    <a:pt x="7324" y="9932"/>
                    <a:pt x="7451" y="9826"/>
                  </a:cubicBezTo>
                  <a:cubicBezTo>
                    <a:pt x="7474" y="9808"/>
                    <a:pt x="7492" y="9779"/>
                    <a:pt x="7499" y="9752"/>
                  </a:cubicBezTo>
                  <a:cubicBezTo>
                    <a:pt x="7539" y="9597"/>
                    <a:pt x="7632" y="9482"/>
                    <a:pt x="7753" y="9385"/>
                  </a:cubicBezTo>
                  <a:cubicBezTo>
                    <a:pt x="7775" y="9367"/>
                    <a:pt x="7789" y="9339"/>
                    <a:pt x="7808" y="9314"/>
                  </a:cubicBezTo>
                  <a:cubicBezTo>
                    <a:pt x="7776" y="9222"/>
                    <a:pt x="7698" y="9189"/>
                    <a:pt x="7642" y="9142"/>
                  </a:cubicBezTo>
                  <a:moveTo>
                    <a:pt x="6372" y="23481"/>
                  </a:moveTo>
                  <a:cubicBezTo>
                    <a:pt x="6459" y="23539"/>
                    <a:pt x="6539" y="23620"/>
                    <a:pt x="6634" y="23653"/>
                  </a:cubicBezTo>
                  <a:cubicBezTo>
                    <a:pt x="6804" y="23712"/>
                    <a:pt x="6981" y="23750"/>
                    <a:pt x="7168" y="23738"/>
                  </a:cubicBezTo>
                  <a:cubicBezTo>
                    <a:pt x="7402" y="23724"/>
                    <a:pt x="7636" y="23737"/>
                    <a:pt x="7870" y="23742"/>
                  </a:cubicBezTo>
                  <a:cubicBezTo>
                    <a:pt x="7994" y="23745"/>
                    <a:pt x="8111" y="23721"/>
                    <a:pt x="8228" y="23691"/>
                  </a:cubicBezTo>
                  <a:cubicBezTo>
                    <a:pt x="8331" y="23665"/>
                    <a:pt x="8435" y="23635"/>
                    <a:pt x="8539" y="23631"/>
                  </a:cubicBezTo>
                  <a:cubicBezTo>
                    <a:pt x="8809" y="23619"/>
                    <a:pt x="9041" y="23511"/>
                    <a:pt x="9245" y="23351"/>
                  </a:cubicBezTo>
                  <a:cubicBezTo>
                    <a:pt x="9604" y="23070"/>
                    <a:pt x="9983" y="22820"/>
                    <a:pt x="10350" y="22552"/>
                  </a:cubicBezTo>
                  <a:cubicBezTo>
                    <a:pt x="10398" y="22517"/>
                    <a:pt x="10457" y="22496"/>
                    <a:pt x="10506" y="22463"/>
                  </a:cubicBezTo>
                  <a:cubicBezTo>
                    <a:pt x="10627" y="22382"/>
                    <a:pt x="10746" y="22300"/>
                    <a:pt x="10798" y="22138"/>
                  </a:cubicBezTo>
                  <a:cubicBezTo>
                    <a:pt x="10761" y="22043"/>
                    <a:pt x="10722" y="21941"/>
                    <a:pt x="10617" y="21874"/>
                  </a:cubicBezTo>
                  <a:cubicBezTo>
                    <a:pt x="10569" y="21843"/>
                    <a:pt x="10535" y="21787"/>
                    <a:pt x="10498" y="21740"/>
                  </a:cubicBezTo>
                  <a:cubicBezTo>
                    <a:pt x="10451" y="21682"/>
                    <a:pt x="10407" y="21622"/>
                    <a:pt x="10363" y="21565"/>
                  </a:cubicBezTo>
                  <a:cubicBezTo>
                    <a:pt x="10140" y="21682"/>
                    <a:pt x="9981" y="21851"/>
                    <a:pt x="9817" y="22016"/>
                  </a:cubicBezTo>
                  <a:cubicBezTo>
                    <a:pt x="9580" y="22252"/>
                    <a:pt x="9317" y="22458"/>
                    <a:pt x="9017" y="22609"/>
                  </a:cubicBezTo>
                  <a:cubicBezTo>
                    <a:pt x="9010" y="22613"/>
                    <a:pt x="9003" y="22616"/>
                    <a:pt x="8996" y="22619"/>
                  </a:cubicBezTo>
                  <a:cubicBezTo>
                    <a:pt x="8702" y="22718"/>
                    <a:pt x="8412" y="22832"/>
                    <a:pt x="8111" y="22910"/>
                  </a:cubicBezTo>
                  <a:cubicBezTo>
                    <a:pt x="7886" y="22967"/>
                    <a:pt x="7650" y="22986"/>
                    <a:pt x="7416" y="23008"/>
                  </a:cubicBezTo>
                  <a:cubicBezTo>
                    <a:pt x="7175" y="23031"/>
                    <a:pt x="6932" y="23038"/>
                    <a:pt x="6690" y="23052"/>
                  </a:cubicBezTo>
                  <a:cubicBezTo>
                    <a:pt x="6599" y="23057"/>
                    <a:pt x="6514" y="23062"/>
                    <a:pt x="6429" y="23006"/>
                  </a:cubicBezTo>
                  <a:cubicBezTo>
                    <a:pt x="6370" y="22967"/>
                    <a:pt x="6290" y="22960"/>
                    <a:pt x="6199" y="22933"/>
                  </a:cubicBezTo>
                  <a:cubicBezTo>
                    <a:pt x="6204" y="23157"/>
                    <a:pt x="6331" y="23304"/>
                    <a:pt x="6372" y="23481"/>
                  </a:cubicBezTo>
                  <a:close/>
                  <a:moveTo>
                    <a:pt x="7835" y="11376"/>
                  </a:moveTo>
                  <a:cubicBezTo>
                    <a:pt x="7907" y="11431"/>
                    <a:pt x="7978" y="11487"/>
                    <a:pt x="8055" y="11534"/>
                  </a:cubicBezTo>
                  <a:cubicBezTo>
                    <a:pt x="8220" y="11632"/>
                    <a:pt x="8398" y="11652"/>
                    <a:pt x="8578" y="11583"/>
                  </a:cubicBezTo>
                  <a:cubicBezTo>
                    <a:pt x="8827" y="11487"/>
                    <a:pt x="9084" y="11445"/>
                    <a:pt x="9349" y="11422"/>
                  </a:cubicBezTo>
                  <a:cubicBezTo>
                    <a:pt x="9622" y="11399"/>
                    <a:pt x="9879" y="11301"/>
                    <a:pt x="10138" y="11221"/>
                  </a:cubicBezTo>
                  <a:cubicBezTo>
                    <a:pt x="10159" y="11215"/>
                    <a:pt x="10182" y="11204"/>
                    <a:pt x="10196" y="11188"/>
                  </a:cubicBezTo>
                  <a:cubicBezTo>
                    <a:pt x="10333" y="11051"/>
                    <a:pt x="10509" y="10976"/>
                    <a:pt x="10667" y="10874"/>
                  </a:cubicBezTo>
                  <a:cubicBezTo>
                    <a:pt x="10718" y="10842"/>
                    <a:pt x="10761" y="10800"/>
                    <a:pt x="10809" y="10761"/>
                  </a:cubicBezTo>
                  <a:cubicBezTo>
                    <a:pt x="10786" y="10622"/>
                    <a:pt x="10704" y="10522"/>
                    <a:pt x="10642" y="10411"/>
                  </a:cubicBezTo>
                  <a:cubicBezTo>
                    <a:pt x="10612" y="10358"/>
                    <a:pt x="10572" y="10310"/>
                    <a:pt x="10555" y="10253"/>
                  </a:cubicBezTo>
                  <a:cubicBezTo>
                    <a:pt x="10531" y="10169"/>
                    <a:pt x="10478" y="10110"/>
                    <a:pt x="10427" y="10044"/>
                  </a:cubicBezTo>
                  <a:cubicBezTo>
                    <a:pt x="10280" y="9849"/>
                    <a:pt x="10069" y="9747"/>
                    <a:pt x="9867" y="9629"/>
                  </a:cubicBezTo>
                  <a:cubicBezTo>
                    <a:pt x="9790" y="9583"/>
                    <a:pt x="9706" y="9544"/>
                    <a:pt x="9638" y="9485"/>
                  </a:cubicBezTo>
                  <a:cubicBezTo>
                    <a:pt x="9547" y="9408"/>
                    <a:pt x="9445" y="9368"/>
                    <a:pt x="9332" y="9347"/>
                  </a:cubicBezTo>
                  <a:cubicBezTo>
                    <a:pt x="9243" y="9331"/>
                    <a:pt x="9154" y="9306"/>
                    <a:pt x="9064" y="9300"/>
                  </a:cubicBezTo>
                  <a:cubicBezTo>
                    <a:pt x="8913" y="9290"/>
                    <a:pt x="8779" y="9319"/>
                    <a:pt x="8710" y="9485"/>
                  </a:cubicBezTo>
                  <a:cubicBezTo>
                    <a:pt x="8637" y="9667"/>
                    <a:pt x="8483" y="9760"/>
                    <a:pt x="8332" y="9863"/>
                  </a:cubicBezTo>
                  <a:cubicBezTo>
                    <a:pt x="8277" y="9900"/>
                    <a:pt x="8215" y="9936"/>
                    <a:pt x="8174" y="9987"/>
                  </a:cubicBezTo>
                  <a:cubicBezTo>
                    <a:pt x="7960" y="10250"/>
                    <a:pt x="7749" y="10518"/>
                    <a:pt x="7540" y="10787"/>
                  </a:cubicBezTo>
                  <a:cubicBezTo>
                    <a:pt x="7460" y="10891"/>
                    <a:pt x="7455" y="10928"/>
                    <a:pt x="7464" y="11086"/>
                  </a:cubicBezTo>
                  <a:cubicBezTo>
                    <a:pt x="7596" y="11190"/>
                    <a:pt x="7715" y="11284"/>
                    <a:pt x="7835" y="11376"/>
                  </a:cubicBezTo>
                  <a:moveTo>
                    <a:pt x="7167" y="11407"/>
                  </a:moveTo>
                  <a:cubicBezTo>
                    <a:pt x="7096" y="11284"/>
                    <a:pt x="7094" y="11160"/>
                    <a:pt x="7193" y="11051"/>
                  </a:cubicBezTo>
                  <a:cubicBezTo>
                    <a:pt x="7306" y="10927"/>
                    <a:pt x="7384" y="10781"/>
                    <a:pt x="7472" y="10641"/>
                  </a:cubicBezTo>
                  <a:cubicBezTo>
                    <a:pt x="7541" y="10533"/>
                    <a:pt x="7624" y="10434"/>
                    <a:pt x="7702" y="10332"/>
                  </a:cubicBezTo>
                  <a:cubicBezTo>
                    <a:pt x="7728" y="10297"/>
                    <a:pt x="7758" y="10265"/>
                    <a:pt x="7787" y="10231"/>
                  </a:cubicBezTo>
                  <a:cubicBezTo>
                    <a:pt x="7741" y="10196"/>
                    <a:pt x="7723" y="10233"/>
                    <a:pt x="7702" y="10247"/>
                  </a:cubicBezTo>
                  <a:cubicBezTo>
                    <a:pt x="7645" y="10284"/>
                    <a:pt x="7597" y="10339"/>
                    <a:pt x="7536" y="10364"/>
                  </a:cubicBezTo>
                  <a:cubicBezTo>
                    <a:pt x="7308" y="10457"/>
                    <a:pt x="7133" y="10626"/>
                    <a:pt x="6933" y="10761"/>
                  </a:cubicBezTo>
                  <a:cubicBezTo>
                    <a:pt x="6646" y="10955"/>
                    <a:pt x="6352" y="11137"/>
                    <a:pt x="6014" y="11237"/>
                  </a:cubicBezTo>
                  <a:cubicBezTo>
                    <a:pt x="5907" y="11268"/>
                    <a:pt x="5805" y="11321"/>
                    <a:pt x="5702" y="11369"/>
                  </a:cubicBezTo>
                  <a:cubicBezTo>
                    <a:pt x="5566" y="11432"/>
                    <a:pt x="5434" y="11505"/>
                    <a:pt x="5296" y="11564"/>
                  </a:cubicBezTo>
                  <a:cubicBezTo>
                    <a:pt x="5228" y="11593"/>
                    <a:pt x="5152" y="11601"/>
                    <a:pt x="5072" y="11619"/>
                  </a:cubicBezTo>
                  <a:cubicBezTo>
                    <a:pt x="5055" y="11645"/>
                    <a:pt x="5040" y="11680"/>
                    <a:pt x="5017" y="11707"/>
                  </a:cubicBezTo>
                  <a:cubicBezTo>
                    <a:pt x="4989" y="11740"/>
                    <a:pt x="4944" y="11745"/>
                    <a:pt x="4914" y="11721"/>
                  </a:cubicBezTo>
                  <a:cubicBezTo>
                    <a:pt x="4779" y="11613"/>
                    <a:pt x="4646" y="11502"/>
                    <a:pt x="4515" y="11390"/>
                  </a:cubicBezTo>
                  <a:cubicBezTo>
                    <a:pt x="4475" y="11355"/>
                    <a:pt x="4443" y="11313"/>
                    <a:pt x="4407" y="11274"/>
                  </a:cubicBezTo>
                  <a:cubicBezTo>
                    <a:pt x="4377" y="11239"/>
                    <a:pt x="4353" y="11198"/>
                    <a:pt x="4318" y="11171"/>
                  </a:cubicBezTo>
                  <a:cubicBezTo>
                    <a:pt x="4050" y="10971"/>
                    <a:pt x="3844" y="10711"/>
                    <a:pt x="3633" y="10455"/>
                  </a:cubicBezTo>
                  <a:cubicBezTo>
                    <a:pt x="3610" y="10427"/>
                    <a:pt x="3583" y="10395"/>
                    <a:pt x="3550" y="10379"/>
                  </a:cubicBezTo>
                  <a:cubicBezTo>
                    <a:pt x="3363" y="10284"/>
                    <a:pt x="3264" y="10117"/>
                    <a:pt x="3175" y="9940"/>
                  </a:cubicBezTo>
                  <a:cubicBezTo>
                    <a:pt x="3171" y="9934"/>
                    <a:pt x="3164" y="9930"/>
                    <a:pt x="3147" y="9914"/>
                  </a:cubicBezTo>
                  <a:cubicBezTo>
                    <a:pt x="3058" y="10033"/>
                    <a:pt x="2961" y="10137"/>
                    <a:pt x="2977" y="10307"/>
                  </a:cubicBezTo>
                  <a:cubicBezTo>
                    <a:pt x="2996" y="10507"/>
                    <a:pt x="3039" y="10689"/>
                    <a:pt x="3179" y="10846"/>
                  </a:cubicBezTo>
                  <a:cubicBezTo>
                    <a:pt x="3273" y="10951"/>
                    <a:pt x="3256" y="11128"/>
                    <a:pt x="3165" y="11242"/>
                  </a:cubicBezTo>
                  <a:cubicBezTo>
                    <a:pt x="3128" y="11289"/>
                    <a:pt x="3089" y="11336"/>
                    <a:pt x="3046" y="11390"/>
                  </a:cubicBezTo>
                  <a:cubicBezTo>
                    <a:pt x="3173" y="11597"/>
                    <a:pt x="3307" y="11795"/>
                    <a:pt x="3488" y="11958"/>
                  </a:cubicBezTo>
                  <a:cubicBezTo>
                    <a:pt x="3629" y="12084"/>
                    <a:pt x="3760" y="12219"/>
                    <a:pt x="3894" y="12351"/>
                  </a:cubicBezTo>
                  <a:cubicBezTo>
                    <a:pt x="4023" y="12478"/>
                    <a:pt x="4152" y="12607"/>
                    <a:pt x="4281" y="12733"/>
                  </a:cubicBezTo>
                  <a:cubicBezTo>
                    <a:pt x="4373" y="12822"/>
                    <a:pt x="4465" y="12910"/>
                    <a:pt x="4555" y="12996"/>
                  </a:cubicBezTo>
                  <a:cubicBezTo>
                    <a:pt x="4716" y="12900"/>
                    <a:pt x="4876" y="12825"/>
                    <a:pt x="5009" y="12719"/>
                  </a:cubicBezTo>
                  <a:cubicBezTo>
                    <a:pt x="5180" y="12582"/>
                    <a:pt x="5380" y="12518"/>
                    <a:pt x="5572" y="12431"/>
                  </a:cubicBezTo>
                  <a:cubicBezTo>
                    <a:pt x="5785" y="12335"/>
                    <a:pt x="5998" y="12238"/>
                    <a:pt x="6213" y="12148"/>
                  </a:cubicBezTo>
                  <a:cubicBezTo>
                    <a:pt x="6345" y="12093"/>
                    <a:pt x="6480" y="12037"/>
                    <a:pt x="6618" y="12003"/>
                  </a:cubicBezTo>
                  <a:cubicBezTo>
                    <a:pt x="6831" y="11950"/>
                    <a:pt x="7007" y="11841"/>
                    <a:pt x="7165" y="11695"/>
                  </a:cubicBezTo>
                  <a:cubicBezTo>
                    <a:pt x="7198" y="11665"/>
                    <a:pt x="7234" y="11637"/>
                    <a:pt x="7288" y="11591"/>
                  </a:cubicBezTo>
                  <a:cubicBezTo>
                    <a:pt x="7240" y="11520"/>
                    <a:pt x="7201" y="11466"/>
                    <a:pt x="7167" y="11407"/>
                  </a:cubicBezTo>
                  <a:moveTo>
                    <a:pt x="7647" y="6885"/>
                  </a:moveTo>
                  <a:cubicBezTo>
                    <a:pt x="7580" y="6761"/>
                    <a:pt x="7586" y="6634"/>
                    <a:pt x="7611" y="6510"/>
                  </a:cubicBezTo>
                  <a:cubicBezTo>
                    <a:pt x="7629" y="6422"/>
                    <a:pt x="7633" y="6349"/>
                    <a:pt x="7591" y="6271"/>
                  </a:cubicBezTo>
                  <a:cubicBezTo>
                    <a:pt x="7566" y="6225"/>
                    <a:pt x="7540" y="6176"/>
                    <a:pt x="7532" y="6126"/>
                  </a:cubicBezTo>
                  <a:cubicBezTo>
                    <a:pt x="7525" y="6077"/>
                    <a:pt x="7540" y="6027"/>
                    <a:pt x="7545" y="5981"/>
                  </a:cubicBezTo>
                  <a:cubicBezTo>
                    <a:pt x="7457" y="5931"/>
                    <a:pt x="7384" y="5958"/>
                    <a:pt x="7325" y="6006"/>
                  </a:cubicBezTo>
                  <a:cubicBezTo>
                    <a:pt x="7242" y="6074"/>
                    <a:pt x="7148" y="6086"/>
                    <a:pt x="7049" y="6094"/>
                  </a:cubicBezTo>
                  <a:cubicBezTo>
                    <a:pt x="6974" y="6100"/>
                    <a:pt x="6899" y="6112"/>
                    <a:pt x="6824" y="6120"/>
                  </a:cubicBezTo>
                  <a:cubicBezTo>
                    <a:pt x="6649" y="6139"/>
                    <a:pt x="6477" y="6131"/>
                    <a:pt x="6308" y="6081"/>
                  </a:cubicBezTo>
                  <a:cubicBezTo>
                    <a:pt x="6104" y="6022"/>
                    <a:pt x="5903" y="5953"/>
                    <a:pt x="5698" y="5904"/>
                  </a:cubicBezTo>
                  <a:cubicBezTo>
                    <a:pt x="5486" y="5853"/>
                    <a:pt x="5270" y="5804"/>
                    <a:pt x="5054" y="5788"/>
                  </a:cubicBezTo>
                  <a:cubicBezTo>
                    <a:pt x="4873" y="5774"/>
                    <a:pt x="4697" y="5843"/>
                    <a:pt x="4526" y="5905"/>
                  </a:cubicBezTo>
                  <a:cubicBezTo>
                    <a:pt x="4312" y="5986"/>
                    <a:pt x="4118" y="6098"/>
                    <a:pt x="3973" y="6284"/>
                  </a:cubicBezTo>
                  <a:cubicBezTo>
                    <a:pt x="3927" y="6345"/>
                    <a:pt x="3858" y="6380"/>
                    <a:pt x="3775" y="6380"/>
                  </a:cubicBezTo>
                  <a:cubicBezTo>
                    <a:pt x="3730" y="6380"/>
                    <a:pt x="3685" y="6390"/>
                    <a:pt x="3640" y="6401"/>
                  </a:cubicBezTo>
                  <a:cubicBezTo>
                    <a:pt x="3569" y="6417"/>
                    <a:pt x="3520" y="6462"/>
                    <a:pt x="3495" y="6531"/>
                  </a:cubicBezTo>
                  <a:cubicBezTo>
                    <a:pt x="3466" y="6613"/>
                    <a:pt x="3474" y="6712"/>
                    <a:pt x="3383" y="6768"/>
                  </a:cubicBezTo>
                  <a:cubicBezTo>
                    <a:pt x="3371" y="6775"/>
                    <a:pt x="3368" y="6811"/>
                    <a:pt x="3371" y="6832"/>
                  </a:cubicBezTo>
                  <a:cubicBezTo>
                    <a:pt x="3399" y="7010"/>
                    <a:pt x="3403" y="7193"/>
                    <a:pt x="3460" y="7353"/>
                  </a:cubicBezTo>
                  <a:cubicBezTo>
                    <a:pt x="3594" y="7439"/>
                    <a:pt x="3714" y="7516"/>
                    <a:pt x="3836" y="7592"/>
                  </a:cubicBezTo>
                  <a:cubicBezTo>
                    <a:pt x="3874" y="7616"/>
                    <a:pt x="3913" y="7645"/>
                    <a:pt x="3955" y="7657"/>
                  </a:cubicBezTo>
                  <a:cubicBezTo>
                    <a:pt x="4125" y="7705"/>
                    <a:pt x="4271" y="7797"/>
                    <a:pt x="4425" y="7879"/>
                  </a:cubicBezTo>
                  <a:cubicBezTo>
                    <a:pt x="4651" y="7999"/>
                    <a:pt x="4887" y="8103"/>
                    <a:pt x="5122" y="8216"/>
                  </a:cubicBezTo>
                  <a:cubicBezTo>
                    <a:pt x="5292" y="8176"/>
                    <a:pt x="5427" y="8066"/>
                    <a:pt x="5572" y="7977"/>
                  </a:cubicBezTo>
                  <a:cubicBezTo>
                    <a:pt x="5616" y="7949"/>
                    <a:pt x="5657" y="7912"/>
                    <a:pt x="5705" y="7893"/>
                  </a:cubicBezTo>
                  <a:cubicBezTo>
                    <a:pt x="5922" y="7803"/>
                    <a:pt x="6132" y="7709"/>
                    <a:pt x="6324" y="7567"/>
                  </a:cubicBezTo>
                  <a:cubicBezTo>
                    <a:pt x="6470" y="7460"/>
                    <a:pt x="6664" y="7442"/>
                    <a:pt x="6842" y="7413"/>
                  </a:cubicBezTo>
                  <a:cubicBezTo>
                    <a:pt x="6985" y="7391"/>
                    <a:pt x="7121" y="7355"/>
                    <a:pt x="7256" y="7302"/>
                  </a:cubicBezTo>
                  <a:cubicBezTo>
                    <a:pt x="7374" y="7255"/>
                    <a:pt x="7499" y="7230"/>
                    <a:pt x="7640" y="7190"/>
                  </a:cubicBezTo>
                  <a:cubicBezTo>
                    <a:pt x="7677" y="7103"/>
                    <a:pt x="7705" y="6990"/>
                    <a:pt x="7647" y="6885"/>
                  </a:cubicBezTo>
                  <a:moveTo>
                    <a:pt x="6531" y="32891"/>
                  </a:moveTo>
                  <a:cubicBezTo>
                    <a:pt x="6570" y="32761"/>
                    <a:pt x="6609" y="32630"/>
                    <a:pt x="6642" y="32499"/>
                  </a:cubicBezTo>
                  <a:cubicBezTo>
                    <a:pt x="6659" y="32431"/>
                    <a:pt x="6683" y="32370"/>
                    <a:pt x="6744" y="32329"/>
                  </a:cubicBezTo>
                  <a:cubicBezTo>
                    <a:pt x="6882" y="32238"/>
                    <a:pt x="7017" y="32142"/>
                    <a:pt x="7160" y="32059"/>
                  </a:cubicBezTo>
                  <a:cubicBezTo>
                    <a:pt x="7199" y="32035"/>
                    <a:pt x="7264" y="32038"/>
                    <a:pt x="7313" y="32049"/>
                  </a:cubicBezTo>
                  <a:cubicBezTo>
                    <a:pt x="7400" y="32069"/>
                    <a:pt x="7485" y="32103"/>
                    <a:pt x="7574" y="32133"/>
                  </a:cubicBezTo>
                  <a:cubicBezTo>
                    <a:pt x="7593" y="32113"/>
                    <a:pt x="7616" y="32088"/>
                    <a:pt x="7657" y="32045"/>
                  </a:cubicBezTo>
                  <a:cubicBezTo>
                    <a:pt x="7630" y="32186"/>
                    <a:pt x="7687" y="32275"/>
                    <a:pt x="7759" y="32360"/>
                  </a:cubicBezTo>
                  <a:cubicBezTo>
                    <a:pt x="7832" y="32446"/>
                    <a:pt x="7901" y="32534"/>
                    <a:pt x="7985" y="32638"/>
                  </a:cubicBezTo>
                  <a:cubicBezTo>
                    <a:pt x="8005" y="32592"/>
                    <a:pt x="8031" y="32560"/>
                    <a:pt x="8028" y="32530"/>
                  </a:cubicBezTo>
                  <a:cubicBezTo>
                    <a:pt x="8017" y="32348"/>
                    <a:pt x="8001" y="32168"/>
                    <a:pt x="7980" y="31987"/>
                  </a:cubicBezTo>
                  <a:cubicBezTo>
                    <a:pt x="7976" y="31944"/>
                    <a:pt x="7961" y="31898"/>
                    <a:pt x="7911" y="31879"/>
                  </a:cubicBezTo>
                  <a:cubicBezTo>
                    <a:pt x="7838" y="31852"/>
                    <a:pt x="7852" y="31783"/>
                    <a:pt x="7836" y="31721"/>
                  </a:cubicBezTo>
                  <a:cubicBezTo>
                    <a:pt x="7873" y="31723"/>
                    <a:pt x="7907" y="31725"/>
                    <a:pt x="7957" y="31728"/>
                  </a:cubicBezTo>
                  <a:cubicBezTo>
                    <a:pt x="7960" y="31669"/>
                    <a:pt x="7968" y="31610"/>
                    <a:pt x="7964" y="31552"/>
                  </a:cubicBezTo>
                  <a:cubicBezTo>
                    <a:pt x="7946" y="31308"/>
                    <a:pt x="7968" y="31068"/>
                    <a:pt x="7999" y="30827"/>
                  </a:cubicBezTo>
                  <a:cubicBezTo>
                    <a:pt x="8019" y="30670"/>
                    <a:pt x="8011" y="30508"/>
                    <a:pt x="8040" y="30353"/>
                  </a:cubicBezTo>
                  <a:cubicBezTo>
                    <a:pt x="8099" y="30039"/>
                    <a:pt x="8109" y="29722"/>
                    <a:pt x="8118" y="29404"/>
                  </a:cubicBezTo>
                  <a:cubicBezTo>
                    <a:pt x="8121" y="29336"/>
                    <a:pt x="8121" y="29266"/>
                    <a:pt x="8104" y="29202"/>
                  </a:cubicBezTo>
                  <a:cubicBezTo>
                    <a:pt x="8076" y="29092"/>
                    <a:pt x="8103" y="28994"/>
                    <a:pt x="8127" y="28890"/>
                  </a:cubicBezTo>
                  <a:cubicBezTo>
                    <a:pt x="8221" y="28500"/>
                    <a:pt x="8308" y="28108"/>
                    <a:pt x="8395" y="27716"/>
                  </a:cubicBezTo>
                  <a:cubicBezTo>
                    <a:pt x="8399" y="27699"/>
                    <a:pt x="8385" y="27677"/>
                    <a:pt x="8379" y="27658"/>
                  </a:cubicBezTo>
                  <a:cubicBezTo>
                    <a:pt x="8310" y="27659"/>
                    <a:pt x="8314" y="27716"/>
                    <a:pt x="8294" y="27753"/>
                  </a:cubicBezTo>
                  <a:cubicBezTo>
                    <a:pt x="8251" y="27832"/>
                    <a:pt x="8215" y="27915"/>
                    <a:pt x="8166" y="27991"/>
                  </a:cubicBezTo>
                  <a:cubicBezTo>
                    <a:pt x="8132" y="28042"/>
                    <a:pt x="8081" y="28073"/>
                    <a:pt x="8009" y="28052"/>
                  </a:cubicBezTo>
                  <a:cubicBezTo>
                    <a:pt x="7976" y="28041"/>
                    <a:pt x="7934" y="28044"/>
                    <a:pt x="7901" y="28055"/>
                  </a:cubicBezTo>
                  <a:cubicBezTo>
                    <a:pt x="7657" y="28143"/>
                    <a:pt x="7402" y="28171"/>
                    <a:pt x="7145" y="28190"/>
                  </a:cubicBezTo>
                  <a:cubicBezTo>
                    <a:pt x="6987" y="28201"/>
                    <a:pt x="6830" y="28224"/>
                    <a:pt x="6672" y="28233"/>
                  </a:cubicBezTo>
                  <a:cubicBezTo>
                    <a:pt x="6622" y="28236"/>
                    <a:pt x="6565" y="28224"/>
                    <a:pt x="6521" y="28202"/>
                  </a:cubicBezTo>
                  <a:cubicBezTo>
                    <a:pt x="6404" y="28143"/>
                    <a:pt x="6291" y="28089"/>
                    <a:pt x="6153" y="28126"/>
                  </a:cubicBezTo>
                  <a:cubicBezTo>
                    <a:pt x="6088" y="28143"/>
                    <a:pt x="6040" y="28096"/>
                    <a:pt x="5999" y="28048"/>
                  </a:cubicBezTo>
                  <a:cubicBezTo>
                    <a:pt x="5957" y="28000"/>
                    <a:pt x="5945" y="27925"/>
                    <a:pt x="5861" y="27885"/>
                  </a:cubicBezTo>
                  <a:cubicBezTo>
                    <a:pt x="5866" y="28127"/>
                    <a:pt x="5864" y="28350"/>
                    <a:pt x="5936" y="28569"/>
                  </a:cubicBezTo>
                  <a:cubicBezTo>
                    <a:pt x="5971" y="28669"/>
                    <a:pt x="5995" y="28772"/>
                    <a:pt x="6016" y="28876"/>
                  </a:cubicBezTo>
                  <a:cubicBezTo>
                    <a:pt x="6093" y="29270"/>
                    <a:pt x="6168" y="29664"/>
                    <a:pt x="6241" y="30058"/>
                  </a:cubicBezTo>
                  <a:cubicBezTo>
                    <a:pt x="6260" y="30162"/>
                    <a:pt x="6272" y="30268"/>
                    <a:pt x="6286" y="30372"/>
                  </a:cubicBezTo>
                  <a:cubicBezTo>
                    <a:pt x="6292" y="30425"/>
                    <a:pt x="6290" y="30479"/>
                    <a:pt x="6301" y="30531"/>
                  </a:cubicBezTo>
                  <a:cubicBezTo>
                    <a:pt x="6358" y="30791"/>
                    <a:pt x="6371" y="31055"/>
                    <a:pt x="6391" y="31320"/>
                  </a:cubicBezTo>
                  <a:cubicBezTo>
                    <a:pt x="6400" y="31447"/>
                    <a:pt x="6432" y="31574"/>
                    <a:pt x="6446" y="31701"/>
                  </a:cubicBezTo>
                  <a:cubicBezTo>
                    <a:pt x="6468" y="31912"/>
                    <a:pt x="6502" y="32123"/>
                    <a:pt x="6449" y="32334"/>
                  </a:cubicBezTo>
                  <a:cubicBezTo>
                    <a:pt x="6425" y="32430"/>
                    <a:pt x="6422" y="32526"/>
                    <a:pt x="6441" y="32625"/>
                  </a:cubicBezTo>
                  <a:cubicBezTo>
                    <a:pt x="6460" y="32725"/>
                    <a:pt x="6460" y="32829"/>
                    <a:pt x="6470" y="32952"/>
                  </a:cubicBezTo>
                  <a:cubicBezTo>
                    <a:pt x="6503" y="32919"/>
                    <a:pt x="6526" y="32908"/>
                    <a:pt x="6531" y="32891"/>
                  </a:cubicBezTo>
                  <a:moveTo>
                    <a:pt x="2559" y="21308"/>
                  </a:moveTo>
                  <a:cubicBezTo>
                    <a:pt x="2608" y="21820"/>
                    <a:pt x="2659" y="22333"/>
                    <a:pt x="2709" y="22846"/>
                  </a:cubicBezTo>
                  <a:cubicBezTo>
                    <a:pt x="2726" y="23027"/>
                    <a:pt x="2747" y="23208"/>
                    <a:pt x="2759" y="23389"/>
                  </a:cubicBezTo>
                  <a:cubicBezTo>
                    <a:pt x="2784" y="23782"/>
                    <a:pt x="2802" y="24176"/>
                    <a:pt x="2828" y="24570"/>
                  </a:cubicBezTo>
                  <a:cubicBezTo>
                    <a:pt x="2846" y="24849"/>
                    <a:pt x="2850" y="25133"/>
                    <a:pt x="2901" y="25407"/>
                  </a:cubicBezTo>
                  <a:cubicBezTo>
                    <a:pt x="2970" y="25767"/>
                    <a:pt x="2970" y="26129"/>
                    <a:pt x="3001" y="26491"/>
                  </a:cubicBezTo>
                  <a:cubicBezTo>
                    <a:pt x="3020" y="26725"/>
                    <a:pt x="3068" y="26956"/>
                    <a:pt x="3089" y="27190"/>
                  </a:cubicBezTo>
                  <a:cubicBezTo>
                    <a:pt x="3121" y="27551"/>
                    <a:pt x="3145" y="27915"/>
                    <a:pt x="3168" y="28278"/>
                  </a:cubicBezTo>
                  <a:cubicBezTo>
                    <a:pt x="3191" y="28641"/>
                    <a:pt x="3208" y="29004"/>
                    <a:pt x="3229" y="29368"/>
                  </a:cubicBezTo>
                  <a:cubicBezTo>
                    <a:pt x="3250" y="29738"/>
                    <a:pt x="3253" y="30111"/>
                    <a:pt x="3335" y="30475"/>
                  </a:cubicBezTo>
                  <a:cubicBezTo>
                    <a:pt x="3352" y="30548"/>
                    <a:pt x="3352" y="30626"/>
                    <a:pt x="3355" y="30701"/>
                  </a:cubicBezTo>
                  <a:cubicBezTo>
                    <a:pt x="3364" y="30882"/>
                    <a:pt x="3369" y="31064"/>
                    <a:pt x="3424" y="31240"/>
                  </a:cubicBezTo>
                  <a:cubicBezTo>
                    <a:pt x="3441" y="31297"/>
                    <a:pt x="3443" y="31360"/>
                    <a:pt x="3446" y="31420"/>
                  </a:cubicBezTo>
                  <a:cubicBezTo>
                    <a:pt x="3464" y="31723"/>
                    <a:pt x="3475" y="32026"/>
                    <a:pt x="3497" y="32328"/>
                  </a:cubicBezTo>
                  <a:cubicBezTo>
                    <a:pt x="3514" y="32547"/>
                    <a:pt x="3547" y="32764"/>
                    <a:pt x="3569" y="32982"/>
                  </a:cubicBezTo>
                  <a:cubicBezTo>
                    <a:pt x="3583" y="33118"/>
                    <a:pt x="3589" y="33254"/>
                    <a:pt x="3598" y="33389"/>
                  </a:cubicBezTo>
                  <a:cubicBezTo>
                    <a:pt x="3619" y="33708"/>
                    <a:pt x="3665" y="34019"/>
                    <a:pt x="3776" y="34323"/>
                  </a:cubicBezTo>
                  <a:cubicBezTo>
                    <a:pt x="3853" y="34532"/>
                    <a:pt x="3886" y="34758"/>
                    <a:pt x="3944" y="34996"/>
                  </a:cubicBezTo>
                  <a:cubicBezTo>
                    <a:pt x="3962" y="34972"/>
                    <a:pt x="3978" y="34961"/>
                    <a:pt x="3982" y="34946"/>
                  </a:cubicBezTo>
                  <a:cubicBezTo>
                    <a:pt x="4004" y="34859"/>
                    <a:pt x="4024" y="34770"/>
                    <a:pt x="4044" y="34682"/>
                  </a:cubicBezTo>
                  <a:cubicBezTo>
                    <a:pt x="4058" y="34616"/>
                    <a:pt x="4071" y="34549"/>
                    <a:pt x="4085" y="34482"/>
                  </a:cubicBezTo>
                  <a:cubicBezTo>
                    <a:pt x="4099" y="34408"/>
                    <a:pt x="4106" y="34332"/>
                    <a:pt x="4128" y="34261"/>
                  </a:cubicBezTo>
                  <a:cubicBezTo>
                    <a:pt x="4158" y="34165"/>
                    <a:pt x="4176" y="34071"/>
                    <a:pt x="4152" y="33971"/>
                  </a:cubicBezTo>
                  <a:cubicBezTo>
                    <a:pt x="4143" y="33935"/>
                    <a:pt x="4138" y="33893"/>
                    <a:pt x="4148" y="33858"/>
                  </a:cubicBezTo>
                  <a:cubicBezTo>
                    <a:pt x="4195" y="33701"/>
                    <a:pt x="4174" y="33543"/>
                    <a:pt x="4166" y="33384"/>
                  </a:cubicBezTo>
                  <a:cubicBezTo>
                    <a:pt x="4126" y="32635"/>
                    <a:pt x="4085" y="31886"/>
                    <a:pt x="4043" y="31136"/>
                  </a:cubicBezTo>
                  <a:cubicBezTo>
                    <a:pt x="4038" y="31054"/>
                    <a:pt x="4023" y="30971"/>
                    <a:pt x="4015" y="30889"/>
                  </a:cubicBezTo>
                  <a:cubicBezTo>
                    <a:pt x="4005" y="30791"/>
                    <a:pt x="4009" y="30696"/>
                    <a:pt x="4027" y="30597"/>
                  </a:cubicBezTo>
                  <a:cubicBezTo>
                    <a:pt x="4051" y="30466"/>
                    <a:pt x="4032" y="30327"/>
                    <a:pt x="4029" y="30191"/>
                  </a:cubicBezTo>
                  <a:cubicBezTo>
                    <a:pt x="4028" y="30153"/>
                    <a:pt x="4012" y="30117"/>
                    <a:pt x="4009" y="30079"/>
                  </a:cubicBezTo>
                  <a:cubicBezTo>
                    <a:pt x="3982" y="29625"/>
                    <a:pt x="3958" y="29172"/>
                    <a:pt x="3927" y="28718"/>
                  </a:cubicBezTo>
                  <a:cubicBezTo>
                    <a:pt x="3913" y="28501"/>
                    <a:pt x="3932" y="28284"/>
                    <a:pt x="3913" y="28067"/>
                  </a:cubicBezTo>
                  <a:cubicBezTo>
                    <a:pt x="3894" y="27848"/>
                    <a:pt x="3889" y="27628"/>
                    <a:pt x="3877" y="27408"/>
                  </a:cubicBezTo>
                  <a:cubicBezTo>
                    <a:pt x="3848" y="26864"/>
                    <a:pt x="3823" y="26320"/>
                    <a:pt x="3806" y="25775"/>
                  </a:cubicBezTo>
                  <a:cubicBezTo>
                    <a:pt x="3801" y="25602"/>
                    <a:pt x="3797" y="25427"/>
                    <a:pt x="3742" y="25259"/>
                  </a:cubicBezTo>
                  <a:cubicBezTo>
                    <a:pt x="3731" y="25223"/>
                    <a:pt x="3729" y="25183"/>
                    <a:pt x="3727" y="25146"/>
                  </a:cubicBezTo>
                  <a:cubicBezTo>
                    <a:pt x="3706" y="24730"/>
                    <a:pt x="3686" y="24314"/>
                    <a:pt x="3661" y="23897"/>
                  </a:cubicBezTo>
                  <a:cubicBezTo>
                    <a:pt x="3648" y="23663"/>
                    <a:pt x="3645" y="23430"/>
                    <a:pt x="3594" y="23198"/>
                  </a:cubicBezTo>
                  <a:cubicBezTo>
                    <a:pt x="3561" y="23045"/>
                    <a:pt x="3571" y="22881"/>
                    <a:pt x="3575" y="22722"/>
                  </a:cubicBezTo>
                  <a:cubicBezTo>
                    <a:pt x="3581" y="22450"/>
                    <a:pt x="3569" y="22177"/>
                    <a:pt x="3543" y="21906"/>
                  </a:cubicBezTo>
                  <a:cubicBezTo>
                    <a:pt x="3522" y="21687"/>
                    <a:pt x="3514" y="21468"/>
                    <a:pt x="3499" y="21249"/>
                  </a:cubicBezTo>
                  <a:cubicBezTo>
                    <a:pt x="3496" y="21215"/>
                    <a:pt x="3488" y="21181"/>
                    <a:pt x="3478" y="21112"/>
                  </a:cubicBezTo>
                  <a:cubicBezTo>
                    <a:pt x="3442" y="21164"/>
                    <a:pt x="3417" y="21184"/>
                    <a:pt x="3412" y="21208"/>
                  </a:cubicBezTo>
                  <a:cubicBezTo>
                    <a:pt x="3376" y="21409"/>
                    <a:pt x="3346" y="21611"/>
                    <a:pt x="3307" y="21811"/>
                  </a:cubicBezTo>
                  <a:cubicBezTo>
                    <a:pt x="3288" y="21915"/>
                    <a:pt x="3266" y="22020"/>
                    <a:pt x="3229" y="22119"/>
                  </a:cubicBezTo>
                  <a:cubicBezTo>
                    <a:pt x="3188" y="22230"/>
                    <a:pt x="3187" y="22339"/>
                    <a:pt x="3196" y="22453"/>
                  </a:cubicBezTo>
                  <a:cubicBezTo>
                    <a:pt x="3222" y="22794"/>
                    <a:pt x="3245" y="23134"/>
                    <a:pt x="3266" y="23474"/>
                  </a:cubicBezTo>
                  <a:cubicBezTo>
                    <a:pt x="3273" y="23579"/>
                    <a:pt x="3280" y="23683"/>
                    <a:pt x="3247" y="23789"/>
                  </a:cubicBezTo>
                  <a:cubicBezTo>
                    <a:pt x="3227" y="23851"/>
                    <a:pt x="3241" y="23924"/>
                    <a:pt x="3245" y="23992"/>
                  </a:cubicBezTo>
                  <a:cubicBezTo>
                    <a:pt x="3254" y="24173"/>
                    <a:pt x="3263" y="24356"/>
                    <a:pt x="3278" y="24536"/>
                  </a:cubicBezTo>
                  <a:cubicBezTo>
                    <a:pt x="3288" y="24672"/>
                    <a:pt x="3314" y="24806"/>
                    <a:pt x="3322" y="24942"/>
                  </a:cubicBezTo>
                  <a:cubicBezTo>
                    <a:pt x="3370" y="25706"/>
                    <a:pt x="3414" y="26470"/>
                    <a:pt x="3463" y="27234"/>
                  </a:cubicBezTo>
                  <a:cubicBezTo>
                    <a:pt x="3476" y="27438"/>
                    <a:pt x="3493" y="27640"/>
                    <a:pt x="3535" y="27841"/>
                  </a:cubicBezTo>
                  <a:cubicBezTo>
                    <a:pt x="3578" y="28047"/>
                    <a:pt x="3583" y="28262"/>
                    <a:pt x="3598" y="28473"/>
                  </a:cubicBezTo>
                  <a:cubicBezTo>
                    <a:pt x="3620" y="28753"/>
                    <a:pt x="3637" y="29032"/>
                    <a:pt x="3654" y="29313"/>
                  </a:cubicBezTo>
                  <a:cubicBezTo>
                    <a:pt x="3693" y="29918"/>
                    <a:pt x="3734" y="30522"/>
                    <a:pt x="3770" y="31128"/>
                  </a:cubicBezTo>
                  <a:cubicBezTo>
                    <a:pt x="3804" y="31672"/>
                    <a:pt x="3833" y="32217"/>
                    <a:pt x="3868" y="32761"/>
                  </a:cubicBezTo>
                  <a:cubicBezTo>
                    <a:pt x="3887" y="33057"/>
                    <a:pt x="3916" y="33351"/>
                    <a:pt x="3938" y="33645"/>
                  </a:cubicBezTo>
                  <a:cubicBezTo>
                    <a:pt x="3944" y="33721"/>
                    <a:pt x="3946" y="33797"/>
                    <a:pt x="3941" y="33872"/>
                  </a:cubicBezTo>
                  <a:cubicBezTo>
                    <a:pt x="3940" y="33906"/>
                    <a:pt x="3919" y="33939"/>
                    <a:pt x="3906" y="33973"/>
                  </a:cubicBezTo>
                  <a:cubicBezTo>
                    <a:pt x="3831" y="33951"/>
                    <a:pt x="3823" y="33896"/>
                    <a:pt x="3817" y="33846"/>
                  </a:cubicBezTo>
                  <a:cubicBezTo>
                    <a:pt x="3798" y="33703"/>
                    <a:pt x="3782" y="33559"/>
                    <a:pt x="3773" y="33416"/>
                  </a:cubicBezTo>
                  <a:cubicBezTo>
                    <a:pt x="3732" y="32788"/>
                    <a:pt x="3692" y="32161"/>
                    <a:pt x="3655" y="31533"/>
                  </a:cubicBezTo>
                  <a:cubicBezTo>
                    <a:pt x="3613" y="30837"/>
                    <a:pt x="3576" y="30140"/>
                    <a:pt x="3534" y="29444"/>
                  </a:cubicBezTo>
                  <a:cubicBezTo>
                    <a:pt x="3522" y="29233"/>
                    <a:pt x="3501" y="29022"/>
                    <a:pt x="3482" y="28810"/>
                  </a:cubicBezTo>
                  <a:cubicBezTo>
                    <a:pt x="3469" y="28666"/>
                    <a:pt x="3450" y="28524"/>
                    <a:pt x="3440" y="28380"/>
                  </a:cubicBezTo>
                  <a:cubicBezTo>
                    <a:pt x="3394" y="27685"/>
                    <a:pt x="3353" y="26989"/>
                    <a:pt x="3305" y="26293"/>
                  </a:cubicBezTo>
                  <a:cubicBezTo>
                    <a:pt x="3291" y="26090"/>
                    <a:pt x="3259" y="25887"/>
                    <a:pt x="3236" y="25685"/>
                  </a:cubicBezTo>
                  <a:cubicBezTo>
                    <a:pt x="3218" y="25527"/>
                    <a:pt x="3193" y="25369"/>
                    <a:pt x="3183" y="25210"/>
                  </a:cubicBezTo>
                  <a:cubicBezTo>
                    <a:pt x="3148" y="24605"/>
                    <a:pt x="3117" y="23999"/>
                    <a:pt x="3085" y="23394"/>
                  </a:cubicBezTo>
                  <a:cubicBezTo>
                    <a:pt x="3080" y="23325"/>
                    <a:pt x="3075" y="23257"/>
                    <a:pt x="3068" y="23190"/>
                  </a:cubicBezTo>
                  <a:cubicBezTo>
                    <a:pt x="3050" y="23016"/>
                    <a:pt x="3031" y="22844"/>
                    <a:pt x="3044" y="22669"/>
                  </a:cubicBezTo>
                  <a:cubicBezTo>
                    <a:pt x="3051" y="22564"/>
                    <a:pt x="3039" y="22457"/>
                    <a:pt x="3028" y="22351"/>
                  </a:cubicBezTo>
                  <a:cubicBezTo>
                    <a:pt x="3023" y="22299"/>
                    <a:pt x="3017" y="22240"/>
                    <a:pt x="2989" y="22199"/>
                  </a:cubicBezTo>
                  <a:cubicBezTo>
                    <a:pt x="2901" y="22068"/>
                    <a:pt x="2886" y="21915"/>
                    <a:pt x="2855" y="21769"/>
                  </a:cubicBezTo>
                  <a:cubicBezTo>
                    <a:pt x="2815" y="21574"/>
                    <a:pt x="2735" y="21396"/>
                    <a:pt x="2647" y="21220"/>
                  </a:cubicBezTo>
                  <a:cubicBezTo>
                    <a:pt x="2636" y="21201"/>
                    <a:pt x="2617" y="21186"/>
                    <a:pt x="2567" y="21132"/>
                  </a:cubicBezTo>
                  <a:cubicBezTo>
                    <a:pt x="2563" y="21222"/>
                    <a:pt x="2555" y="21265"/>
                    <a:pt x="2559" y="21308"/>
                  </a:cubicBezTo>
                  <a:moveTo>
                    <a:pt x="3376" y="17524"/>
                  </a:moveTo>
                  <a:cubicBezTo>
                    <a:pt x="3432" y="17534"/>
                    <a:pt x="3439" y="17572"/>
                    <a:pt x="3423" y="17608"/>
                  </a:cubicBezTo>
                  <a:cubicBezTo>
                    <a:pt x="3398" y="17663"/>
                    <a:pt x="3368" y="17716"/>
                    <a:pt x="3335" y="17764"/>
                  </a:cubicBezTo>
                  <a:cubicBezTo>
                    <a:pt x="3176" y="17995"/>
                    <a:pt x="3013" y="18222"/>
                    <a:pt x="2857" y="18453"/>
                  </a:cubicBezTo>
                  <a:cubicBezTo>
                    <a:pt x="2783" y="18563"/>
                    <a:pt x="2846" y="18687"/>
                    <a:pt x="2979" y="18696"/>
                  </a:cubicBezTo>
                  <a:cubicBezTo>
                    <a:pt x="3011" y="18698"/>
                    <a:pt x="3059" y="18678"/>
                    <a:pt x="3077" y="18652"/>
                  </a:cubicBezTo>
                  <a:cubicBezTo>
                    <a:pt x="3128" y="18579"/>
                    <a:pt x="3170" y="18499"/>
                    <a:pt x="3214" y="18420"/>
                  </a:cubicBezTo>
                  <a:cubicBezTo>
                    <a:pt x="3299" y="18269"/>
                    <a:pt x="3364" y="18103"/>
                    <a:pt x="3502" y="17989"/>
                  </a:cubicBezTo>
                  <a:cubicBezTo>
                    <a:pt x="3570" y="17931"/>
                    <a:pt x="3647" y="17879"/>
                    <a:pt x="3727" y="17840"/>
                  </a:cubicBezTo>
                  <a:cubicBezTo>
                    <a:pt x="3768" y="17821"/>
                    <a:pt x="3825" y="17837"/>
                    <a:pt x="3905" y="17837"/>
                  </a:cubicBezTo>
                  <a:cubicBezTo>
                    <a:pt x="3872" y="17883"/>
                    <a:pt x="3862" y="17914"/>
                    <a:pt x="3841" y="17925"/>
                  </a:cubicBezTo>
                  <a:cubicBezTo>
                    <a:pt x="3669" y="18018"/>
                    <a:pt x="3541" y="18152"/>
                    <a:pt x="3449" y="18324"/>
                  </a:cubicBezTo>
                  <a:cubicBezTo>
                    <a:pt x="3428" y="18363"/>
                    <a:pt x="3388" y="18391"/>
                    <a:pt x="3360" y="18426"/>
                  </a:cubicBezTo>
                  <a:cubicBezTo>
                    <a:pt x="3301" y="18499"/>
                    <a:pt x="3266" y="18577"/>
                    <a:pt x="3278" y="18685"/>
                  </a:cubicBezTo>
                  <a:cubicBezTo>
                    <a:pt x="3438" y="18674"/>
                    <a:pt x="3548" y="18582"/>
                    <a:pt x="3665" y="18510"/>
                  </a:cubicBezTo>
                  <a:cubicBezTo>
                    <a:pt x="3689" y="18495"/>
                    <a:pt x="3710" y="18467"/>
                    <a:pt x="3734" y="18464"/>
                  </a:cubicBezTo>
                  <a:cubicBezTo>
                    <a:pt x="3898" y="18442"/>
                    <a:pt x="4059" y="18406"/>
                    <a:pt x="4226" y="18411"/>
                  </a:cubicBezTo>
                  <a:cubicBezTo>
                    <a:pt x="4440" y="18418"/>
                    <a:pt x="4649" y="18383"/>
                    <a:pt x="4849" y="18307"/>
                  </a:cubicBezTo>
                  <a:cubicBezTo>
                    <a:pt x="5041" y="18235"/>
                    <a:pt x="5233" y="18184"/>
                    <a:pt x="5440" y="18177"/>
                  </a:cubicBezTo>
                  <a:cubicBezTo>
                    <a:pt x="5589" y="18171"/>
                    <a:pt x="5737" y="18130"/>
                    <a:pt x="5885" y="18105"/>
                  </a:cubicBezTo>
                  <a:cubicBezTo>
                    <a:pt x="5897" y="18149"/>
                    <a:pt x="5905" y="18177"/>
                    <a:pt x="5916" y="18214"/>
                  </a:cubicBezTo>
                  <a:cubicBezTo>
                    <a:pt x="6004" y="18223"/>
                    <a:pt x="6092" y="18201"/>
                    <a:pt x="6179" y="18184"/>
                  </a:cubicBezTo>
                  <a:cubicBezTo>
                    <a:pt x="6328" y="18156"/>
                    <a:pt x="6475" y="18119"/>
                    <a:pt x="6625" y="18096"/>
                  </a:cubicBezTo>
                  <a:cubicBezTo>
                    <a:pt x="6962" y="18043"/>
                    <a:pt x="7290" y="17950"/>
                    <a:pt x="7618" y="17859"/>
                  </a:cubicBezTo>
                  <a:cubicBezTo>
                    <a:pt x="7682" y="17840"/>
                    <a:pt x="7753" y="17817"/>
                    <a:pt x="7800" y="17774"/>
                  </a:cubicBezTo>
                  <a:cubicBezTo>
                    <a:pt x="7904" y="17680"/>
                    <a:pt x="7923" y="17572"/>
                    <a:pt x="7845" y="17447"/>
                  </a:cubicBezTo>
                  <a:cubicBezTo>
                    <a:pt x="7786" y="17351"/>
                    <a:pt x="7767" y="17255"/>
                    <a:pt x="7763" y="17149"/>
                  </a:cubicBezTo>
                  <a:cubicBezTo>
                    <a:pt x="7761" y="17096"/>
                    <a:pt x="7756" y="17040"/>
                    <a:pt x="7733" y="16995"/>
                  </a:cubicBezTo>
                  <a:cubicBezTo>
                    <a:pt x="7613" y="16767"/>
                    <a:pt x="7488" y="16543"/>
                    <a:pt x="7362" y="16318"/>
                  </a:cubicBezTo>
                  <a:cubicBezTo>
                    <a:pt x="7307" y="16220"/>
                    <a:pt x="7251" y="16123"/>
                    <a:pt x="7147" y="16062"/>
                  </a:cubicBezTo>
                  <a:cubicBezTo>
                    <a:pt x="7104" y="16036"/>
                    <a:pt x="7079" y="15982"/>
                    <a:pt x="7047" y="15943"/>
                  </a:cubicBezTo>
                  <a:cubicBezTo>
                    <a:pt x="6793" y="15864"/>
                    <a:pt x="6622" y="15974"/>
                    <a:pt x="6499" y="16190"/>
                  </a:cubicBezTo>
                  <a:cubicBezTo>
                    <a:pt x="6393" y="16186"/>
                    <a:pt x="6303" y="16206"/>
                    <a:pt x="6224" y="16276"/>
                  </a:cubicBezTo>
                  <a:cubicBezTo>
                    <a:pt x="6074" y="16408"/>
                    <a:pt x="5890" y="16481"/>
                    <a:pt x="5711" y="16562"/>
                  </a:cubicBezTo>
                  <a:cubicBezTo>
                    <a:pt x="5511" y="16652"/>
                    <a:pt x="5309" y="16738"/>
                    <a:pt x="5105" y="16819"/>
                  </a:cubicBezTo>
                  <a:cubicBezTo>
                    <a:pt x="5022" y="16853"/>
                    <a:pt x="4933" y="16879"/>
                    <a:pt x="4845" y="16891"/>
                  </a:cubicBezTo>
                  <a:cubicBezTo>
                    <a:pt x="4739" y="16905"/>
                    <a:pt x="4637" y="16926"/>
                    <a:pt x="4541" y="16977"/>
                  </a:cubicBezTo>
                  <a:cubicBezTo>
                    <a:pt x="4464" y="17016"/>
                    <a:pt x="4386" y="17047"/>
                    <a:pt x="4331" y="16944"/>
                  </a:cubicBezTo>
                  <a:cubicBezTo>
                    <a:pt x="4214" y="16921"/>
                    <a:pt x="4107" y="16855"/>
                    <a:pt x="3982" y="16862"/>
                  </a:cubicBezTo>
                  <a:cubicBezTo>
                    <a:pt x="3763" y="16875"/>
                    <a:pt x="3543" y="16882"/>
                    <a:pt x="3324" y="16891"/>
                  </a:cubicBezTo>
                  <a:cubicBezTo>
                    <a:pt x="3294" y="16892"/>
                    <a:pt x="3261" y="16891"/>
                    <a:pt x="3234" y="16903"/>
                  </a:cubicBezTo>
                  <a:cubicBezTo>
                    <a:pt x="3076" y="16968"/>
                    <a:pt x="2918" y="17036"/>
                    <a:pt x="2762" y="17107"/>
                  </a:cubicBezTo>
                  <a:cubicBezTo>
                    <a:pt x="2728" y="17122"/>
                    <a:pt x="2695" y="17146"/>
                    <a:pt x="2673" y="17175"/>
                  </a:cubicBezTo>
                  <a:cubicBezTo>
                    <a:pt x="2485" y="17415"/>
                    <a:pt x="2331" y="17674"/>
                    <a:pt x="2279" y="17978"/>
                  </a:cubicBezTo>
                  <a:cubicBezTo>
                    <a:pt x="2265" y="18059"/>
                    <a:pt x="2280" y="18143"/>
                    <a:pt x="2282" y="18220"/>
                  </a:cubicBezTo>
                  <a:cubicBezTo>
                    <a:pt x="2344" y="18248"/>
                    <a:pt x="2360" y="18211"/>
                    <a:pt x="2375" y="18177"/>
                  </a:cubicBezTo>
                  <a:cubicBezTo>
                    <a:pt x="2447" y="18012"/>
                    <a:pt x="2516" y="17844"/>
                    <a:pt x="2591" y="17678"/>
                  </a:cubicBezTo>
                  <a:cubicBezTo>
                    <a:pt x="2618" y="17617"/>
                    <a:pt x="2647" y="17554"/>
                    <a:pt x="2688" y="17502"/>
                  </a:cubicBezTo>
                  <a:cubicBezTo>
                    <a:pt x="2751" y="17418"/>
                    <a:pt x="2825" y="17341"/>
                    <a:pt x="2895" y="17262"/>
                  </a:cubicBezTo>
                  <a:cubicBezTo>
                    <a:pt x="2910" y="17247"/>
                    <a:pt x="2933" y="17237"/>
                    <a:pt x="2954" y="17231"/>
                  </a:cubicBezTo>
                  <a:cubicBezTo>
                    <a:pt x="2965" y="17227"/>
                    <a:pt x="2984" y="17233"/>
                    <a:pt x="2994" y="17241"/>
                  </a:cubicBezTo>
                  <a:cubicBezTo>
                    <a:pt x="3004" y="17250"/>
                    <a:pt x="3015" y="17271"/>
                    <a:pt x="3011" y="17280"/>
                  </a:cubicBezTo>
                  <a:cubicBezTo>
                    <a:pt x="2981" y="17340"/>
                    <a:pt x="2954" y="17404"/>
                    <a:pt x="2913" y="17457"/>
                  </a:cubicBezTo>
                  <a:cubicBezTo>
                    <a:pt x="2742" y="17682"/>
                    <a:pt x="2638" y="17942"/>
                    <a:pt x="2531" y="18199"/>
                  </a:cubicBezTo>
                  <a:cubicBezTo>
                    <a:pt x="2523" y="18220"/>
                    <a:pt x="2512" y="18242"/>
                    <a:pt x="2511" y="18264"/>
                  </a:cubicBezTo>
                  <a:cubicBezTo>
                    <a:pt x="2509" y="18316"/>
                    <a:pt x="2497" y="18375"/>
                    <a:pt x="2517" y="18418"/>
                  </a:cubicBezTo>
                  <a:cubicBezTo>
                    <a:pt x="2536" y="18460"/>
                    <a:pt x="2591" y="18486"/>
                    <a:pt x="2656" y="18541"/>
                  </a:cubicBezTo>
                  <a:cubicBezTo>
                    <a:pt x="2820" y="18118"/>
                    <a:pt x="3087" y="17812"/>
                    <a:pt x="3376" y="17524"/>
                  </a:cubicBezTo>
                  <a:moveTo>
                    <a:pt x="5374" y="3492"/>
                  </a:moveTo>
                  <a:cubicBezTo>
                    <a:pt x="5360" y="3343"/>
                    <a:pt x="5315" y="3187"/>
                    <a:pt x="5341" y="3045"/>
                  </a:cubicBezTo>
                  <a:cubicBezTo>
                    <a:pt x="5367" y="2901"/>
                    <a:pt x="5347" y="2759"/>
                    <a:pt x="5374" y="2618"/>
                  </a:cubicBezTo>
                  <a:cubicBezTo>
                    <a:pt x="5403" y="2469"/>
                    <a:pt x="5429" y="2320"/>
                    <a:pt x="5455" y="2171"/>
                  </a:cubicBezTo>
                  <a:cubicBezTo>
                    <a:pt x="5497" y="1937"/>
                    <a:pt x="5586" y="1719"/>
                    <a:pt x="5695" y="1511"/>
                  </a:cubicBezTo>
                  <a:cubicBezTo>
                    <a:pt x="5776" y="1355"/>
                    <a:pt x="5921" y="1251"/>
                    <a:pt x="6068" y="1155"/>
                  </a:cubicBezTo>
                  <a:cubicBezTo>
                    <a:pt x="6103" y="1209"/>
                    <a:pt x="6057" y="1231"/>
                    <a:pt x="6034" y="1253"/>
                  </a:cubicBezTo>
                  <a:cubicBezTo>
                    <a:pt x="5946" y="1339"/>
                    <a:pt x="5882" y="1437"/>
                    <a:pt x="5854" y="1561"/>
                  </a:cubicBezTo>
                  <a:cubicBezTo>
                    <a:pt x="5841" y="1618"/>
                    <a:pt x="5817" y="1678"/>
                    <a:pt x="5781" y="1725"/>
                  </a:cubicBezTo>
                  <a:cubicBezTo>
                    <a:pt x="5626" y="1934"/>
                    <a:pt x="5579" y="2181"/>
                    <a:pt x="5546" y="2428"/>
                  </a:cubicBezTo>
                  <a:cubicBezTo>
                    <a:pt x="5493" y="2829"/>
                    <a:pt x="5505" y="3228"/>
                    <a:pt x="5588" y="3626"/>
                  </a:cubicBezTo>
                  <a:cubicBezTo>
                    <a:pt x="5599" y="3680"/>
                    <a:pt x="5592" y="3726"/>
                    <a:pt x="5570" y="3778"/>
                  </a:cubicBezTo>
                  <a:cubicBezTo>
                    <a:pt x="5537" y="3858"/>
                    <a:pt x="5578" y="3911"/>
                    <a:pt x="5661" y="3902"/>
                  </a:cubicBezTo>
                  <a:cubicBezTo>
                    <a:pt x="5799" y="3889"/>
                    <a:pt x="5870" y="3794"/>
                    <a:pt x="5922" y="3680"/>
                  </a:cubicBezTo>
                  <a:cubicBezTo>
                    <a:pt x="5940" y="3639"/>
                    <a:pt x="5942" y="3588"/>
                    <a:pt x="5966" y="3553"/>
                  </a:cubicBezTo>
                  <a:cubicBezTo>
                    <a:pt x="6048" y="3436"/>
                    <a:pt x="6068" y="3302"/>
                    <a:pt x="6090" y="3167"/>
                  </a:cubicBezTo>
                  <a:cubicBezTo>
                    <a:pt x="6111" y="3035"/>
                    <a:pt x="6117" y="2901"/>
                    <a:pt x="6147" y="2771"/>
                  </a:cubicBezTo>
                  <a:cubicBezTo>
                    <a:pt x="6171" y="2662"/>
                    <a:pt x="6205" y="2549"/>
                    <a:pt x="6262" y="2454"/>
                  </a:cubicBezTo>
                  <a:cubicBezTo>
                    <a:pt x="6324" y="2351"/>
                    <a:pt x="6417" y="2269"/>
                    <a:pt x="6555" y="2265"/>
                  </a:cubicBezTo>
                  <a:cubicBezTo>
                    <a:pt x="6645" y="2264"/>
                    <a:pt x="6735" y="2247"/>
                    <a:pt x="6825" y="2233"/>
                  </a:cubicBezTo>
                  <a:cubicBezTo>
                    <a:pt x="6919" y="2217"/>
                    <a:pt x="7007" y="2233"/>
                    <a:pt x="7089" y="2278"/>
                  </a:cubicBezTo>
                  <a:cubicBezTo>
                    <a:pt x="7105" y="2286"/>
                    <a:pt x="7112" y="2312"/>
                    <a:pt x="7138" y="2353"/>
                  </a:cubicBezTo>
                  <a:cubicBezTo>
                    <a:pt x="7068" y="2336"/>
                    <a:pt x="7022" y="2320"/>
                    <a:pt x="6975" y="2315"/>
                  </a:cubicBezTo>
                  <a:cubicBezTo>
                    <a:pt x="6923" y="2310"/>
                    <a:pt x="6870" y="2313"/>
                    <a:pt x="6817" y="2316"/>
                  </a:cubicBezTo>
                  <a:cubicBezTo>
                    <a:pt x="6764" y="2320"/>
                    <a:pt x="6711" y="2324"/>
                    <a:pt x="6659" y="2333"/>
                  </a:cubicBezTo>
                  <a:cubicBezTo>
                    <a:pt x="6586" y="2345"/>
                    <a:pt x="6504" y="2343"/>
                    <a:pt x="6479" y="2438"/>
                  </a:cubicBezTo>
                  <a:cubicBezTo>
                    <a:pt x="6475" y="2450"/>
                    <a:pt x="6454" y="2466"/>
                    <a:pt x="6445" y="2465"/>
                  </a:cubicBezTo>
                  <a:cubicBezTo>
                    <a:pt x="6334" y="2445"/>
                    <a:pt x="6322" y="2523"/>
                    <a:pt x="6308" y="2600"/>
                  </a:cubicBezTo>
                  <a:cubicBezTo>
                    <a:pt x="6295" y="2665"/>
                    <a:pt x="6284" y="2732"/>
                    <a:pt x="6264" y="2844"/>
                  </a:cubicBezTo>
                  <a:cubicBezTo>
                    <a:pt x="6312" y="2791"/>
                    <a:pt x="6330" y="2774"/>
                    <a:pt x="6345" y="2753"/>
                  </a:cubicBezTo>
                  <a:cubicBezTo>
                    <a:pt x="6463" y="2599"/>
                    <a:pt x="6599" y="2553"/>
                    <a:pt x="6779" y="2612"/>
                  </a:cubicBezTo>
                  <a:cubicBezTo>
                    <a:pt x="6844" y="2633"/>
                    <a:pt x="6905" y="2664"/>
                    <a:pt x="6963" y="2688"/>
                  </a:cubicBezTo>
                  <a:cubicBezTo>
                    <a:pt x="7001" y="2752"/>
                    <a:pt x="7037" y="2808"/>
                    <a:pt x="7068" y="2869"/>
                  </a:cubicBezTo>
                  <a:cubicBezTo>
                    <a:pt x="7141" y="3009"/>
                    <a:pt x="7231" y="3139"/>
                    <a:pt x="7257" y="3304"/>
                  </a:cubicBezTo>
                  <a:cubicBezTo>
                    <a:pt x="7270" y="3391"/>
                    <a:pt x="7319" y="3473"/>
                    <a:pt x="7354" y="3557"/>
                  </a:cubicBezTo>
                  <a:cubicBezTo>
                    <a:pt x="7401" y="3668"/>
                    <a:pt x="7437" y="3781"/>
                    <a:pt x="7447" y="3904"/>
                  </a:cubicBezTo>
                  <a:cubicBezTo>
                    <a:pt x="7456" y="4027"/>
                    <a:pt x="7502" y="4138"/>
                    <a:pt x="7574" y="4240"/>
                  </a:cubicBezTo>
                  <a:cubicBezTo>
                    <a:pt x="7642" y="4337"/>
                    <a:pt x="7725" y="4409"/>
                    <a:pt x="7837" y="4445"/>
                  </a:cubicBezTo>
                  <a:cubicBezTo>
                    <a:pt x="7967" y="4487"/>
                    <a:pt x="8097" y="4531"/>
                    <a:pt x="8227" y="4571"/>
                  </a:cubicBezTo>
                  <a:cubicBezTo>
                    <a:pt x="8260" y="4582"/>
                    <a:pt x="8297" y="4579"/>
                    <a:pt x="8343" y="4583"/>
                  </a:cubicBezTo>
                  <a:cubicBezTo>
                    <a:pt x="8137" y="4304"/>
                    <a:pt x="8131" y="4287"/>
                    <a:pt x="8124" y="3979"/>
                  </a:cubicBezTo>
                  <a:cubicBezTo>
                    <a:pt x="8192" y="3947"/>
                    <a:pt x="8265" y="3912"/>
                    <a:pt x="8340" y="3876"/>
                  </a:cubicBezTo>
                  <a:cubicBezTo>
                    <a:pt x="8421" y="3900"/>
                    <a:pt x="8501" y="3924"/>
                    <a:pt x="8580" y="3946"/>
                  </a:cubicBezTo>
                  <a:cubicBezTo>
                    <a:pt x="8855" y="4019"/>
                    <a:pt x="9133" y="4020"/>
                    <a:pt x="9415" y="3986"/>
                  </a:cubicBezTo>
                  <a:cubicBezTo>
                    <a:pt x="9597" y="3964"/>
                    <a:pt x="9777" y="3936"/>
                    <a:pt x="9925" y="3819"/>
                  </a:cubicBezTo>
                  <a:cubicBezTo>
                    <a:pt x="10003" y="3756"/>
                    <a:pt x="10120" y="3790"/>
                    <a:pt x="10186" y="3696"/>
                  </a:cubicBezTo>
                  <a:cubicBezTo>
                    <a:pt x="10242" y="3617"/>
                    <a:pt x="10314" y="3548"/>
                    <a:pt x="10376" y="3472"/>
                  </a:cubicBezTo>
                  <a:cubicBezTo>
                    <a:pt x="10398" y="3446"/>
                    <a:pt x="10412" y="3413"/>
                    <a:pt x="10436" y="3373"/>
                  </a:cubicBezTo>
                  <a:cubicBezTo>
                    <a:pt x="10334" y="3349"/>
                    <a:pt x="10252" y="3369"/>
                    <a:pt x="10171" y="3378"/>
                  </a:cubicBezTo>
                  <a:cubicBezTo>
                    <a:pt x="10006" y="3396"/>
                    <a:pt x="9841" y="3421"/>
                    <a:pt x="9675" y="3440"/>
                  </a:cubicBezTo>
                  <a:cubicBezTo>
                    <a:pt x="9624" y="3446"/>
                    <a:pt x="9567" y="3452"/>
                    <a:pt x="9518" y="3439"/>
                  </a:cubicBezTo>
                  <a:cubicBezTo>
                    <a:pt x="9391" y="3404"/>
                    <a:pt x="9262" y="3403"/>
                    <a:pt x="9135" y="3413"/>
                  </a:cubicBezTo>
                  <a:cubicBezTo>
                    <a:pt x="8895" y="3432"/>
                    <a:pt x="8703" y="3335"/>
                    <a:pt x="8548" y="3168"/>
                  </a:cubicBezTo>
                  <a:cubicBezTo>
                    <a:pt x="8393" y="3002"/>
                    <a:pt x="8250" y="2824"/>
                    <a:pt x="8118" y="2641"/>
                  </a:cubicBezTo>
                  <a:cubicBezTo>
                    <a:pt x="7992" y="2467"/>
                    <a:pt x="7950" y="2254"/>
                    <a:pt x="7884" y="2053"/>
                  </a:cubicBezTo>
                  <a:cubicBezTo>
                    <a:pt x="7794" y="1781"/>
                    <a:pt x="7702" y="1509"/>
                    <a:pt x="7607" y="1239"/>
                  </a:cubicBezTo>
                  <a:cubicBezTo>
                    <a:pt x="7590" y="1191"/>
                    <a:pt x="7555" y="1148"/>
                    <a:pt x="7529" y="1102"/>
                  </a:cubicBezTo>
                  <a:cubicBezTo>
                    <a:pt x="7502" y="1057"/>
                    <a:pt x="7469" y="1015"/>
                    <a:pt x="7448" y="967"/>
                  </a:cubicBezTo>
                  <a:cubicBezTo>
                    <a:pt x="7337" y="715"/>
                    <a:pt x="7085" y="410"/>
                    <a:pt x="6859" y="268"/>
                  </a:cubicBezTo>
                  <a:cubicBezTo>
                    <a:pt x="6753" y="201"/>
                    <a:pt x="6633" y="174"/>
                    <a:pt x="6510" y="186"/>
                  </a:cubicBezTo>
                  <a:cubicBezTo>
                    <a:pt x="6217" y="213"/>
                    <a:pt x="5922" y="237"/>
                    <a:pt x="5640" y="335"/>
                  </a:cubicBezTo>
                  <a:cubicBezTo>
                    <a:pt x="5570" y="359"/>
                    <a:pt x="5496" y="392"/>
                    <a:pt x="5442" y="442"/>
                  </a:cubicBezTo>
                  <a:cubicBezTo>
                    <a:pt x="5197" y="667"/>
                    <a:pt x="4949" y="890"/>
                    <a:pt x="4721" y="1132"/>
                  </a:cubicBezTo>
                  <a:cubicBezTo>
                    <a:pt x="4553" y="1310"/>
                    <a:pt x="4461" y="1539"/>
                    <a:pt x="4395" y="1775"/>
                  </a:cubicBezTo>
                  <a:cubicBezTo>
                    <a:pt x="4383" y="1817"/>
                    <a:pt x="4388" y="1865"/>
                    <a:pt x="4392" y="1908"/>
                  </a:cubicBezTo>
                  <a:cubicBezTo>
                    <a:pt x="4414" y="2105"/>
                    <a:pt x="4432" y="2301"/>
                    <a:pt x="4462" y="2496"/>
                  </a:cubicBezTo>
                  <a:cubicBezTo>
                    <a:pt x="4493" y="2698"/>
                    <a:pt x="4553" y="2892"/>
                    <a:pt x="4659" y="3072"/>
                  </a:cubicBezTo>
                  <a:cubicBezTo>
                    <a:pt x="4728" y="3189"/>
                    <a:pt x="4790" y="3311"/>
                    <a:pt x="4846" y="3434"/>
                  </a:cubicBezTo>
                  <a:cubicBezTo>
                    <a:pt x="4892" y="3538"/>
                    <a:pt x="4973" y="3601"/>
                    <a:pt x="5063" y="3658"/>
                  </a:cubicBezTo>
                  <a:cubicBezTo>
                    <a:pt x="5092" y="3676"/>
                    <a:pt x="5135" y="3678"/>
                    <a:pt x="5172" y="3678"/>
                  </a:cubicBezTo>
                  <a:cubicBezTo>
                    <a:pt x="5237" y="3677"/>
                    <a:pt x="5303" y="3669"/>
                    <a:pt x="5391" y="3662"/>
                  </a:cubicBezTo>
                  <a:cubicBezTo>
                    <a:pt x="5385" y="3596"/>
                    <a:pt x="5379" y="3544"/>
                    <a:pt x="5374" y="3492"/>
                  </a:cubicBezTo>
                  <a:moveTo>
                    <a:pt x="8455" y="25740"/>
                  </a:moveTo>
                  <a:cubicBezTo>
                    <a:pt x="8489" y="25561"/>
                    <a:pt x="8510" y="25380"/>
                    <a:pt x="8537" y="25200"/>
                  </a:cubicBezTo>
                  <a:cubicBezTo>
                    <a:pt x="8562" y="25020"/>
                    <a:pt x="8586" y="24840"/>
                    <a:pt x="8613" y="24660"/>
                  </a:cubicBezTo>
                  <a:cubicBezTo>
                    <a:pt x="8628" y="24557"/>
                    <a:pt x="8642" y="24453"/>
                    <a:pt x="8607" y="24354"/>
                  </a:cubicBezTo>
                  <a:cubicBezTo>
                    <a:pt x="8329" y="24372"/>
                    <a:pt x="8057" y="24398"/>
                    <a:pt x="7787" y="24404"/>
                  </a:cubicBezTo>
                  <a:cubicBezTo>
                    <a:pt x="7545" y="24408"/>
                    <a:pt x="7302" y="24392"/>
                    <a:pt x="7060" y="24379"/>
                  </a:cubicBezTo>
                  <a:cubicBezTo>
                    <a:pt x="7017" y="24378"/>
                    <a:pt x="6975" y="24352"/>
                    <a:pt x="6931" y="24342"/>
                  </a:cubicBezTo>
                  <a:cubicBezTo>
                    <a:pt x="6895" y="24333"/>
                    <a:pt x="6854" y="24317"/>
                    <a:pt x="6824" y="24328"/>
                  </a:cubicBezTo>
                  <a:cubicBezTo>
                    <a:pt x="6692" y="24371"/>
                    <a:pt x="6612" y="24288"/>
                    <a:pt x="6561" y="24200"/>
                  </a:cubicBezTo>
                  <a:cubicBezTo>
                    <a:pt x="6491" y="24085"/>
                    <a:pt x="6387" y="23988"/>
                    <a:pt x="6363" y="23847"/>
                  </a:cubicBezTo>
                  <a:cubicBezTo>
                    <a:pt x="6358" y="23819"/>
                    <a:pt x="6337" y="23793"/>
                    <a:pt x="6321" y="23767"/>
                  </a:cubicBezTo>
                  <a:cubicBezTo>
                    <a:pt x="6121" y="23468"/>
                    <a:pt x="6051" y="23131"/>
                    <a:pt x="6020" y="22779"/>
                  </a:cubicBezTo>
                  <a:cubicBezTo>
                    <a:pt x="6009" y="22644"/>
                    <a:pt x="5975" y="22512"/>
                    <a:pt x="5950" y="22371"/>
                  </a:cubicBezTo>
                  <a:cubicBezTo>
                    <a:pt x="5861" y="22332"/>
                    <a:pt x="5805" y="22270"/>
                    <a:pt x="5794" y="22168"/>
                  </a:cubicBezTo>
                  <a:cubicBezTo>
                    <a:pt x="5790" y="22126"/>
                    <a:pt x="5763" y="22080"/>
                    <a:pt x="5733" y="22049"/>
                  </a:cubicBezTo>
                  <a:cubicBezTo>
                    <a:pt x="5583" y="21888"/>
                    <a:pt x="5514" y="21689"/>
                    <a:pt x="5451" y="21487"/>
                  </a:cubicBezTo>
                  <a:cubicBezTo>
                    <a:pt x="5424" y="21400"/>
                    <a:pt x="5391" y="21316"/>
                    <a:pt x="5356" y="21221"/>
                  </a:cubicBezTo>
                  <a:cubicBezTo>
                    <a:pt x="5306" y="21251"/>
                    <a:pt x="5267" y="21281"/>
                    <a:pt x="5222" y="21299"/>
                  </a:cubicBezTo>
                  <a:cubicBezTo>
                    <a:pt x="5175" y="21319"/>
                    <a:pt x="5124" y="21328"/>
                    <a:pt x="5065" y="21343"/>
                  </a:cubicBezTo>
                  <a:cubicBezTo>
                    <a:pt x="5099" y="21476"/>
                    <a:pt x="5157" y="21591"/>
                    <a:pt x="5165" y="21721"/>
                  </a:cubicBezTo>
                  <a:cubicBezTo>
                    <a:pt x="5138" y="21732"/>
                    <a:pt x="5117" y="21739"/>
                    <a:pt x="5097" y="21747"/>
                  </a:cubicBezTo>
                  <a:cubicBezTo>
                    <a:pt x="5051" y="21765"/>
                    <a:pt x="5042" y="21792"/>
                    <a:pt x="5076" y="21823"/>
                  </a:cubicBezTo>
                  <a:cubicBezTo>
                    <a:pt x="5092" y="21836"/>
                    <a:pt x="5116" y="21840"/>
                    <a:pt x="5136" y="21849"/>
                  </a:cubicBezTo>
                  <a:cubicBezTo>
                    <a:pt x="5150" y="22056"/>
                    <a:pt x="5177" y="22254"/>
                    <a:pt x="5238" y="22453"/>
                  </a:cubicBezTo>
                  <a:cubicBezTo>
                    <a:pt x="5299" y="22653"/>
                    <a:pt x="5344" y="22862"/>
                    <a:pt x="5356" y="23076"/>
                  </a:cubicBezTo>
                  <a:cubicBezTo>
                    <a:pt x="5363" y="23227"/>
                    <a:pt x="5386" y="23376"/>
                    <a:pt x="5402" y="23527"/>
                  </a:cubicBezTo>
                  <a:cubicBezTo>
                    <a:pt x="5420" y="23700"/>
                    <a:pt x="5434" y="23874"/>
                    <a:pt x="5455" y="24047"/>
                  </a:cubicBezTo>
                  <a:cubicBezTo>
                    <a:pt x="5482" y="24264"/>
                    <a:pt x="5511" y="24481"/>
                    <a:pt x="5545" y="24698"/>
                  </a:cubicBezTo>
                  <a:cubicBezTo>
                    <a:pt x="5551" y="24740"/>
                    <a:pt x="5585" y="24778"/>
                    <a:pt x="5610" y="24815"/>
                  </a:cubicBezTo>
                  <a:cubicBezTo>
                    <a:pt x="5741" y="25004"/>
                    <a:pt x="5819" y="25217"/>
                    <a:pt x="5899" y="25430"/>
                  </a:cubicBezTo>
                  <a:cubicBezTo>
                    <a:pt x="5911" y="25462"/>
                    <a:pt x="5905" y="25501"/>
                    <a:pt x="5910" y="25592"/>
                  </a:cubicBezTo>
                  <a:cubicBezTo>
                    <a:pt x="5870" y="25524"/>
                    <a:pt x="5854" y="25503"/>
                    <a:pt x="5845" y="25480"/>
                  </a:cubicBezTo>
                  <a:cubicBezTo>
                    <a:pt x="5780" y="25327"/>
                    <a:pt x="5718" y="25172"/>
                    <a:pt x="5651" y="25020"/>
                  </a:cubicBezTo>
                  <a:cubicBezTo>
                    <a:pt x="5637" y="24989"/>
                    <a:pt x="5606" y="24966"/>
                    <a:pt x="5582" y="24939"/>
                  </a:cubicBezTo>
                  <a:cubicBezTo>
                    <a:pt x="5581" y="24926"/>
                    <a:pt x="5580" y="24914"/>
                    <a:pt x="5580" y="24901"/>
                  </a:cubicBezTo>
                  <a:cubicBezTo>
                    <a:pt x="5582" y="24913"/>
                    <a:pt x="5585" y="24923"/>
                    <a:pt x="5586" y="24934"/>
                  </a:cubicBezTo>
                  <a:cubicBezTo>
                    <a:pt x="5609" y="25138"/>
                    <a:pt x="5595" y="25347"/>
                    <a:pt x="5667" y="25544"/>
                  </a:cubicBezTo>
                  <a:cubicBezTo>
                    <a:pt x="5670" y="25549"/>
                    <a:pt x="5676" y="25555"/>
                    <a:pt x="5678" y="25560"/>
                  </a:cubicBezTo>
                  <a:cubicBezTo>
                    <a:pt x="5679" y="25564"/>
                    <a:pt x="5674" y="25568"/>
                    <a:pt x="5671" y="25574"/>
                  </a:cubicBezTo>
                  <a:cubicBezTo>
                    <a:pt x="5671" y="25562"/>
                    <a:pt x="5671" y="25552"/>
                    <a:pt x="5671" y="25541"/>
                  </a:cubicBezTo>
                  <a:cubicBezTo>
                    <a:pt x="5740" y="25612"/>
                    <a:pt x="5811" y="25683"/>
                    <a:pt x="5817" y="25791"/>
                  </a:cubicBezTo>
                  <a:lnTo>
                    <a:pt x="5820" y="25788"/>
                  </a:lnTo>
                  <a:cubicBezTo>
                    <a:pt x="5784" y="25906"/>
                    <a:pt x="5784" y="25906"/>
                    <a:pt x="5833" y="26105"/>
                  </a:cubicBezTo>
                  <a:cubicBezTo>
                    <a:pt x="5934" y="26167"/>
                    <a:pt x="6042" y="26236"/>
                    <a:pt x="6058" y="26383"/>
                  </a:cubicBezTo>
                  <a:cubicBezTo>
                    <a:pt x="6060" y="26408"/>
                    <a:pt x="6093" y="26432"/>
                    <a:pt x="6115" y="26451"/>
                  </a:cubicBezTo>
                  <a:cubicBezTo>
                    <a:pt x="6161" y="26491"/>
                    <a:pt x="6210" y="26525"/>
                    <a:pt x="6258" y="26563"/>
                  </a:cubicBezTo>
                  <a:cubicBezTo>
                    <a:pt x="6618" y="26842"/>
                    <a:pt x="7010" y="26830"/>
                    <a:pt x="7421" y="26704"/>
                  </a:cubicBezTo>
                  <a:cubicBezTo>
                    <a:pt x="7655" y="26634"/>
                    <a:pt x="7877" y="26543"/>
                    <a:pt x="8078" y="26402"/>
                  </a:cubicBezTo>
                  <a:cubicBezTo>
                    <a:pt x="8201" y="26317"/>
                    <a:pt x="8272" y="26198"/>
                    <a:pt x="8322" y="26062"/>
                  </a:cubicBezTo>
                  <a:lnTo>
                    <a:pt x="8317" y="26068"/>
                  </a:lnTo>
                  <a:cubicBezTo>
                    <a:pt x="8408" y="25978"/>
                    <a:pt x="8434" y="25858"/>
                    <a:pt x="8455" y="25740"/>
                  </a:cubicBezTo>
                  <a:moveTo>
                    <a:pt x="8459" y="34887"/>
                  </a:moveTo>
                  <a:cubicBezTo>
                    <a:pt x="8612" y="34705"/>
                    <a:pt x="8624" y="34509"/>
                    <a:pt x="8531" y="34296"/>
                  </a:cubicBezTo>
                  <a:cubicBezTo>
                    <a:pt x="8455" y="34124"/>
                    <a:pt x="8391" y="33946"/>
                    <a:pt x="8314" y="33774"/>
                  </a:cubicBezTo>
                  <a:cubicBezTo>
                    <a:pt x="8270" y="33678"/>
                    <a:pt x="8207" y="33592"/>
                    <a:pt x="8159" y="33498"/>
                  </a:cubicBezTo>
                  <a:cubicBezTo>
                    <a:pt x="8056" y="33304"/>
                    <a:pt x="7968" y="33104"/>
                    <a:pt x="7914" y="32889"/>
                  </a:cubicBezTo>
                  <a:cubicBezTo>
                    <a:pt x="7895" y="32812"/>
                    <a:pt x="7887" y="32722"/>
                    <a:pt x="7790" y="32688"/>
                  </a:cubicBezTo>
                  <a:cubicBezTo>
                    <a:pt x="7774" y="32683"/>
                    <a:pt x="7761" y="32653"/>
                    <a:pt x="7756" y="32633"/>
                  </a:cubicBezTo>
                  <a:cubicBezTo>
                    <a:pt x="7706" y="32431"/>
                    <a:pt x="7535" y="32382"/>
                    <a:pt x="7370" y="32330"/>
                  </a:cubicBezTo>
                  <a:cubicBezTo>
                    <a:pt x="7299" y="32308"/>
                    <a:pt x="7221" y="32311"/>
                    <a:pt x="7142" y="32302"/>
                  </a:cubicBezTo>
                  <a:cubicBezTo>
                    <a:pt x="6914" y="32447"/>
                    <a:pt x="6798" y="32679"/>
                    <a:pt x="6693" y="32912"/>
                  </a:cubicBezTo>
                  <a:cubicBezTo>
                    <a:pt x="6584" y="33154"/>
                    <a:pt x="6584" y="33411"/>
                    <a:pt x="6655" y="33682"/>
                  </a:cubicBezTo>
                  <a:cubicBezTo>
                    <a:pt x="6678" y="33697"/>
                    <a:pt x="6728" y="33714"/>
                    <a:pt x="6745" y="33747"/>
                  </a:cubicBezTo>
                  <a:cubicBezTo>
                    <a:pt x="6769" y="33791"/>
                    <a:pt x="6777" y="33849"/>
                    <a:pt x="6771" y="33899"/>
                  </a:cubicBezTo>
                  <a:cubicBezTo>
                    <a:pt x="6764" y="33964"/>
                    <a:pt x="6782" y="34015"/>
                    <a:pt x="6810" y="34070"/>
                  </a:cubicBezTo>
                  <a:cubicBezTo>
                    <a:pt x="6838" y="34123"/>
                    <a:pt x="6846" y="34186"/>
                    <a:pt x="6873" y="34239"/>
                  </a:cubicBezTo>
                  <a:cubicBezTo>
                    <a:pt x="6950" y="34391"/>
                    <a:pt x="6985" y="34551"/>
                    <a:pt x="6987" y="34720"/>
                  </a:cubicBezTo>
                  <a:cubicBezTo>
                    <a:pt x="6987" y="34784"/>
                    <a:pt x="7011" y="34840"/>
                    <a:pt x="7065" y="34875"/>
                  </a:cubicBezTo>
                  <a:cubicBezTo>
                    <a:pt x="7226" y="34979"/>
                    <a:pt x="7398" y="35065"/>
                    <a:pt x="7584" y="35094"/>
                  </a:cubicBezTo>
                  <a:cubicBezTo>
                    <a:pt x="7700" y="35112"/>
                    <a:pt x="7824" y="35075"/>
                    <a:pt x="7945" y="35060"/>
                  </a:cubicBezTo>
                  <a:cubicBezTo>
                    <a:pt x="7981" y="35056"/>
                    <a:pt x="8019" y="35034"/>
                    <a:pt x="8054" y="35039"/>
                  </a:cubicBezTo>
                  <a:cubicBezTo>
                    <a:pt x="8193" y="35058"/>
                    <a:pt x="8283" y="34986"/>
                    <a:pt x="8363" y="34888"/>
                  </a:cubicBezTo>
                  <a:cubicBezTo>
                    <a:pt x="8395" y="34898"/>
                    <a:pt x="8428" y="34931"/>
                    <a:pt x="8459" y="34887"/>
                  </a:cubicBezTo>
                  <a:close/>
                  <a:moveTo>
                    <a:pt x="4731" y="23022"/>
                  </a:moveTo>
                  <a:cubicBezTo>
                    <a:pt x="4749" y="23070"/>
                    <a:pt x="4766" y="23117"/>
                    <a:pt x="4798" y="23202"/>
                  </a:cubicBezTo>
                  <a:cubicBezTo>
                    <a:pt x="4826" y="23051"/>
                    <a:pt x="4827" y="22941"/>
                    <a:pt x="4826" y="22829"/>
                  </a:cubicBezTo>
                  <a:cubicBezTo>
                    <a:pt x="4826" y="22724"/>
                    <a:pt x="4829" y="22617"/>
                    <a:pt x="4842" y="22513"/>
                  </a:cubicBezTo>
                  <a:cubicBezTo>
                    <a:pt x="4867" y="22293"/>
                    <a:pt x="4893" y="22076"/>
                    <a:pt x="4786" y="21867"/>
                  </a:cubicBezTo>
                  <a:cubicBezTo>
                    <a:pt x="4773" y="21843"/>
                    <a:pt x="4779" y="21809"/>
                    <a:pt x="4774" y="21758"/>
                  </a:cubicBezTo>
                  <a:cubicBezTo>
                    <a:pt x="4808" y="21769"/>
                    <a:pt x="4830" y="21777"/>
                    <a:pt x="4853" y="21785"/>
                  </a:cubicBezTo>
                  <a:cubicBezTo>
                    <a:pt x="4901" y="21772"/>
                    <a:pt x="4909" y="21728"/>
                    <a:pt x="4899" y="21695"/>
                  </a:cubicBezTo>
                  <a:cubicBezTo>
                    <a:pt x="4871" y="21599"/>
                    <a:pt x="4882" y="21506"/>
                    <a:pt x="4914" y="21411"/>
                  </a:cubicBezTo>
                  <a:cubicBezTo>
                    <a:pt x="4814" y="21373"/>
                    <a:pt x="4725" y="21339"/>
                    <a:pt x="4624" y="21301"/>
                  </a:cubicBezTo>
                  <a:cubicBezTo>
                    <a:pt x="4521" y="21561"/>
                    <a:pt x="4475" y="21828"/>
                    <a:pt x="4402" y="22093"/>
                  </a:cubicBezTo>
                  <a:cubicBezTo>
                    <a:pt x="4346" y="22103"/>
                    <a:pt x="4297" y="22113"/>
                    <a:pt x="4250" y="22121"/>
                  </a:cubicBezTo>
                  <a:cubicBezTo>
                    <a:pt x="4242" y="22141"/>
                    <a:pt x="4229" y="22156"/>
                    <a:pt x="4233" y="22168"/>
                  </a:cubicBezTo>
                  <a:cubicBezTo>
                    <a:pt x="4243" y="22204"/>
                    <a:pt x="4253" y="22242"/>
                    <a:pt x="4271" y="22274"/>
                  </a:cubicBezTo>
                  <a:cubicBezTo>
                    <a:pt x="4323" y="22361"/>
                    <a:pt x="4321" y="22444"/>
                    <a:pt x="4280" y="22534"/>
                  </a:cubicBezTo>
                  <a:cubicBezTo>
                    <a:pt x="4232" y="22637"/>
                    <a:pt x="4195" y="22744"/>
                    <a:pt x="4144" y="22845"/>
                  </a:cubicBezTo>
                  <a:cubicBezTo>
                    <a:pt x="4100" y="22932"/>
                    <a:pt x="4061" y="23027"/>
                    <a:pt x="3957" y="23077"/>
                  </a:cubicBezTo>
                  <a:cubicBezTo>
                    <a:pt x="3957" y="23161"/>
                    <a:pt x="3975" y="23249"/>
                    <a:pt x="3953" y="23325"/>
                  </a:cubicBezTo>
                  <a:cubicBezTo>
                    <a:pt x="3934" y="23393"/>
                    <a:pt x="3871" y="23448"/>
                    <a:pt x="3808" y="23535"/>
                  </a:cubicBezTo>
                  <a:cubicBezTo>
                    <a:pt x="3815" y="23686"/>
                    <a:pt x="3824" y="23868"/>
                    <a:pt x="3831" y="24048"/>
                  </a:cubicBezTo>
                  <a:cubicBezTo>
                    <a:pt x="3841" y="24313"/>
                    <a:pt x="3846" y="24578"/>
                    <a:pt x="3859" y="24842"/>
                  </a:cubicBezTo>
                  <a:cubicBezTo>
                    <a:pt x="3874" y="25160"/>
                    <a:pt x="3895" y="25478"/>
                    <a:pt x="3915" y="25795"/>
                  </a:cubicBezTo>
                  <a:cubicBezTo>
                    <a:pt x="3929" y="26030"/>
                    <a:pt x="3945" y="26264"/>
                    <a:pt x="3962" y="26498"/>
                  </a:cubicBezTo>
                  <a:cubicBezTo>
                    <a:pt x="3968" y="26579"/>
                    <a:pt x="3955" y="26665"/>
                    <a:pt x="4015" y="26745"/>
                  </a:cubicBezTo>
                  <a:cubicBezTo>
                    <a:pt x="4164" y="26727"/>
                    <a:pt x="4234" y="26625"/>
                    <a:pt x="4266" y="26497"/>
                  </a:cubicBezTo>
                  <a:cubicBezTo>
                    <a:pt x="4292" y="26394"/>
                    <a:pt x="4291" y="26285"/>
                    <a:pt x="4316" y="26182"/>
                  </a:cubicBezTo>
                  <a:cubicBezTo>
                    <a:pt x="4338" y="26086"/>
                    <a:pt x="4336" y="25999"/>
                    <a:pt x="4319" y="25899"/>
                  </a:cubicBezTo>
                  <a:cubicBezTo>
                    <a:pt x="4286" y="25714"/>
                    <a:pt x="4291" y="25523"/>
                    <a:pt x="4282" y="25334"/>
                  </a:cubicBezTo>
                  <a:cubicBezTo>
                    <a:pt x="4281" y="25307"/>
                    <a:pt x="4282" y="25271"/>
                    <a:pt x="4340" y="25261"/>
                  </a:cubicBezTo>
                  <a:cubicBezTo>
                    <a:pt x="4378" y="25313"/>
                    <a:pt x="4367" y="25381"/>
                    <a:pt x="4375" y="25443"/>
                  </a:cubicBezTo>
                  <a:cubicBezTo>
                    <a:pt x="4384" y="25508"/>
                    <a:pt x="4370" y="25580"/>
                    <a:pt x="4432" y="25650"/>
                  </a:cubicBezTo>
                  <a:cubicBezTo>
                    <a:pt x="4465" y="25540"/>
                    <a:pt x="4495" y="25440"/>
                    <a:pt x="4529" y="25327"/>
                  </a:cubicBezTo>
                  <a:cubicBezTo>
                    <a:pt x="4474" y="25261"/>
                    <a:pt x="4450" y="25177"/>
                    <a:pt x="4450" y="25085"/>
                  </a:cubicBezTo>
                  <a:cubicBezTo>
                    <a:pt x="4448" y="24986"/>
                    <a:pt x="4444" y="24887"/>
                    <a:pt x="4429" y="24791"/>
                  </a:cubicBezTo>
                  <a:cubicBezTo>
                    <a:pt x="4414" y="24703"/>
                    <a:pt x="4369" y="24619"/>
                    <a:pt x="4424" y="24500"/>
                  </a:cubicBezTo>
                  <a:cubicBezTo>
                    <a:pt x="4461" y="24625"/>
                    <a:pt x="4490" y="24724"/>
                    <a:pt x="4519" y="24823"/>
                  </a:cubicBezTo>
                  <a:cubicBezTo>
                    <a:pt x="4534" y="24874"/>
                    <a:pt x="4566" y="24898"/>
                    <a:pt x="4627" y="24883"/>
                  </a:cubicBezTo>
                  <a:cubicBezTo>
                    <a:pt x="4634" y="24858"/>
                    <a:pt x="4645" y="24830"/>
                    <a:pt x="4649" y="24800"/>
                  </a:cubicBezTo>
                  <a:cubicBezTo>
                    <a:pt x="4690" y="24432"/>
                    <a:pt x="4728" y="24062"/>
                    <a:pt x="4769" y="23694"/>
                  </a:cubicBezTo>
                  <a:cubicBezTo>
                    <a:pt x="4786" y="23547"/>
                    <a:pt x="4776" y="23406"/>
                    <a:pt x="4713" y="23272"/>
                  </a:cubicBezTo>
                  <a:cubicBezTo>
                    <a:pt x="4682" y="23207"/>
                    <a:pt x="4673" y="23141"/>
                    <a:pt x="4692" y="23074"/>
                  </a:cubicBezTo>
                  <a:cubicBezTo>
                    <a:pt x="4697" y="23056"/>
                    <a:pt x="4721" y="23042"/>
                    <a:pt x="4736" y="23026"/>
                  </a:cubicBezTo>
                  <a:close/>
                  <a:moveTo>
                    <a:pt x="7101" y="5237"/>
                  </a:moveTo>
                  <a:cubicBezTo>
                    <a:pt x="7125" y="5188"/>
                    <a:pt x="7081" y="5156"/>
                    <a:pt x="7059" y="5122"/>
                  </a:cubicBezTo>
                  <a:cubicBezTo>
                    <a:pt x="7014" y="5052"/>
                    <a:pt x="6951" y="4992"/>
                    <a:pt x="6917" y="4918"/>
                  </a:cubicBezTo>
                  <a:cubicBezTo>
                    <a:pt x="6872" y="4821"/>
                    <a:pt x="6807" y="4763"/>
                    <a:pt x="6707" y="4730"/>
                  </a:cubicBezTo>
                  <a:cubicBezTo>
                    <a:pt x="6659" y="4715"/>
                    <a:pt x="6619" y="4673"/>
                    <a:pt x="6576" y="4644"/>
                  </a:cubicBezTo>
                  <a:cubicBezTo>
                    <a:pt x="6353" y="4495"/>
                    <a:pt x="6114" y="4393"/>
                    <a:pt x="5843" y="4363"/>
                  </a:cubicBezTo>
                  <a:cubicBezTo>
                    <a:pt x="5669" y="4343"/>
                    <a:pt x="5512" y="4406"/>
                    <a:pt x="5410" y="4613"/>
                  </a:cubicBezTo>
                  <a:cubicBezTo>
                    <a:pt x="5358" y="4720"/>
                    <a:pt x="5313" y="4831"/>
                    <a:pt x="5210" y="4909"/>
                  </a:cubicBezTo>
                  <a:cubicBezTo>
                    <a:pt x="5138" y="4964"/>
                    <a:pt x="5068" y="4992"/>
                    <a:pt x="4983" y="4994"/>
                  </a:cubicBezTo>
                  <a:cubicBezTo>
                    <a:pt x="4920" y="4996"/>
                    <a:pt x="4883" y="4971"/>
                    <a:pt x="4869" y="4908"/>
                  </a:cubicBezTo>
                  <a:cubicBezTo>
                    <a:pt x="4848" y="4811"/>
                    <a:pt x="4823" y="4722"/>
                    <a:pt x="4753" y="4644"/>
                  </a:cubicBezTo>
                  <a:cubicBezTo>
                    <a:pt x="4718" y="4604"/>
                    <a:pt x="4717" y="4533"/>
                    <a:pt x="4697" y="4467"/>
                  </a:cubicBezTo>
                  <a:cubicBezTo>
                    <a:pt x="4654" y="4480"/>
                    <a:pt x="4601" y="4480"/>
                    <a:pt x="4572" y="4506"/>
                  </a:cubicBezTo>
                  <a:cubicBezTo>
                    <a:pt x="4500" y="4572"/>
                    <a:pt x="4421" y="4598"/>
                    <a:pt x="4326" y="4605"/>
                  </a:cubicBezTo>
                  <a:cubicBezTo>
                    <a:pt x="4178" y="4618"/>
                    <a:pt x="4051" y="4679"/>
                    <a:pt x="3945" y="4784"/>
                  </a:cubicBezTo>
                  <a:cubicBezTo>
                    <a:pt x="3838" y="4892"/>
                    <a:pt x="3732" y="4998"/>
                    <a:pt x="3628" y="5107"/>
                  </a:cubicBezTo>
                  <a:cubicBezTo>
                    <a:pt x="3590" y="5147"/>
                    <a:pt x="3566" y="5196"/>
                    <a:pt x="3610" y="5249"/>
                  </a:cubicBezTo>
                  <a:lnTo>
                    <a:pt x="3609" y="5247"/>
                  </a:lnTo>
                  <a:cubicBezTo>
                    <a:pt x="3536" y="5307"/>
                    <a:pt x="3491" y="5388"/>
                    <a:pt x="3471" y="5477"/>
                  </a:cubicBezTo>
                  <a:cubicBezTo>
                    <a:pt x="3418" y="5713"/>
                    <a:pt x="3374" y="5951"/>
                    <a:pt x="3328" y="6188"/>
                  </a:cubicBezTo>
                  <a:cubicBezTo>
                    <a:pt x="3324" y="6209"/>
                    <a:pt x="3333" y="6232"/>
                    <a:pt x="3337" y="6270"/>
                  </a:cubicBezTo>
                  <a:cubicBezTo>
                    <a:pt x="3367" y="6260"/>
                    <a:pt x="3401" y="6260"/>
                    <a:pt x="3415" y="6243"/>
                  </a:cubicBezTo>
                  <a:cubicBezTo>
                    <a:pt x="3482" y="6164"/>
                    <a:pt x="3560" y="6095"/>
                    <a:pt x="3614" y="6002"/>
                  </a:cubicBezTo>
                  <a:cubicBezTo>
                    <a:pt x="3655" y="5932"/>
                    <a:pt x="3726" y="5879"/>
                    <a:pt x="3786" y="5823"/>
                  </a:cubicBezTo>
                  <a:cubicBezTo>
                    <a:pt x="4019" y="5600"/>
                    <a:pt x="4288" y="5431"/>
                    <a:pt x="4598" y="5344"/>
                  </a:cubicBezTo>
                  <a:cubicBezTo>
                    <a:pt x="4749" y="5301"/>
                    <a:pt x="4910" y="5272"/>
                    <a:pt x="5060" y="5367"/>
                  </a:cubicBezTo>
                  <a:cubicBezTo>
                    <a:pt x="5090" y="5385"/>
                    <a:pt x="5130" y="5394"/>
                    <a:pt x="5166" y="5396"/>
                  </a:cubicBezTo>
                  <a:cubicBezTo>
                    <a:pt x="5416" y="5410"/>
                    <a:pt x="5664" y="5431"/>
                    <a:pt x="5902" y="5516"/>
                  </a:cubicBezTo>
                  <a:cubicBezTo>
                    <a:pt x="5923" y="5524"/>
                    <a:pt x="5946" y="5536"/>
                    <a:pt x="5967" y="5534"/>
                  </a:cubicBezTo>
                  <a:cubicBezTo>
                    <a:pt x="6098" y="5512"/>
                    <a:pt x="6216" y="5558"/>
                    <a:pt x="6338" y="5591"/>
                  </a:cubicBezTo>
                  <a:cubicBezTo>
                    <a:pt x="6462" y="5625"/>
                    <a:pt x="6583" y="5664"/>
                    <a:pt x="6706" y="5703"/>
                  </a:cubicBezTo>
                  <a:cubicBezTo>
                    <a:pt x="6870" y="5756"/>
                    <a:pt x="7044" y="5781"/>
                    <a:pt x="7222" y="5797"/>
                  </a:cubicBezTo>
                  <a:cubicBezTo>
                    <a:pt x="7252" y="5746"/>
                    <a:pt x="7283" y="5702"/>
                    <a:pt x="7303" y="5655"/>
                  </a:cubicBezTo>
                  <a:cubicBezTo>
                    <a:pt x="7320" y="5618"/>
                    <a:pt x="7310" y="5581"/>
                    <a:pt x="7268" y="5560"/>
                  </a:cubicBezTo>
                  <a:cubicBezTo>
                    <a:pt x="7254" y="5519"/>
                    <a:pt x="7246" y="5472"/>
                    <a:pt x="7223" y="5436"/>
                  </a:cubicBezTo>
                  <a:cubicBezTo>
                    <a:pt x="7189" y="5386"/>
                    <a:pt x="7142" y="5382"/>
                    <a:pt x="7085" y="5433"/>
                  </a:cubicBezTo>
                  <a:cubicBezTo>
                    <a:pt x="7153" y="5477"/>
                    <a:pt x="7213" y="5515"/>
                    <a:pt x="7273" y="5554"/>
                  </a:cubicBezTo>
                  <a:cubicBezTo>
                    <a:pt x="7249" y="5581"/>
                    <a:pt x="7230" y="5616"/>
                    <a:pt x="7201" y="5630"/>
                  </a:cubicBezTo>
                  <a:cubicBezTo>
                    <a:pt x="7179" y="5641"/>
                    <a:pt x="7139" y="5633"/>
                    <a:pt x="7117" y="5618"/>
                  </a:cubicBezTo>
                  <a:cubicBezTo>
                    <a:pt x="6968" y="5520"/>
                    <a:pt x="6813" y="5429"/>
                    <a:pt x="6705" y="5288"/>
                  </a:cubicBezTo>
                  <a:cubicBezTo>
                    <a:pt x="6721" y="5217"/>
                    <a:pt x="6769" y="5219"/>
                    <a:pt x="6810" y="5231"/>
                  </a:cubicBezTo>
                  <a:cubicBezTo>
                    <a:pt x="6872" y="5247"/>
                    <a:pt x="6931" y="5272"/>
                    <a:pt x="7011" y="5300"/>
                  </a:cubicBezTo>
                  <a:cubicBezTo>
                    <a:pt x="6987" y="5245"/>
                    <a:pt x="6973" y="5212"/>
                    <a:pt x="6959" y="5180"/>
                  </a:cubicBezTo>
                  <a:lnTo>
                    <a:pt x="6955" y="5184"/>
                  </a:lnTo>
                  <a:cubicBezTo>
                    <a:pt x="7003" y="5202"/>
                    <a:pt x="7051" y="5219"/>
                    <a:pt x="7101" y="5237"/>
                  </a:cubicBezTo>
                  <a:close/>
                  <a:moveTo>
                    <a:pt x="4605" y="29160"/>
                  </a:moveTo>
                  <a:cubicBezTo>
                    <a:pt x="4622" y="29190"/>
                    <a:pt x="4635" y="29223"/>
                    <a:pt x="4656" y="29270"/>
                  </a:cubicBezTo>
                  <a:cubicBezTo>
                    <a:pt x="4728" y="29167"/>
                    <a:pt x="4734" y="29066"/>
                    <a:pt x="4741" y="28971"/>
                  </a:cubicBezTo>
                  <a:cubicBezTo>
                    <a:pt x="4766" y="28633"/>
                    <a:pt x="4876" y="28305"/>
                    <a:pt x="4859" y="27958"/>
                  </a:cubicBezTo>
                  <a:cubicBezTo>
                    <a:pt x="4716" y="28008"/>
                    <a:pt x="4570" y="28082"/>
                    <a:pt x="4514" y="28168"/>
                  </a:cubicBezTo>
                  <a:cubicBezTo>
                    <a:pt x="4432" y="28294"/>
                    <a:pt x="4315" y="28346"/>
                    <a:pt x="4178" y="28375"/>
                  </a:cubicBezTo>
                  <a:cubicBezTo>
                    <a:pt x="4156" y="28380"/>
                    <a:pt x="4134" y="28386"/>
                    <a:pt x="4100" y="28395"/>
                  </a:cubicBezTo>
                  <a:cubicBezTo>
                    <a:pt x="4097" y="28435"/>
                    <a:pt x="4087" y="28478"/>
                    <a:pt x="4089" y="28521"/>
                  </a:cubicBezTo>
                  <a:cubicBezTo>
                    <a:pt x="4099" y="28701"/>
                    <a:pt x="4116" y="28883"/>
                    <a:pt x="4123" y="29065"/>
                  </a:cubicBezTo>
                  <a:cubicBezTo>
                    <a:pt x="4130" y="29245"/>
                    <a:pt x="4123" y="29427"/>
                    <a:pt x="4133" y="29608"/>
                  </a:cubicBezTo>
                  <a:cubicBezTo>
                    <a:pt x="4164" y="30235"/>
                    <a:pt x="4204" y="30862"/>
                    <a:pt x="4236" y="31489"/>
                  </a:cubicBezTo>
                  <a:cubicBezTo>
                    <a:pt x="4254" y="31867"/>
                    <a:pt x="4266" y="32245"/>
                    <a:pt x="4276" y="32623"/>
                  </a:cubicBezTo>
                  <a:cubicBezTo>
                    <a:pt x="4278" y="32744"/>
                    <a:pt x="4297" y="32845"/>
                    <a:pt x="4415" y="32911"/>
                  </a:cubicBezTo>
                  <a:cubicBezTo>
                    <a:pt x="4530" y="32974"/>
                    <a:pt x="4580" y="33098"/>
                    <a:pt x="4670" y="33200"/>
                  </a:cubicBezTo>
                  <a:cubicBezTo>
                    <a:pt x="4667" y="33176"/>
                    <a:pt x="4664" y="33153"/>
                    <a:pt x="4661" y="33130"/>
                  </a:cubicBezTo>
                  <a:cubicBezTo>
                    <a:pt x="4650" y="33057"/>
                    <a:pt x="4631" y="32982"/>
                    <a:pt x="4629" y="32909"/>
                  </a:cubicBezTo>
                  <a:cubicBezTo>
                    <a:pt x="4624" y="32697"/>
                    <a:pt x="4625" y="32485"/>
                    <a:pt x="4623" y="32273"/>
                  </a:cubicBezTo>
                  <a:cubicBezTo>
                    <a:pt x="4623" y="32244"/>
                    <a:pt x="4629" y="32210"/>
                    <a:pt x="4619" y="32184"/>
                  </a:cubicBezTo>
                  <a:cubicBezTo>
                    <a:pt x="4553" y="32031"/>
                    <a:pt x="4574" y="31873"/>
                    <a:pt x="4585" y="31714"/>
                  </a:cubicBezTo>
                  <a:cubicBezTo>
                    <a:pt x="4588" y="31646"/>
                    <a:pt x="4592" y="31578"/>
                    <a:pt x="4590" y="31510"/>
                  </a:cubicBezTo>
                  <a:cubicBezTo>
                    <a:pt x="4580" y="31238"/>
                    <a:pt x="4559" y="30966"/>
                    <a:pt x="4588" y="30694"/>
                  </a:cubicBezTo>
                  <a:cubicBezTo>
                    <a:pt x="4595" y="30628"/>
                    <a:pt x="4588" y="30579"/>
                    <a:pt x="4519" y="30524"/>
                  </a:cubicBezTo>
                  <a:cubicBezTo>
                    <a:pt x="4451" y="30473"/>
                    <a:pt x="4418" y="30363"/>
                    <a:pt x="4464" y="30244"/>
                  </a:cubicBezTo>
                  <a:cubicBezTo>
                    <a:pt x="4501" y="30297"/>
                    <a:pt x="4529" y="30336"/>
                    <a:pt x="4558" y="30378"/>
                  </a:cubicBezTo>
                  <a:cubicBezTo>
                    <a:pt x="4574" y="30360"/>
                    <a:pt x="4590" y="30349"/>
                    <a:pt x="4590" y="30338"/>
                  </a:cubicBezTo>
                  <a:cubicBezTo>
                    <a:pt x="4587" y="30074"/>
                    <a:pt x="4621" y="29811"/>
                    <a:pt x="4643" y="29548"/>
                  </a:cubicBezTo>
                  <a:cubicBezTo>
                    <a:pt x="4650" y="29463"/>
                    <a:pt x="4638" y="29387"/>
                    <a:pt x="4604" y="29306"/>
                  </a:cubicBezTo>
                  <a:cubicBezTo>
                    <a:pt x="4573" y="29231"/>
                    <a:pt x="4566" y="29147"/>
                    <a:pt x="4547" y="29065"/>
                  </a:cubicBezTo>
                  <a:lnTo>
                    <a:pt x="4542" y="29070"/>
                  </a:lnTo>
                  <a:cubicBezTo>
                    <a:pt x="4563" y="29099"/>
                    <a:pt x="4587" y="29128"/>
                    <a:pt x="4605" y="29160"/>
                  </a:cubicBezTo>
                  <a:close/>
                  <a:moveTo>
                    <a:pt x="5686" y="12685"/>
                  </a:moveTo>
                  <a:cubicBezTo>
                    <a:pt x="5730" y="12676"/>
                    <a:pt x="5774" y="12664"/>
                    <a:pt x="5815" y="12645"/>
                  </a:cubicBezTo>
                  <a:cubicBezTo>
                    <a:pt x="6002" y="12565"/>
                    <a:pt x="6184" y="12472"/>
                    <a:pt x="6395" y="12457"/>
                  </a:cubicBezTo>
                  <a:cubicBezTo>
                    <a:pt x="6490" y="12451"/>
                    <a:pt x="6582" y="12399"/>
                    <a:pt x="6674" y="12368"/>
                  </a:cubicBezTo>
                  <a:cubicBezTo>
                    <a:pt x="6911" y="12288"/>
                    <a:pt x="7148" y="12209"/>
                    <a:pt x="7383" y="12128"/>
                  </a:cubicBezTo>
                  <a:cubicBezTo>
                    <a:pt x="7419" y="12116"/>
                    <a:pt x="7455" y="12101"/>
                    <a:pt x="7486" y="12082"/>
                  </a:cubicBezTo>
                  <a:cubicBezTo>
                    <a:pt x="7664" y="11971"/>
                    <a:pt x="7667" y="11919"/>
                    <a:pt x="7507" y="11786"/>
                  </a:cubicBezTo>
                  <a:cubicBezTo>
                    <a:pt x="7473" y="11757"/>
                    <a:pt x="7438" y="11728"/>
                    <a:pt x="7397" y="11693"/>
                  </a:cubicBezTo>
                  <a:cubicBezTo>
                    <a:pt x="7316" y="11721"/>
                    <a:pt x="7259" y="11783"/>
                    <a:pt x="7198" y="11836"/>
                  </a:cubicBezTo>
                  <a:cubicBezTo>
                    <a:pt x="7054" y="11962"/>
                    <a:pt x="6894" y="12052"/>
                    <a:pt x="6709" y="12114"/>
                  </a:cubicBezTo>
                  <a:cubicBezTo>
                    <a:pt x="6525" y="12176"/>
                    <a:pt x="6339" y="12236"/>
                    <a:pt x="6162" y="12328"/>
                  </a:cubicBezTo>
                  <a:cubicBezTo>
                    <a:pt x="5915" y="12457"/>
                    <a:pt x="5647" y="12546"/>
                    <a:pt x="5391" y="12657"/>
                  </a:cubicBezTo>
                  <a:cubicBezTo>
                    <a:pt x="5309" y="12692"/>
                    <a:pt x="5229" y="12739"/>
                    <a:pt x="5156" y="12790"/>
                  </a:cubicBezTo>
                  <a:cubicBezTo>
                    <a:pt x="5131" y="12807"/>
                    <a:pt x="5128" y="12854"/>
                    <a:pt x="5115" y="12888"/>
                  </a:cubicBezTo>
                  <a:lnTo>
                    <a:pt x="5066" y="12888"/>
                  </a:lnTo>
                  <a:lnTo>
                    <a:pt x="5066" y="12889"/>
                  </a:lnTo>
                  <a:lnTo>
                    <a:pt x="5113" y="12889"/>
                  </a:lnTo>
                  <a:cubicBezTo>
                    <a:pt x="5296" y="12796"/>
                    <a:pt x="5486" y="12727"/>
                    <a:pt x="5686" y="12685"/>
                  </a:cubicBezTo>
                  <a:moveTo>
                    <a:pt x="2738" y="15390"/>
                  </a:moveTo>
                  <a:cubicBezTo>
                    <a:pt x="2743" y="15389"/>
                    <a:pt x="2747" y="15389"/>
                    <a:pt x="2751" y="15389"/>
                  </a:cubicBezTo>
                  <a:cubicBezTo>
                    <a:pt x="2746" y="15348"/>
                    <a:pt x="2741" y="15307"/>
                    <a:pt x="2736" y="15267"/>
                  </a:cubicBezTo>
                  <a:cubicBezTo>
                    <a:pt x="2720" y="14935"/>
                    <a:pt x="2697" y="14604"/>
                    <a:pt x="2688" y="14273"/>
                  </a:cubicBezTo>
                  <a:cubicBezTo>
                    <a:pt x="2677" y="13866"/>
                    <a:pt x="2670" y="13459"/>
                    <a:pt x="2676" y="13052"/>
                  </a:cubicBezTo>
                  <a:cubicBezTo>
                    <a:pt x="2679" y="12827"/>
                    <a:pt x="2704" y="12601"/>
                    <a:pt x="2733" y="12377"/>
                  </a:cubicBezTo>
                  <a:cubicBezTo>
                    <a:pt x="2752" y="12229"/>
                    <a:pt x="2789" y="12080"/>
                    <a:pt x="2926" y="11985"/>
                  </a:cubicBezTo>
                  <a:cubicBezTo>
                    <a:pt x="2911" y="12051"/>
                    <a:pt x="2894" y="12117"/>
                    <a:pt x="2881" y="12183"/>
                  </a:cubicBezTo>
                  <a:cubicBezTo>
                    <a:pt x="2865" y="12265"/>
                    <a:pt x="2842" y="12347"/>
                    <a:pt x="2837" y="12429"/>
                  </a:cubicBezTo>
                  <a:cubicBezTo>
                    <a:pt x="2795" y="13087"/>
                    <a:pt x="2789" y="13745"/>
                    <a:pt x="2841" y="14404"/>
                  </a:cubicBezTo>
                  <a:cubicBezTo>
                    <a:pt x="2865" y="14705"/>
                    <a:pt x="2872" y="15009"/>
                    <a:pt x="2900" y="15310"/>
                  </a:cubicBezTo>
                  <a:cubicBezTo>
                    <a:pt x="2920" y="15520"/>
                    <a:pt x="2961" y="15728"/>
                    <a:pt x="2994" y="15938"/>
                  </a:cubicBezTo>
                  <a:cubicBezTo>
                    <a:pt x="2999" y="15967"/>
                    <a:pt x="3005" y="16000"/>
                    <a:pt x="3023" y="16022"/>
                  </a:cubicBezTo>
                  <a:cubicBezTo>
                    <a:pt x="3163" y="16208"/>
                    <a:pt x="3193" y="16422"/>
                    <a:pt x="3190" y="16645"/>
                  </a:cubicBezTo>
                  <a:cubicBezTo>
                    <a:pt x="3190" y="16651"/>
                    <a:pt x="3197" y="16657"/>
                    <a:pt x="3207" y="16678"/>
                  </a:cubicBezTo>
                  <a:cubicBezTo>
                    <a:pt x="3242" y="16681"/>
                    <a:pt x="3285" y="16689"/>
                    <a:pt x="3328" y="16687"/>
                  </a:cubicBezTo>
                  <a:cubicBezTo>
                    <a:pt x="3487" y="16679"/>
                    <a:pt x="3645" y="16667"/>
                    <a:pt x="3804" y="16658"/>
                  </a:cubicBezTo>
                  <a:cubicBezTo>
                    <a:pt x="3940" y="16651"/>
                    <a:pt x="4075" y="16634"/>
                    <a:pt x="4210" y="16677"/>
                  </a:cubicBezTo>
                  <a:cubicBezTo>
                    <a:pt x="4259" y="16692"/>
                    <a:pt x="4315" y="16684"/>
                    <a:pt x="4368" y="16686"/>
                  </a:cubicBezTo>
                  <a:cubicBezTo>
                    <a:pt x="4413" y="16688"/>
                    <a:pt x="4463" y="16676"/>
                    <a:pt x="4504" y="16692"/>
                  </a:cubicBezTo>
                  <a:cubicBezTo>
                    <a:pt x="4744" y="16782"/>
                    <a:pt x="4962" y="16700"/>
                    <a:pt x="5179" y="16609"/>
                  </a:cubicBezTo>
                  <a:cubicBezTo>
                    <a:pt x="5290" y="16562"/>
                    <a:pt x="5401" y="16514"/>
                    <a:pt x="5513" y="16466"/>
                  </a:cubicBezTo>
                  <a:cubicBezTo>
                    <a:pt x="5534" y="16457"/>
                    <a:pt x="5556" y="16442"/>
                    <a:pt x="5577" y="16442"/>
                  </a:cubicBezTo>
                  <a:cubicBezTo>
                    <a:pt x="5749" y="16447"/>
                    <a:pt x="5867" y="16344"/>
                    <a:pt x="5993" y="16249"/>
                  </a:cubicBezTo>
                  <a:cubicBezTo>
                    <a:pt x="6163" y="16121"/>
                    <a:pt x="6335" y="15997"/>
                    <a:pt x="6512" y="15882"/>
                  </a:cubicBezTo>
                  <a:cubicBezTo>
                    <a:pt x="6675" y="15775"/>
                    <a:pt x="6843" y="15671"/>
                    <a:pt x="7050" y="15636"/>
                  </a:cubicBezTo>
                  <a:cubicBezTo>
                    <a:pt x="7059" y="15766"/>
                    <a:pt x="7156" y="15821"/>
                    <a:pt x="7249" y="15901"/>
                  </a:cubicBezTo>
                  <a:cubicBezTo>
                    <a:pt x="7447" y="15788"/>
                    <a:pt x="7692" y="15765"/>
                    <a:pt x="7871" y="15583"/>
                  </a:cubicBezTo>
                  <a:cubicBezTo>
                    <a:pt x="7861" y="15527"/>
                    <a:pt x="7850" y="15468"/>
                    <a:pt x="7839" y="15404"/>
                  </a:cubicBezTo>
                  <a:cubicBezTo>
                    <a:pt x="7871" y="15412"/>
                    <a:pt x="7902" y="15420"/>
                    <a:pt x="7932" y="15427"/>
                  </a:cubicBezTo>
                  <a:cubicBezTo>
                    <a:pt x="7945" y="15417"/>
                    <a:pt x="7962" y="15410"/>
                    <a:pt x="7967" y="15397"/>
                  </a:cubicBezTo>
                  <a:cubicBezTo>
                    <a:pt x="7994" y="15320"/>
                    <a:pt x="8017" y="15241"/>
                    <a:pt x="8040" y="15171"/>
                  </a:cubicBezTo>
                  <a:cubicBezTo>
                    <a:pt x="8009" y="15111"/>
                    <a:pt x="7964" y="15151"/>
                    <a:pt x="7936" y="15135"/>
                  </a:cubicBezTo>
                  <a:cubicBezTo>
                    <a:pt x="7912" y="15121"/>
                    <a:pt x="7877" y="15083"/>
                    <a:pt x="7882" y="15073"/>
                  </a:cubicBezTo>
                  <a:cubicBezTo>
                    <a:pt x="7920" y="14996"/>
                    <a:pt x="7867" y="14943"/>
                    <a:pt x="7838" y="14885"/>
                  </a:cubicBezTo>
                  <a:cubicBezTo>
                    <a:pt x="7771" y="14752"/>
                    <a:pt x="7698" y="14622"/>
                    <a:pt x="7680" y="14463"/>
                  </a:cubicBezTo>
                  <a:cubicBezTo>
                    <a:pt x="7704" y="14487"/>
                    <a:pt x="7728" y="14510"/>
                    <a:pt x="7751" y="14535"/>
                  </a:cubicBezTo>
                  <a:cubicBezTo>
                    <a:pt x="7775" y="14563"/>
                    <a:pt x="7799" y="14592"/>
                    <a:pt x="7829" y="14630"/>
                  </a:cubicBezTo>
                  <a:cubicBezTo>
                    <a:pt x="7870" y="14617"/>
                    <a:pt x="7910" y="14604"/>
                    <a:pt x="7962" y="14587"/>
                  </a:cubicBezTo>
                  <a:cubicBezTo>
                    <a:pt x="7908" y="14381"/>
                    <a:pt x="7827" y="14198"/>
                    <a:pt x="7710" y="14029"/>
                  </a:cubicBezTo>
                  <a:lnTo>
                    <a:pt x="7715" y="14032"/>
                  </a:lnTo>
                  <a:cubicBezTo>
                    <a:pt x="7760" y="14046"/>
                    <a:pt x="7807" y="14060"/>
                    <a:pt x="7867" y="14079"/>
                  </a:cubicBezTo>
                  <a:cubicBezTo>
                    <a:pt x="7836" y="13913"/>
                    <a:pt x="7732" y="13786"/>
                    <a:pt x="7683" y="13609"/>
                  </a:cubicBezTo>
                  <a:cubicBezTo>
                    <a:pt x="7721" y="13633"/>
                    <a:pt x="7741" y="13639"/>
                    <a:pt x="7749" y="13652"/>
                  </a:cubicBezTo>
                  <a:cubicBezTo>
                    <a:pt x="7844" y="13797"/>
                    <a:pt x="7939" y="13942"/>
                    <a:pt x="8029" y="14089"/>
                  </a:cubicBezTo>
                  <a:cubicBezTo>
                    <a:pt x="8048" y="14119"/>
                    <a:pt x="8048" y="14162"/>
                    <a:pt x="8056" y="14198"/>
                  </a:cubicBezTo>
                  <a:cubicBezTo>
                    <a:pt x="8022" y="14189"/>
                    <a:pt x="7989" y="14179"/>
                    <a:pt x="7951" y="14169"/>
                  </a:cubicBezTo>
                  <a:cubicBezTo>
                    <a:pt x="7978" y="14312"/>
                    <a:pt x="7978" y="14312"/>
                    <a:pt x="8081" y="14438"/>
                  </a:cubicBezTo>
                  <a:cubicBezTo>
                    <a:pt x="8069" y="14344"/>
                    <a:pt x="8059" y="14268"/>
                    <a:pt x="8049" y="14192"/>
                  </a:cubicBezTo>
                  <a:cubicBezTo>
                    <a:pt x="8100" y="14281"/>
                    <a:pt x="8150" y="14369"/>
                    <a:pt x="8200" y="14456"/>
                  </a:cubicBezTo>
                  <a:cubicBezTo>
                    <a:pt x="8249" y="14450"/>
                    <a:pt x="8240" y="14412"/>
                    <a:pt x="8240" y="14386"/>
                  </a:cubicBezTo>
                  <a:cubicBezTo>
                    <a:pt x="8240" y="14281"/>
                    <a:pt x="8238" y="14174"/>
                    <a:pt x="8234" y="14068"/>
                  </a:cubicBezTo>
                  <a:cubicBezTo>
                    <a:pt x="8232" y="14032"/>
                    <a:pt x="8233" y="13985"/>
                    <a:pt x="8212" y="13960"/>
                  </a:cubicBezTo>
                  <a:cubicBezTo>
                    <a:pt x="8172" y="13911"/>
                    <a:pt x="8145" y="13864"/>
                    <a:pt x="8145" y="13799"/>
                  </a:cubicBezTo>
                  <a:cubicBezTo>
                    <a:pt x="8145" y="13633"/>
                    <a:pt x="8121" y="13465"/>
                    <a:pt x="8164" y="13301"/>
                  </a:cubicBezTo>
                  <a:cubicBezTo>
                    <a:pt x="8182" y="13229"/>
                    <a:pt x="8204" y="13159"/>
                    <a:pt x="8221" y="13095"/>
                  </a:cubicBezTo>
                  <a:cubicBezTo>
                    <a:pt x="8211" y="13079"/>
                    <a:pt x="8205" y="13067"/>
                    <a:pt x="8204" y="13067"/>
                  </a:cubicBezTo>
                  <a:cubicBezTo>
                    <a:pt x="8163" y="13084"/>
                    <a:pt x="8122" y="13102"/>
                    <a:pt x="8076" y="13122"/>
                  </a:cubicBezTo>
                  <a:cubicBezTo>
                    <a:pt x="8055" y="13349"/>
                    <a:pt x="8148" y="13585"/>
                    <a:pt x="8025" y="13802"/>
                  </a:cubicBezTo>
                  <a:cubicBezTo>
                    <a:pt x="8009" y="13793"/>
                    <a:pt x="7990" y="13788"/>
                    <a:pt x="7986" y="13778"/>
                  </a:cubicBezTo>
                  <a:cubicBezTo>
                    <a:pt x="7858" y="13497"/>
                    <a:pt x="7733" y="13215"/>
                    <a:pt x="7608" y="12934"/>
                  </a:cubicBezTo>
                  <a:cubicBezTo>
                    <a:pt x="7606" y="12931"/>
                    <a:pt x="7616" y="12923"/>
                    <a:pt x="7620" y="12917"/>
                  </a:cubicBezTo>
                  <a:cubicBezTo>
                    <a:pt x="7794" y="13060"/>
                    <a:pt x="7835" y="13290"/>
                    <a:pt x="7969" y="13471"/>
                  </a:cubicBezTo>
                  <a:cubicBezTo>
                    <a:pt x="8008" y="13312"/>
                    <a:pt x="8001" y="12898"/>
                    <a:pt x="7960" y="12685"/>
                  </a:cubicBezTo>
                  <a:cubicBezTo>
                    <a:pt x="7853" y="12687"/>
                    <a:pt x="7820" y="12671"/>
                    <a:pt x="7805" y="12588"/>
                  </a:cubicBezTo>
                  <a:cubicBezTo>
                    <a:pt x="7790" y="12506"/>
                    <a:pt x="7785" y="12423"/>
                    <a:pt x="7778" y="12340"/>
                  </a:cubicBezTo>
                  <a:cubicBezTo>
                    <a:pt x="7772" y="12251"/>
                    <a:pt x="7768" y="12163"/>
                    <a:pt x="7763" y="12065"/>
                  </a:cubicBezTo>
                  <a:cubicBezTo>
                    <a:pt x="7728" y="12079"/>
                    <a:pt x="7705" y="12083"/>
                    <a:pt x="7689" y="12096"/>
                  </a:cubicBezTo>
                  <a:cubicBezTo>
                    <a:pt x="7510" y="12243"/>
                    <a:pt x="7297" y="12317"/>
                    <a:pt x="7079" y="12381"/>
                  </a:cubicBezTo>
                  <a:cubicBezTo>
                    <a:pt x="6992" y="12406"/>
                    <a:pt x="6908" y="12444"/>
                    <a:pt x="6821" y="12467"/>
                  </a:cubicBezTo>
                  <a:cubicBezTo>
                    <a:pt x="6640" y="12516"/>
                    <a:pt x="6473" y="12618"/>
                    <a:pt x="6278" y="12618"/>
                  </a:cubicBezTo>
                  <a:cubicBezTo>
                    <a:pt x="6249" y="12618"/>
                    <a:pt x="6220" y="12636"/>
                    <a:pt x="6191" y="12644"/>
                  </a:cubicBezTo>
                  <a:cubicBezTo>
                    <a:pt x="6016" y="12691"/>
                    <a:pt x="5868" y="12802"/>
                    <a:pt x="5686" y="12839"/>
                  </a:cubicBezTo>
                  <a:cubicBezTo>
                    <a:pt x="5516" y="12873"/>
                    <a:pt x="5358" y="12956"/>
                    <a:pt x="5193" y="13005"/>
                  </a:cubicBezTo>
                  <a:cubicBezTo>
                    <a:pt x="4953" y="13077"/>
                    <a:pt x="4729" y="13182"/>
                    <a:pt x="4513" y="13289"/>
                  </a:cubicBezTo>
                  <a:cubicBezTo>
                    <a:pt x="4337" y="13266"/>
                    <a:pt x="4265" y="13110"/>
                    <a:pt x="4138" y="13034"/>
                  </a:cubicBezTo>
                  <a:cubicBezTo>
                    <a:pt x="4024" y="12855"/>
                    <a:pt x="3830" y="12767"/>
                    <a:pt x="3672" y="12643"/>
                  </a:cubicBezTo>
                  <a:cubicBezTo>
                    <a:pt x="3546" y="12546"/>
                    <a:pt x="3421" y="12448"/>
                    <a:pt x="3303" y="12343"/>
                  </a:cubicBezTo>
                  <a:cubicBezTo>
                    <a:pt x="3174" y="12228"/>
                    <a:pt x="3050" y="12106"/>
                    <a:pt x="2923" y="11988"/>
                  </a:cubicBezTo>
                  <a:cubicBezTo>
                    <a:pt x="2831" y="11892"/>
                    <a:pt x="2737" y="11796"/>
                    <a:pt x="2644" y="11700"/>
                  </a:cubicBezTo>
                  <a:cubicBezTo>
                    <a:pt x="2640" y="11696"/>
                    <a:pt x="2630" y="11700"/>
                    <a:pt x="2605" y="11701"/>
                  </a:cubicBezTo>
                  <a:cubicBezTo>
                    <a:pt x="2597" y="11720"/>
                    <a:pt x="2580" y="11744"/>
                    <a:pt x="2577" y="11770"/>
                  </a:cubicBezTo>
                  <a:cubicBezTo>
                    <a:pt x="2561" y="11914"/>
                    <a:pt x="2535" y="12057"/>
                    <a:pt x="2538" y="12200"/>
                  </a:cubicBezTo>
                  <a:cubicBezTo>
                    <a:pt x="2543" y="12382"/>
                    <a:pt x="2524" y="12562"/>
                    <a:pt x="2513" y="12744"/>
                  </a:cubicBezTo>
                  <a:cubicBezTo>
                    <a:pt x="2502" y="12932"/>
                    <a:pt x="2507" y="13123"/>
                    <a:pt x="2516" y="13311"/>
                  </a:cubicBezTo>
                  <a:cubicBezTo>
                    <a:pt x="2536" y="13668"/>
                    <a:pt x="2569" y="14022"/>
                    <a:pt x="2585" y="14378"/>
                  </a:cubicBezTo>
                  <a:cubicBezTo>
                    <a:pt x="2597" y="14652"/>
                    <a:pt x="2653" y="14919"/>
                    <a:pt x="2692" y="15189"/>
                  </a:cubicBezTo>
                  <a:cubicBezTo>
                    <a:pt x="2695" y="15215"/>
                    <a:pt x="2722" y="15238"/>
                    <a:pt x="2738" y="15262"/>
                  </a:cubicBezTo>
                  <a:close/>
                  <a:moveTo>
                    <a:pt x="7685" y="5976"/>
                  </a:moveTo>
                  <a:cubicBezTo>
                    <a:pt x="7686" y="5972"/>
                    <a:pt x="7674" y="5960"/>
                    <a:pt x="7673" y="5960"/>
                  </a:cubicBezTo>
                  <a:cubicBezTo>
                    <a:pt x="7664" y="5967"/>
                    <a:pt x="7644" y="5978"/>
                    <a:pt x="7646" y="5981"/>
                  </a:cubicBezTo>
                  <a:cubicBezTo>
                    <a:pt x="7654" y="6006"/>
                    <a:pt x="7667" y="6028"/>
                    <a:pt x="7677" y="6051"/>
                  </a:cubicBezTo>
                  <a:cubicBezTo>
                    <a:pt x="7667" y="6101"/>
                    <a:pt x="7652" y="6150"/>
                    <a:pt x="7648" y="6200"/>
                  </a:cubicBezTo>
                  <a:cubicBezTo>
                    <a:pt x="7644" y="6238"/>
                    <a:pt x="7666" y="6267"/>
                    <a:pt x="7718" y="6283"/>
                  </a:cubicBezTo>
                  <a:cubicBezTo>
                    <a:pt x="7719" y="6197"/>
                    <a:pt x="7739" y="6119"/>
                    <a:pt x="7672" y="6055"/>
                  </a:cubicBezTo>
                  <a:cubicBezTo>
                    <a:pt x="7677" y="6029"/>
                    <a:pt x="7682" y="6003"/>
                    <a:pt x="7685" y="5976"/>
                  </a:cubicBezTo>
                  <a:close/>
                  <a:moveTo>
                    <a:pt x="9231" y="20512"/>
                  </a:moveTo>
                  <a:cubicBezTo>
                    <a:pt x="9232" y="20502"/>
                    <a:pt x="9233" y="20492"/>
                    <a:pt x="9234" y="20482"/>
                  </a:cubicBezTo>
                  <a:cubicBezTo>
                    <a:pt x="9310" y="20363"/>
                    <a:pt x="9445" y="20325"/>
                    <a:pt x="9554" y="20251"/>
                  </a:cubicBezTo>
                  <a:cubicBezTo>
                    <a:pt x="9642" y="20326"/>
                    <a:pt x="9721" y="20225"/>
                    <a:pt x="9806" y="20237"/>
                  </a:cubicBezTo>
                  <a:cubicBezTo>
                    <a:pt x="9825" y="20239"/>
                    <a:pt x="9850" y="20223"/>
                    <a:pt x="9864" y="20208"/>
                  </a:cubicBezTo>
                  <a:cubicBezTo>
                    <a:pt x="9898" y="20171"/>
                    <a:pt x="9907" y="20129"/>
                    <a:pt x="9859" y="20090"/>
                  </a:cubicBezTo>
                  <a:cubicBezTo>
                    <a:pt x="9768" y="20129"/>
                    <a:pt x="9677" y="20157"/>
                    <a:pt x="9605" y="20040"/>
                  </a:cubicBezTo>
                  <a:cubicBezTo>
                    <a:pt x="9625" y="20001"/>
                    <a:pt x="9664" y="19959"/>
                    <a:pt x="9668" y="19914"/>
                  </a:cubicBezTo>
                  <a:cubicBezTo>
                    <a:pt x="9673" y="19865"/>
                    <a:pt x="9653" y="19811"/>
                    <a:pt x="9635" y="19762"/>
                  </a:cubicBezTo>
                  <a:cubicBezTo>
                    <a:pt x="9568" y="19578"/>
                    <a:pt x="9501" y="19394"/>
                    <a:pt x="9427" y="19212"/>
                  </a:cubicBezTo>
                  <a:cubicBezTo>
                    <a:pt x="9391" y="19125"/>
                    <a:pt x="9364" y="19028"/>
                    <a:pt x="9266" y="18983"/>
                  </a:cubicBezTo>
                  <a:cubicBezTo>
                    <a:pt x="9259" y="18940"/>
                    <a:pt x="9251" y="18897"/>
                    <a:pt x="9243" y="18854"/>
                  </a:cubicBezTo>
                  <a:cubicBezTo>
                    <a:pt x="9235" y="18851"/>
                    <a:pt x="9226" y="18848"/>
                    <a:pt x="9217" y="18846"/>
                  </a:cubicBezTo>
                  <a:cubicBezTo>
                    <a:pt x="9219" y="18840"/>
                    <a:pt x="9222" y="18834"/>
                    <a:pt x="9225" y="18829"/>
                  </a:cubicBezTo>
                  <a:cubicBezTo>
                    <a:pt x="9231" y="18835"/>
                    <a:pt x="9237" y="18842"/>
                    <a:pt x="9243" y="18849"/>
                  </a:cubicBezTo>
                  <a:cubicBezTo>
                    <a:pt x="9252" y="18892"/>
                    <a:pt x="9261" y="18934"/>
                    <a:pt x="9270" y="18976"/>
                  </a:cubicBezTo>
                  <a:cubicBezTo>
                    <a:pt x="9264" y="18998"/>
                    <a:pt x="9255" y="19034"/>
                    <a:pt x="9232" y="19011"/>
                  </a:cubicBezTo>
                  <a:cubicBezTo>
                    <a:pt x="9166" y="18949"/>
                    <a:pt x="9110" y="18879"/>
                    <a:pt x="9044" y="18805"/>
                  </a:cubicBezTo>
                  <a:cubicBezTo>
                    <a:pt x="8889" y="18842"/>
                    <a:pt x="8751" y="18921"/>
                    <a:pt x="8603" y="18974"/>
                  </a:cubicBezTo>
                  <a:cubicBezTo>
                    <a:pt x="8503" y="19009"/>
                    <a:pt x="8402" y="19040"/>
                    <a:pt x="8301" y="19067"/>
                  </a:cubicBezTo>
                  <a:cubicBezTo>
                    <a:pt x="8269" y="19075"/>
                    <a:pt x="8232" y="19064"/>
                    <a:pt x="8173" y="19060"/>
                  </a:cubicBezTo>
                  <a:cubicBezTo>
                    <a:pt x="8220" y="19008"/>
                    <a:pt x="8247" y="18976"/>
                    <a:pt x="8292" y="18925"/>
                  </a:cubicBezTo>
                  <a:cubicBezTo>
                    <a:pt x="8207" y="18944"/>
                    <a:pt x="8141" y="18955"/>
                    <a:pt x="8078" y="18975"/>
                  </a:cubicBezTo>
                  <a:cubicBezTo>
                    <a:pt x="7912" y="19023"/>
                    <a:pt x="7747" y="19079"/>
                    <a:pt x="7580" y="19127"/>
                  </a:cubicBezTo>
                  <a:cubicBezTo>
                    <a:pt x="7296" y="19208"/>
                    <a:pt x="7005" y="19253"/>
                    <a:pt x="6712" y="19283"/>
                  </a:cubicBezTo>
                  <a:cubicBezTo>
                    <a:pt x="6667" y="19287"/>
                    <a:pt x="6619" y="19283"/>
                    <a:pt x="6577" y="19298"/>
                  </a:cubicBezTo>
                  <a:cubicBezTo>
                    <a:pt x="6387" y="19364"/>
                    <a:pt x="6188" y="19346"/>
                    <a:pt x="5993" y="19364"/>
                  </a:cubicBezTo>
                  <a:cubicBezTo>
                    <a:pt x="5949" y="19368"/>
                    <a:pt x="5898" y="19372"/>
                    <a:pt x="5859" y="19356"/>
                  </a:cubicBezTo>
                  <a:cubicBezTo>
                    <a:pt x="5632" y="19264"/>
                    <a:pt x="5414" y="19342"/>
                    <a:pt x="5179" y="19369"/>
                  </a:cubicBezTo>
                  <a:cubicBezTo>
                    <a:pt x="5182" y="19430"/>
                    <a:pt x="5176" y="19476"/>
                    <a:pt x="5187" y="19517"/>
                  </a:cubicBezTo>
                  <a:cubicBezTo>
                    <a:pt x="5316" y="19991"/>
                    <a:pt x="5393" y="20478"/>
                    <a:pt x="5555" y="20943"/>
                  </a:cubicBezTo>
                  <a:cubicBezTo>
                    <a:pt x="5587" y="21036"/>
                    <a:pt x="5624" y="21129"/>
                    <a:pt x="5674" y="21212"/>
                  </a:cubicBezTo>
                  <a:cubicBezTo>
                    <a:pt x="5707" y="21267"/>
                    <a:pt x="5765" y="21309"/>
                    <a:pt x="5816" y="21353"/>
                  </a:cubicBezTo>
                  <a:cubicBezTo>
                    <a:pt x="5831" y="21366"/>
                    <a:pt x="5862" y="21376"/>
                    <a:pt x="5879" y="21370"/>
                  </a:cubicBezTo>
                  <a:cubicBezTo>
                    <a:pt x="5996" y="21322"/>
                    <a:pt x="6115" y="21389"/>
                    <a:pt x="6233" y="21360"/>
                  </a:cubicBezTo>
                  <a:cubicBezTo>
                    <a:pt x="6350" y="21331"/>
                    <a:pt x="6471" y="21315"/>
                    <a:pt x="6590" y="21294"/>
                  </a:cubicBezTo>
                  <a:cubicBezTo>
                    <a:pt x="6619" y="21288"/>
                    <a:pt x="6650" y="21283"/>
                    <a:pt x="6680" y="21286"/>
                  </a:cubicBezTo>
                  <a:cubicBezTo>
                    <a:pt x="6943" y="21308"/>
                    <a:pt x="7186" y="21217"/>
                    <a:pt x="7432" y="21148"/>
                  </a:cubicBezTo>
                  <a:cubicBezTo>
                    <a:pt x="7512" y="21125"/>
                    <a:pt x="7592" y="21095"/>
                    <a:pt x="7673" y="21086"/>
                  </a:cubicBezTo>
                  <a:cubicBezTo>
                    <a:pt x="8008" y="21047"/>
                    <a:pt x="8310" y="20900"/>
                    <a:pt x="8625" y="20796"/>
                  </a:cubicBezTo>
                  <a:cubicBezTo>
                    <a:pt x="8728" y="20762"/>
                    <a:pt x="8832" y="20717"/>
                    <a:pt x="8904" y="20620"/>
                  </a:cubicBezTo>
                  <a:cubicBezTo>
                    <a:pt x="8932" y="20585"/>
                    <a:pt x="8998" y="20577"/>
                    <a:pt x="9047" y="20556"/>
                  </a:cubicBezTo>
                  <a:cubicBezTo>
                    <a:pt x="9077" y="20579"/>
                    <a:pt x="9108" y="20608"/>
                    <a:pt x="9138" y="20557"/>
                  </a:cubicBezTo>
                  <a:cubicBezTo>
                    <a:pt x="9170" y="20542"/>
                    <a:pt x="9200" y="20527"/>
                    <a:pt x="9231" y="20512"/>
                  </a:cubicBezTo>
                  <a:moveTo>
                    <a:pt x="8217" y="14852"/>
                  </a:moveTo>
                  <a:cubicBezTo>
                    <a:pt x="8217" y="14856"/>
                    <a:pt x="8214" y="14861"/>
                    <a:pt x="8215" y="14866"/>
                  </a:cubicBezTo>
                  <a:cubicBezTo>
                    <a:pt x="8216" y="14873"/>
                    <a:pt x="8219" y="14879"/>
                    <a:pt x="8220" y="14886"/>
                  </a:cubicBezTo>
                  <a:cubicBezTo>
                    <a:pt x="8231" y="14897"/>
                    <a:pt x="8243" y="14908"/>
                    <a:pt x="8256" y="14919"/>
                  </a:cubicBezTo>
                  <a:cubicBezTo>
                    <a:pt x="8256" y="14912"/>
                    <a:pt x="8257" y="14901"/>
                    <a:pt x="8255" y="14900"/>
                  </a:cubicBezTo>
                  <a:cubicBezTo>
                    <a:pt x="8242" y="14895"/>
                    <a:pt x="8229" y="14894"/>
                    <a:pt x="8217" y="14892"/>
                  </a:cubicBezTo>
                  <a:cubicBezTo>
                    <a:pt x="8217" y="14878"/>
                    <a:pt x="8217" y="14865"/>
                    <a:pt x="8217" y="14852"/>
                  </a:cubicBezTo>
                  <a:close/>
                  <a:moveTo>
                    <a:pt x="8243" y="12671"/>
                  </a:moveTo>
                  <a:cubicBezTo>
                    <a:pt x="8221" y="12650"/>
                    <a:pt x="8196" y="12630"/>
                    <a:pt x="8173" y="12611"/>
                  </a:cubicBezTo>
                  <a:cubicBezTo>
                    <a:pt x="8172" y="12602"/>
                    <a:pt x="8171" y="12591"/>
                    <a:pt x="8170" y="12581"/>
                  </a:cubicBezTo>
                  <a:cubicBezTo>
                    <a:pt x="8175" y="12582"/>
                    <a:pt x="8181" y="12582"/>
                    <a:pt x="8187" y="12583"/>
                  </a:cubicBezTo>
                  <a:cubicBezTo>
                    <a:pt x="8181" y="12591"/>
                    <a:pt x="8174" y="12600"/>
                    <a:pt x="8167" y="12608"/>
                  </a:cubicBezTo>
                  <a:cubicBezTo>
                    <a:pt x="8194" y="12627"/>
                    <a:pt x="8220" y="12646"/>
                    <a:pt x="8247" y="12664"/>
                  </a:cubicBezTo>
                  <a:cubicBezTo>
                    <a:pt x="8253" y="12707"/>
                    <a:pt x="8259" y="12750"/>
                    <a:pt x="8266" y="12793"/>
                  </a:cubicBezTo>
                  <a:cubicBezTo>
                    <a:pt x="8275" y="12799"/>
                    <a:pt x="8284" y="12803"/>
                    <a:pt x="8291" y="12807"/>
                  </a:cubicBezTo>
                  <a:cubicBezTo>
                    <a:pt x="8283" y="12805"/>
                    <a:pt x="8272" y="12802"/>
                    <a:pt x="8261" y="12800"/>
                  </a:cubicBezTo>
                  <a:cubicBezTo>
                    <a:pt x="8255" y="12757"/>
                    <a:pt x="8249" y="12713"/>
                    <a:pt x="8243" y="12671"/>
                  </a:cubicBezTo>
                  <a:moveTo>
                    <a:pt x="9383" y="18707"/>
                  </a:moveTo>
                  <a:cubicBezTo>
                    <a:pt x="9387" y="18706"/>
                    <a:pt x="9397" y="18701"/>
                    <a:pt x="9397" y="18701"/>
                  </a:cubicBezTo>
                  <a:cubicBezTo>
                    <a:pt x="9392" y="18689"/>
                    <a:pt x="9387" y="18677"/>
                    <a:pt x="9382" y="18665"/>
                  </a:cubicBezTo>
                  <a:cubicBezTo>
                    <a:pt x="9419" y="18700"/>
                    <a:pt x="9466" y="18731"/>
                    <a:pt x="9493" y="18774"/>
                  </a:cubicBezTo>
                  <a:cubicBezTo>
                    <a:pt x="9638" y="19004"/>
                    <a:pt x="9792" y="19230"/>
                    <a:pt x="9880" y="19492"/>
                  </a:cubicBezTo>
                  <a:cubicBezTo>
                    <a:pt x="9939" y="19664"/>
                    <a:pt x="10004" y="19834"/>
                    <a:pt x="10070" y="20003"/>
                  </a:cubicBezTo>
                  <a:cubicBezTo>
                    <a:pt x="10134" y="20167"/>
                    <a:pt x="10142" y="20324"/>
                    <a:pt x="10031" y="20474"/>
                  </a:cubicBezTo>
                  <a:cubicBezTo>
                    <a:pt x="10005" y="20510"/>
                    <a:pt x="9984" y="20550"/>
                    <a:pt x="9960" y="20591"/>
                  </a:cubicBezTo>
                  <a:cubicBezTo>
                    <a:pt x="10035" y="20704"/>
                    <a:pt x="10099" y="20817"/>
                    <a:pt x="10039" y="20940"/>
                  </a:cubicBezTo>
                  <a:cubicBezTo>
                    <a:pt x="10169" y="21088"/>
                    <a:pt x="10280" y="21233"/>
                    <a:pt x="10409" y="21359"/>
                  </a:cubicBezTo>
                  <a:cubicBezTo>
                    <a:pt x="10542" y="21492"/>
                    <a:pt x="10642" y="21654"/>
                    <a:pt x="10793" y="21774"/>
                  </a:cubicBezTo>
                  <a:cubicBezTo>
                    <a:pt x="10885" y="21845"/>
                    <a:pt x="10973" y="21941"/>
                    <a:pt x="10972" y="22077"/>
                  </a:cubicBezTo>
                  <a:cubicBezTo>
                    <a:pt x="10971" y="22154"/>
                    <a:pt x="11025" y="22197"/>
                    <a:pt x="11072" y="22247"/>
                  </a:cubicBezTo>
                  <a:cubicBezTo>
                    <a:pt x="11220" y="22403"/>
                    <a:pt x="11215" y="22564"/>
                    <a:pt x="11062" y="22723"/>
                  </a:cubicBezTo>
                  <a:cubicBezTo>
                    <a:pt x="11030" y="22755"/>
                    <a:pt x="10999" y="22788"/>
                    <a:pt x="10972" y="22824"/>
                  </a:cubicBezTo>
                  <a:cubicBezTo>
                    <a:pt x="10754" y="23118"/>
                    <a:pt x="10514" y="23389"/>
                    <a:pt x="10209" y="23596"/>
                  </a:cubicBezTo>
                  <a:cubicBezTo>
                    <a:pt x="10140" y="23643"/>
                    <a:pt x="10076" y="23697"/>
                    <a:pt x="10009" y="23746"/>
                  </a:cubicBezTo>
                  <a:cubicBezTo>
                    <a:pt x="9818" y="23883"/>
                    <a:pt x="9621" y="24009"/>
                    <a:pt x="9401" y="24099"/>
                  </a:cubicBezTo>
                  <a:cubicBezTo>
                    <a:pt x="9192" y="24184"/>
                    <a:pt x="8989" y="24282"/>
                    <a:pt x="8769" y="24324"/>
                  </a:cubicBezTo>
                  <a:cubicBezTo>
                    <a:pt x="8769" y="24474"/>
                    <a:pt x="8774" y="24610"/>
                    <a:pt x="8767" y="24745"/>
                  </a:cubicBezTo>
                  <a:cubicBezTo>
                    <a:pt x="8761" y="24880"/>
                    <a:pt x="8744" y="25016"/>
                    <a:pt x="8728" y="25151"/>
                  </a:cubicBezTo>
                  <a:cubicBezTo>
                    <a:pt x="8713" y="25272"/>
                    <a:pt x="8703" y="25393"/>
                    <a:pt x="8676" y="25511"/>
                  </a:cubicBezTo>
                  <a:cubicBezTo>
                    <a:pt x="8641" y="25673"/>
                    <a:pt x="8595" y="25834"/>
                    <a:pt x="8547" y="25994"/>
                  </a:cubicBezTo>
                  <a:cubicBezTo>
                    <a:pt x="8519" y="26087"/>
                    <a:pt x="8485" y="26180"/>
                    <a:pt x="8441" y="26267"/>
                  </a:cubicBezTo>
                  <a:cubicBezTo>
                    <a:pt x="8415" y="26319"/>
                    <a:pt x="8420" y="26368"/>
                    <a:pt x="8421" y="26421"/>
                  </a:cubicBezTo>
                  <a:cubicBezTo>
                    <a:pt x="8421" y="26431"/>
                    <a:pt x="8406" y="26442"/>
                    <a:pt x="8398" y="26452"/>
                  </a:cubicBezTo>
                  <a:cubicBezTo>
                    <a:pt x="8376" y="26438"/>
                    <a:pt x="8355" y="26424"/>
                    <a:pt x="8331" y="26409"/>
                  </a:cubicBezTo>
                  <a:cubicBezTo>
                    <a:pt x="8304" y="26539"/>
                    <a:pt x="8303" y="26539"/>
                    <a:pt x="8350" y="26603"/>
                  </a:cubicBezTo>
                  <a:cubicBezTo>
                    <a:pt x="8486" y="26785"/>
                    <a:pt x="8510" y="26989"/>
                    <a:pt x="8473" y="27205"/>
                  </a:cubicBezTo>
                  <a:cubicBezTo>
                    <a:pt x="8457" y="27301"/>
                    <a:pt x="8434" y="27395"/>
                    <a:pt x="8413" y="27496"/>
                  </a:cubicBezTo>
                  <a:cubicBezTo>
                    <a:pt x="8527" y="27564"/>
                    <a:pt x="8561" y="27663"/>
                    <a:pt x="8538" y="27775"/>
                  </a:cubicBezTo>
                  <a:cubicBezTo>
                    <a:pt x="8458" y="28152"/>
                    <a:pt x="8373" y="28529"/>
                    <a:pt x="8290" y="28906"/>
                  </a:cubicBezTo>
                  <a:cubicBezTo>
                    <a:pt x="8248" y="29098"/>
                    <a:pt x="8195" y="29291"/>
                    <a:pt x="8214" y="29486"/>
                  </a:cubicBezTo>
                  <a:cubicBezTo>
                    <a:pt x="8232" y="29662"/>
                    <a:pt x="8235" y="29835"/>
                    <a:pt x="8217" y="30008"/>
                  </a:cubicBezTo>
                  <a:cubicBezTo>
                    <a:pt x="8191" y="30256"/>
                    <a:pt x="8169" y="30504"/>
                    <a:pt x="8150" y="30753"/>
                  </a:cubicBezTo>
                  <a:cubicBezTo>
                    <a:pt x="8111" y="31261"/>
                    <a:pt x="8125" y="31766"/>
                    <a:pt x="8168" y="32272"/>
                  </a:cubicBezTo>
                  <a:cubicBezTo>
                    <a:pt x="8184" y="32447"/>
                    <a:pt x="8192" y="32623"/>
                    <a:pt x="8145" y="32791"/>
                  </a:cubicBezTo>
                  <a:cubicBezTo>
                    <a:pt x="8106" y="32928"/>
                    <a:pt x="8135" y="33045"/>
                    <a:pt x="8192" y="33160"/>
                  </a:cubicBezTo>
                  <a:cubicBezTo>
                    <a:pt x="8253" y="33281"/>
                    <a:pt x="8320" y="33401"/>
                    <a:pt x="8398" y="33512"/>
                  </a:cubicBezTo>
                  <a:cubicBezTo>
                    <a:pt x="8481" y="33630"/>
                    <a:pt x="8539" y="33764"/>
                    <a:pt x="8620" y="33879"/>
                  </a:cubicBezTo>
                  <a:cubicBezTo>
                    <a:pt x="8714" y="34013"/>
                    <a:pt x="8735" y="34153"/>
                    <a:pt x="8745" y="34305"/>
                  </a:cubicBezTo>
                  <a:cubicBezTo>
                    <a:pt x="8747" y="34334"/>
                    <a:pt x="8771" y="34360"/>
                    <a:pt x="8778" y="34389"/>
                  </a:cubicBezTo>
                  <a:cubicBezTo>
                    <a:pt x="8814" y="34529"/>
                    <a:pt x="8834" y="34669"/>
                    <a:pt x="8811" y="34823"/>
                  </a:cubicBezTo>
                  <a:cubicBezTo>
                    <a:pt x="8682" y="34899"/>
                    <a:pt x="8543" y="34968"/>
                    <a:pt x="8484" y="35121"/>
                  </a:cubicBezTo>
                  <a:cubicBezTo>
                    <a:pt x="8476" y="35146"/>
                    <a:pt x="8440" y="35161"/>
                    <a:pt x="8416" y="35179"/>
                  </a:cubicBezTo>
                  <a:cubicBezTo>
                    <a:pt x="8307" y="35265"/>
                    <a:pt x="8180" y="35271"/>
                    <a:pt x="8049" y="35265"/>
                  </a:cubicBezTo>
                  <a:cubicBezTo>
                    <a:pt x="7898" y="35258"/>
                    <a:pt x="7746" y="35255"/>
                    <a:pt x="7595" y="35247"/>
                  </a:cubicBezTo>
                  <a:cubicBezTo>
                    <a:pt x="7551" y="35245"/>
                    <a:pt x="7503" y="35242"/>
                    <a:pt x="7463" y="35225"/>
                  </a:cubicBezTo>
                  <a:cubicBezTo>
                    <a:pt x="7290" y="35149"/>
                    <a:pt x="7118" y="35069"/>
                    <a:pt x="6948" y="34987"/>
                  </a:cubicBezTo>
                  <a:cubicBezTo>
                    <a:pt x="6915" y="34971"/>
                    <a:pt x="6879" y="34947"/>
                    <a:pt x="6864" y="34917"/>
                  </a:cubicBezTo>
                  <a:cubicBezTo>
                    <a:pt x="6797" y="34782"/>
                    <a:pt x="6725" y="34647"/>
                    <a:pt x="6677" y="34505"/>
                  </a:cubicBezTo>
                  <a:cubicBezTo>
                    <a:pt x="6620" y="34334"/>
                    <a:pt x="6584" y="34155"/>
                    <a:pt x="6543" y="33979"/>
                  </a:cubicBezTo>
                  <a:cubicBezTo>
                    <a:pt x="6513" y="33848"/>
                    <a:pt x="6500" y="33712"/>
                    <a:pt x="6370" y="33628"/>
                  </a:cubicBezTo>
                  <a:cubicBezTo>
                    <a:pt x="6343" y="33612"/>
                    <a:pt x="6331" y="33564"/>
                    <a:pt x="6323" y="33528"/>
                  </a:cubicBezTo>
                  <a:cubicBezTo>
                    <a:pt x="6295" y="33403"/>
                    <a:pt x="6272" y="33277"/>
                    <a:pt x="6248" y="33150"/>
                  </a:cubicBezTo>
                  <a:cubicBezTo>
                    <a:pt x="6225" y="33030"/>
                    <a:pt x="6213" y="32910"/>
                    <a:pt x="6261" y="32792"/>
                  </a:cubicBezTo>
                  <a:cubicBezTo>
                    <a:pt x="6333" y="32620"/>
                    <a:pt x="6344" y="32444"/>
                    <a:pt x="6322" y="32259"/>
                  </a:cubicBezTo>
                  <a:cubicBezTo>
                    <a:pt x="6303" y="32101"/>
                    <a:pt x="6320" y="31938"/>
                    <a:pt x="6287" y="31784"/>
                  </a:cubicBezTo>
                  <a:cubicBezTo>
                    <a:pt x="6238" y="31552"/>
                    <a:pt x="6232" y="31318"/>
                    <a:pt x="6210" y="31085"/>
                  </a:cubicBezTo>
                  <a:cubicBezTo>
                    <a:pt x="6182" y="30776"/>
                    <a:pt x="6145" y="30468"/>
                    <a:pt x="6097" y="30161"/>
                  </a:cubicBezTo>
                  <a:cubicBezTo>
                    <a:pt x="6033" y="29757"/>
                    <a:pt x="5956" y="29355"/>
                    <a:pt x="5883" y="28953"/>
                  </a:cubicBezTo>
                  <a:cubicBezTo>
                    <a:pt x="5868" y="28872"/>
                    <a:pt x="5858" y="28787"/>
                    <a:pt x="5830" y="28709"/>
                  </a:cubicBezTo>
                  <a:cubicBezTo>
                    <a:pt x="5737" y="28454"/>
                    <a:pt x="5744" y="28188"/>
                    <a:pt x="5740" y="27923"/>
                  </a:cubicBezTo>
                  <a:cubicBezTo>
                    <a:pt x="5739" y="27880"/>
                    <a:pt x="5741" y="27821"/>
                    <a:pt x="5767" y="27795"/>
                  </a:cubicBezTo>
                  <a:cubicBezTo>
                    <a:pt x="5848" y="27716"/>
                    <a:pt x="5824" y="27632"/>
                    <a:pt x="5804" y="27542"/>
                  </a:cubicBezTo>
                  <a:cubicBezTo>
                    <a:pt x="5789" y="27476"/>
                    <a:pt x="5779" y="27408"/>
                    <a:pt x="5776" y="27340"/>
                  </a:cubicBezTo>
                  <a:cubicBezTo>
                    <a:pt x="5768" y="27166"/>
                    <a:pt x="5764" y="26992"/>
                    <a:pt x="5758" y="26818"/>
                  </a:cubicBezTo>
                  <a:cubicBezTo>
                    <a:pt x="5755" y="26669"/>
                    <a:pt x="5780" y="26515"/>
                    <a:pt x="5681" y="26383"/>
                  </a:cubicBezTo>
                  <a:cubicBezTo>
                    <a:pt x="5605" y="26059"/>
                    <a:pt x="5495" y="25742"/>
                    <a:pt x="5497" y="25403"/>
                  </a:cubicBezTo>
                  <a:cubicBezTo>
                    <a:pt x="5497" y="25351"/>
                    <a:pt x="5489" y="25298"/>
                    <a:pt x="5481" y="25245"/>
                  </a:cubicBezTo>
                  <a:cubicBezTo>
                    <a:pt x="5380" y="24663"/>
                    <a:pt x="5279" y="24081"/>
                    <a:pt x="5177" y="23499"/>
                  </a:cubicBezTo>
                  <a:cubicBezTo>
                    <a:pt x="5172" y="23478"/>
                    <a:pt x="5186" y="23434"/>
                    <a:pt x="5127" y="23444"/>
                  </a:cubicBezTo>
                  <a:cubicBezTo>
                    <a:pt x="5102" y="23653"/>
                    <a:pt x="5069" y="23862"/>
                    <a:pt x="5054" y="24072"/>
                  </a:cubicBezTo>
                  <a:cubicBezTo>
                    <a:pt x="5044" y="24209"/>
                    <a:pt x="5041" y="24341"/>
                    <a:pt x="4952" y="24459"/>
                  </a:cubicBezTo>
                  <a:cubicBezTo>
                    <a:pt x="4924" y="24497"/>
                    <a:pt x="4922" y="24559"/>
                    <a:pt x="4916" y="24612"/>
                  </a:cubicBezTo>
                  <a:cubicBezTo>
                    <a:pt x="4886" y="24867"/>
                    <a:pt x="4842" y="25121"/>
                    <a:pt x="4776" y="25370"/>
                  </a:cubicBezTo>
                  <a:cubicBezTo>
                    <a:pt x="4754" y="25451"/>
                    <a:pt x="4750" y="25534"/>
                    <a:pt x="4737" y="25617"/>
                  </a:cubicBezTo>
                  <a:cubicBezTo>
                    <a:pt x="4732" y="25644"/>
                    <a:pt x="4723" y="25671"/>
                    <a:pt x="4712" y="25709"/>
                  </a:cubicBezTo>
                  <a:cubicBezTo>
                    <a:pt x="4681" y="25672"/>
                    <a:pt x="4661" y="25647"/>
                    <a:pt x="4640" y="25623"/>
                  </a:cubicBezTo>
                  <a:cubicBezTo>
                    <a:pt x="4578" y="25660"/>
                    <a:pt x="4560" y="25715"/>
                    <a:pt x="4556" y="25779"/>
                  </a:cubicBezTo>
                  <a:cubicBezTo>
                    <a:pt x="4551" y="25846"/>
                    <a:pt x="4553" y="25919"/>
                    <a:pt x="4531" y="25981"/>
                  </a:cubicBezTo>
                  <a:cubicBezTo>
                    <a:pt x="4497" y="26074"/>
                    <a:pt x="4510" y="26160"/>
                    <a:pt x="4548" y="26243"/>
                  </a:cubicBezTo>
                  <a:cubicBezTo>
                    <a:pt x="4622" y="26405"/>
                    <a:pt x="4657" y="26573"/>
                    <a:pt x="4667" y="26749"/>
                  </a:cubicBezTo>
                  <a:cubicBezTo>
                    <a:pt x="4670" y="26793"/>
                    <a:pt x="4679" y="26851"/>
                    <a:pt x="4708" y="26873"/>
                  </a:cubicBezTo>
                  <a:cubicBezTo>
                    <a:pt x="4787" y="26934"/>
                    <a:pt x="4791" y="27016"/>
                    <a:pt x="4796" y="27097"/>
                  </a:cubicBezTo>
                  <a:cubicBezTo>
                    <a:pt x="4806" y="27241"/>
                    <a:pt x="4811" y="27385"/>
                    <a:pt x="4811" y="27529"/>
                  </a:cubicBezTo>
                  <a:cubicBezTo>
                    <a:pt x="4811" y="27583"/>
                    <a:pt x="4816" y="27625"/>
                    <a:pt x="4851" y="27673"/>
                  </a:cubicBezTo>
                  <a:cubicBezTo>
                    <a:pt x="4962" y="27829"/>
                    <a:pt x="5034" y="27998"/>
                    <a:pt x="5000" y="28199"/>
                  </a:cubicBezTo>
                  <a:cubicBezTo>
                    <a:pt x="4950" y="28514"/>
                    <a:pt x="4920" y="28831"/>
                    <a:pt x="4860" y="29143"/>
                  </a:cubicBezTo>
                  <a:cubicBezTo>
                    <a:pt x="4796" y="29472"/>
                    <a:pt x="4773" y="29804"/>
                    <a:pt x="4763" y="30138"/>
                  </a:cubicBezTo>
                  <a:cubicBezTo>
                    <a:pt x="4754" y="30402"/>
                    <a:pt x="4744" y="30668"/>
                    <a:pt x="4737" y="30932"/>
                  </a:cubicBezTo>
                  <a:cubicBezTo>
                    <a:pt x="4734" y="31015"/>
                    <a:pt x="4733" y="31099"/>
                    <a:pt x="4739" y="31182"/>
                  </a:cubicBezTo>
                  <a:cubicBezTo>
                    <a:pt x="4756" y="31409"/>
                    <a:pt x="4782" y="31635"/>
                    <a:pt x="4739" y="31862"/>
                  </a:cubicBezTo>
                  <a:cubicBezTo>
                    <a:pt x="4732" y="31899"/>
                    <a:pt x="4737" y="31938"/>
                    <a:pt x="4739" y="31976"/>
                  </a:cubicBezTo>
                  <a:cubicBezTo>
                    <a:pt x="4772" y="32353"/>
                    <a:pt x="4801" y="32730"/>
                    <a:pt x="4840" y="33107"/>
                  </a:cubicBezTo>
                  <a:cubicBezTo>
                    <a:pt x="4853" y="33239"/>
                    <a:pt x="4864" y="33361"/>
                    <a:pt x="4753" y="33461"/>
                  </a:cubicBezTo>
                  <a:cubicBezTo>
                    <a:pt x="4721" y="33489"/>
                    <a:pt x="4706" y="33535"/>
                    <a:pt x="4680" y="33580"/>
                  </a:cubicBezTo>
                  <a:cubicBezTo>
                    <a:pt x="4519" y="33555"/>
                    <a:pt x="4429" y="33663"/>
                    <a:pt x="4322" y="33748"/>
                  </a:cubicBezTo>
                  <a:cubicBezTo>
                    <a:pt x="4318" y="33814"/>
                    <a:pt x="4310" y="33874"/>
                    <a:pt x="4310" y="33934"/>
                  </a:cubicBezTo>
                  <a:cubicBezTo>
                    <a:pt x="4312" y="34092"/>
                    <a:pt x="4341" y="34252"/>
                    <a:pt x="4240" y="34396"/>
                  </a:cubicBezTo>
                  <a:cubicBezTo>
                    <a:pt x="4221" y="34423"/>
                    <a:pt x="4231" y="34470"/>
                    <a:pt x="4225" y="34508"/>
                  </a:cubicBezTo>
                  <a:cubicBezTo>
                    <a:pt x="4215" y="34575"/>
                    <a:pt x="4208" y="34643"/>
                    <a:pt x="4190" y="34708"/>
                  </a:cubicBezTo>
                  <a:cubicBezTo>
                    <a:pt x="4152" y="34855"/>
                    <a:pt x="4120" y="35002"/>
                    <a:pt x="4126" y="35156"/>
                  </a:cubicBezTo>
                  <a:cubicBezTo>
                    <a:pt x="4130" y="35276"/>
                    <a:pt x="4092" y="35330"/>
                    <a:pt x="3988" y="35421"/>
                  </a:cubicBezTo>
                  <a:cubicBezTo>
                    <a:pt x="3883" y="35237"/>
                    <a:pt x="3786" y="35052"/>
                    <a:pt x="3769" y="34835"/>
                  </a:cubicBezTo>
                  <a:cubicBezTo>
                    <a:pt x="3762" y="34729"/>
                    <a:pt x="3706" y="34637"/>
                    <a:pt x="3660" y="34541"/>
                  </a:cubicBezTo>
                  <a:cubicBezTo>
                    <a:pt x="3614" y="34443"/>
                    <a:pt x="3611" y="34324"/>
                    <a:pt x="3588" y="34208"/>
                  </a:cubicBezTo>
                  <a:cubicBezTo>
                    <a:pt x="3501" y="34235"/>
                    <a:pt x="3431" y="34275"/>
                    <a:pt x="3360" y="34275"/>
                  </a:cubicBezTo>
                  <a:cubicBezTo>
                    <a:pt x="3270" y="34277"/>
                    <a:pt x="3234" y="34355"/>
                    <a:pt x="3165" y="34380"/>
                  </a:cubicBezTo>
                  <a:cubicBezTo>
                    <a:pt x="3144" y="34388"/>
                    <a:pt x="3122" y="34394"/>
                    <a:pt x="3101" y="34402"/>
                  </a:cubicBezTo>
                  <a:cubicBezTo>
                    <a:pt x="2956" y="34449"/>
                    <a:pt x="2813" y="34496"/>
                    <a:pt x="2669" y="34543"/>
                  </a:cubicBezTo>
                  <a:cubicBezTo>
                    <a:pt x="2633" y="34556"/>
                    <a:pt x="2598" y="34572"/>
                    <a:pt x="2561" y="34575"/>
                  </a:cubicBezTo>
                  <a:cubicBezTo>
                    <a:pt x="2326" y="34591"/>
                    <a:pt x="2091" y="34605"/>
                    <a:pt x="1857" y="34615"/>
                  </a:cubicBezTo>
                  <a:cubicBezTo>
                    <a:pt x="1821" y="34617"/>
                    <a:pt x="1780" y="34608"/>
                    <a:pt x="1748" y="34591"/>
                  </a:cubicBezTo>
                  <a:cubicBezTo>
                    <a:pt x="1662" y="34544"/>
                    <a:pt x="1580" y="34491"/>
                    <a:pt x="1496" y="34440"/>
                  </a:cubicBezTo>
                  <a:cubicBezTo>
                    <a:pt x="1305" y="34326"/>
                    <a:pt x="1229" y="34163"/>
                    <a:pt x="1273" y="33942"/>
                  </a:cubicBezTo>
                  <a:cubicBezTo>
                    <a:pt x="1289" y="33869"/>
                    <a:pt x="1297" y="33791"/>
                    <a:pt x="1290" y="33717"/>
                  </a:cubicBezTo>
                  <a:cubicBezTo>
                    <a:pt x="1278" y="33597"/>
                    <a:pt x="1331" y="33511"/>
                    <a:pt x="1415" y="33440"/>
                  </a:cubicBezTo>
                  <a:cubicBezTo>
                    <a:pt x="1467" y="33396"/>
                    <a:pt x="1526" y="33361"/>
                    <a:pt x="1582" y="33323"/>
                  </a:cubicBezTo>
                  <a:cubicBezTo>
                    <a:pt x="1880" y="33114"/>
                    <a:pt x="2172" y="32897"/>
                    <a:pt x="2409" y="32618"/>
                  </a:cubicBezTo>
                  <a:cubicBezTo>
                    <a:pt x="2507" y="32503"/>
                    <a:pt x="2594" y="32378"/>
                    <a:pt x="2693" y="32265"/>
                  </a:cubicBezTo>
                  <a:cubicBezTo>
                    <a:pt x="2747" y="32202"/>
                    <a:pt x="2766" y="32137"/>
                    <a:pt x="2759" y="32057"/>
                  </a:cubicBezTo>
                  <a:cubicBezTo>
                    <a:pt x="2743" y="31861"/>
                    <a:pt x="2731" y="31664"/>
                    <a:pt x="2717" y="31467"/>
                  </a:cubicBezTo>
                  <a:cubicBezTo>
                    <a:pt x="2715" y="31438"/>
                    <a:pt x="2709" y="31407"/>
                    <a:pt x="2703" y="31377"/>
                  </a:cubicBezTo>
                  <a:cubicBezTo>
                    <a:pt x="2653" y="31141"/>
                    <a:pt x="2601" y="30904"/>
                    <a:pt x="2553" y="30667"/>
                  </a:cubicBezTo>
                  <a:cubicBezTo>
                    <a:pt x="2535" y="30579"/>
                    <a:pt x="2538" y="30484"/>
                    <a:pt x="2512" y="30399"/>
                  </a:cubicBezTo>
                  <a:cubicBezTo>
                    <a:pt x="2398" y="30035"/>
                    <a:pt x="2325" y="29665"/>
                    <a:pt x="2280" y="29288"/>
                  </a:cubicBezTo>
                  <a:cubicBezTo>
                    <a:pt x="2272" y="29221"/>
                    <a:pt x="2254" y="29154"/>
                    <a:pt x="2241" y="29088"/>
                  </a:cubicBezTo>
                  <a:cubicBezTo>
                    <a:pt x="2231" y="29028"/>
                    <a:pt x="2216" y="28968"/>
                    <a:pt x="2214" y="28908"/>
                  </a:cubicBezTo>
                  <a:cubicBezTo>
                    <a:pt x="2211" y="28808"/>
                    <a:pt x="2179" y="28717"/>
                    <a:pt x="2141" y="28625"/>
                  </a:cubicBezTo>
                  <a:cubicBezTo>
                    <a:pt x="2075" y="28465"/>
                    <a:pt x="1994" y="28309"/>
                    <a:pt x="1962" y="28134"/>
                  </a:cubicBezTo>
                  <a:cubicBezTo>
                    <a:pt x="2002" y="28077"/>
                    <a:pt x="2040" y="28023"/>
                    <a:pt x="2077" y="27970"/>
                  </a:cubicBezTo>
                  <a:cubicBezTo>
                    <a:pt x="2142" y="27972"/>
                    <a:pt x="2199" y="27975"/>
                    <a:pt x="2252" y="27977"/>
                  </a:cubicBezTo>
                  <a:cubicBezTo>
                    <a:pt x="2275" y="27882"/>
                    <a:pt x="2240" y="27812"/>
                    <a:pt x="2205" y="27746"/>
                  </a:cubicBezTo>
                  <a:cubicBezTo>
                    <a:pt x="2137" y="27622"/>
                    <a:pt x="2117" y="27490"/>
                    <a:pt x="2120" y="27351"/>
                  </a:cubicBezTo>
                  <a:cubicBezTo>
                    <a:pt x="2121" y="27298"/>
                    <a:pt x="2120" y="27245"/>
                    <a:pt x="2115" y="27193"/>
                  </a:cubicBezTo>
                  <a:cubicBezTo>
                    <a:pt x="2100" y="27007"/>
                    <a:pt x="2137" y="26833"/>
                    <a:pt x="2199" y="26676"/>
                  </a:cubicBezTo>
                  <a:cubicBezTo>
                    <a:pt x="2179" y="26567"/>
                    <a:pt x="2165" y="26470"/>
                    <a:pt x="2143" y="26375"/>
                  </a:cubicBezTo>
                  <a:cubicBezTo>
                    <a:pt x="2102" y="26190"/>
                    <a:pt x="2075" y="26000"/>
                    <a:pt x="2008" y="25824"/>
                  </a:cubicBezTo>
                  <a:cubicBezTo>
                    <a:pt x="1939" y="25646"/>
                    <a:pt x="1888" y="25466"/>
                    <a:pt x="1852" y="25280"/>
                  </a:cubicBezTo>
                  <a:cubicBezTo>
                    <a:pt x="1793" y="24968"/>
                    <a:pt x="1731" y="24656"/>
                    <a:pt x="1673" y="24343"/>
                  </a:cubicBezTo>
                  <a:cubicBezTo>
                    <a:pt x="1654" y="24240"/>
                    <a:pt x="1641" y="24135"/>
                    <a:pt x="1628" y="24030"/>
                  </a:cubicBezTo>
                  <a:cubicBezTo>
                    <a:pt x="1604" y="23851"/>
                    <a:pt x="1582" y="23671"/>
                    <a:pt x="1562" y="23504"/>
                  </a:cubicBezTo>
                  <a:cubicBezTo>
                    <a:pt x="1170" y="23235"/>
                    <a:pt x="787" y="22975"/>
                    <a:pt x="410" y="22708"/>
                  </a:cubicBezTo>
                  <a:cubicBezTo>
                    <a:pt x="293" y="22625"/>
                    <a:pt x="190" y="22523"/>
                    <a:pt x="85" y="22424"/>
                  </a:cubicBezTo>
                  <a:cubicBezTo>
                    <a:pt x="10" y="22354"/>
                    <a:pt x="1" y="22253"/>
                    <a:pt x="45" y="22173"/>
                  </a:cubicBezTo>
                  <a:cubicBezTo>
                    <a:pt x="102" y="22068"/>
                    <a:pt x="188" y="21980"/>
                    <a:pt x="260" y="21885"/>
                  </a:cubicBezTo>
                  <a:cubicBezTo>
                    <a:pt x="348" y="21879"/>
                    <a:pt x="364" y="21804"/>
                    <a:pt x="389" y="21743"/>
                  </a:cubicBezTo>
                  <a:cubicBezTo>
                    <a:pt x="480" y="21522"/>
                    <a:pt x="619" y="21335"/>
                    <a:pt x="809" y="21193"/>
                  </a:cubicBezTo>
                  <a:cubicBezTo>
                    <a:pt x="987" y="21061"/>
                    <a:pt x="1112" y="20881"/>
                    <a:pt x="1274" y="20734"/>
                  </a:cubicBezTo>
                  <a:cubicBezTo>
                    <a:pt x="1333" y="20681"/>
                    <a:pt x="1366" y="20599"/>
                    <a:pt x="1401" y="20542"/>
                  </a:cubicBezTo>
                  <a:cubicBezTo>
                    <a:pt x="1394" y="20507"/>
                    <a:pt x="1394" y="20489"/>
                    <a:pt x="1387" y="20478"/>
                  </a:cubicBezTo>
                  <a:cubicBezTo>
                    <a:pt x="1317" y="20378"/>
                    <a:pt x="1320" y="20284"/>
                    <a:pt x="1401" y="20190"/>
                  </a:cubicBezTo>
                  <a:cubicBezTo>
                    <a:pt x="1428" y="20158"/>
                    <a:pt x="1444" y="20112"/>
                    <a:pt x="1459" y="20071"/>
                  </a:cubicBezTo>
                  <a:cubicBezTo>
                    <a:pt x="1618" y="19629"/>
                    <a:pt x="1760" y="19181"/>
                    <a:pt x="2010" y="18777"/>
                  </a:cubicBezTo>
                  <a:cubicBezTo>
                    <a:pt x="2014" y="18771"/>
                    <a:pt x="2018" y="18764"/>
                    <a:pt x="2021" y="18758"/>
                  </a:cubicBezTo>
                  <a:cubicBezTo>
                    <a:pt x="2062" y="18691"/>
                    <a:pt x="2077" y="18624"/>
                    <a:pt x="2052" y="18542"/>
                  </a:cubicBezTo>
                  <a:cubicBezTo>
                    <a:pt x="2005" y="18391"/>
                    <a:pt x="1983" y="18236"/>
                    <a:pt x="1986" y="18076"/>
                  </a:cubicBezTo>
                  <a:cubicBezTo>
                    <a:pt x="1986" y="18064"/>
                    <a:pt x="1972" y="18052"/>
                    <a:pt x="1953" y="18018"/>
                  </a:cubicBezTo>
                  <a:cubicBezTo>
                    <a:pt x="1786" y="18069"/>
                    <a:pt x="1642" y="17984"/>
                    <a:pt x="1497" y="17901"/>
                  </a:cubicBezTo>
                  <a:cubicBezTo>
                    <a:pt x="1464" y="17883"/>
                    <a:pt x="1428" y="17872"/>
                    <a:pt x="1394" y="17853"/>
                  </a:cubicBezTo>
                  <a:cubicBezTo>
                    <a:pt x="1361" y="17836"/>
                    <a:pt x="1326" y="17818"/>
                    <a:pt x="1300" y="17792"/>
                  </a:cubicBezTo>
                  <a:cubicBezTo>
                    <a:pt x="1197" y="17692"/>
                    <a:pt x="1089" y="17596"/>
                    <a:pt x="998" y="17485"/>
                  </a:cubicBezTo>
                  <a:cubicBezTo>
                    <a:pt x="926" y="17399"/>
                    <a:pt x="871" y="17297"/>
                    <a:pt x="820" y="17197"/>
                  </a:cubicBezTo>
                  <a:cubicBezTo>
                    <a:pt x="778" y="17117"/>
                    <a:pt x="800" y="17033"/>
                    <a:pt x="853" y="16962"/>
                  </a:cubicBezTo>
                  <a:cubicBezTo>
                    <a:pt x="898" y="16903"/>
                    <a:pt x="951" y="16848"/>
                    <a:pt x="1009" y="16783"/>
                  </a:cubicBezTo>
                  <a:cubicBezTo>
                    <a:pt x="975" y="16717"/>
                    <a:pt x="954" y="16641"/>
                    <a:pt x="906" y="16586"/>
                  </a:cubicBezTo>
                  <a:cubicBezTo>
                    <a:pt x="790" y="16452"/>
                    <a:pt x="767" y="16286"/>
                    <a:pt x="733" y="16125"/>
                  </a:cubicBezTo>
                  <a:cubicBezTo>
                    <a:pt x="699" y="15969"/>
                    <a:pt x="738" y="15824"/>
                    <a:pt x="822" y="15690"/>
                  </a:cubicBezTo>
                  <a:cubicBezTo>
                    <a:pt x="845" y="15652"/>
                    <a:pt x="871" y="15616"/>
                    <a:pt x="906" y="15564"/>
                  </a:cubicBezTo>
                  <a:cubicBezTo>
                    <a:pt x="830" y="15528"/>
                    <a:pt x="762" y="15499"/>
                    <a:pt x="696" y="15465"/>
                  </a:cubicBezTo>
                  <a:cubicBezTo>
                    <a:pt x="536" y="15383"/>
                    <a:pt x="509" y="15264"/>
                    <a:pt x="612" y="15114"/>
                  </a:cubicBezTo>
                  <a:cubicBezTo>
                    <a:pt x="706" y="14976"/>
                    <a:pt x="801" y="14839"/>
                    <a:pt x="889" y="14698"/>
                  </a:cubicBezTo>
                  <a:cubicBezTo>
                    <a:pt x="928" y="14636"/>
                    <a:pt x="950" y="14563"/>
                    <a:pt x="977" y="14503"/>
                  </a:cubicBezTo>
                  <a:cubicBezTo>
                    <a:pt x="848" y="14355"/>
                    <a:pt x="829" y="14291"/>
                    <a:pt x="865" y="14120"/>
                  </a:cubicBezTo>
                  <a:cubicBezTo>
                    <a:pt x="887" y="14016"/>
                    <a:pt x="918" y="13915"/>
                    <a:pt x="938" y="13811"/>
                  </a:cubicBezTo>
                  <a:cubicBezTo>
                    <a:pt x="954" y="13723"/>
                    <a:pt x="961" y="13634"/>
                    <a:pt x="973" y="13539"/>
                  </a:cubicBezTo>
                  <a:cubicBezTo>
                    <a:pt x="804" y="13474"/>
                    <a:pt x="761" y="13353"/>
                    <a:pt x="761" y="13193"/>
                  </a:cubicBezTo>
                  <a:cubicBezTo>
                    <a:pt x="759" y="12955"/>
                    <a:pt x="756" y="12722"/>
                    <a:pt x="879" y="12523"/>
                  </a:cubicBezTo>
                  <a:cubicBezTo>
                    <a:pt x="875" y="12500"/>
                    <a:pt x="875" y="12492"/>
                    <a:pt x="871" y="12486"/>
                  </a:cubicBezTo>
                  <a:cubicBezTo>
                    <a:pt x="864" y="12473"/>
                    <a:pt x="854" y="12462"/>
                    <a:pt x="844" y="12451"/>
                  </a:cubicBezTo>
                  <a:cubicBezTo>
                    <a:pt x="745" y="12333"/>
                    <a:pt x="735" y="12206"/>
                    <a:pt x="801" y="12070"/>
                  </a:cubicBezTo>
                  <a:cubicBezTo>
                    <a:pt x="843" y="11981"/>
                    <a:pt x="871" y="11884"/>
                    <a:pt x="922" y="11801"/>
                  </a:cubicBezTo>
                  <a:cubicBezTo>
                    <a:pt x="1039" y="11608"/>
                    <a:pt x="1074" y="11394"/>
                    <a:pt x="1114" y="11176"/>
                  </a:cubicBezTo>
                  <a:cubicBezTo>
                    <a:pt x="896" y="11026"/>
                    <a:pt x="765" y="10836"/>
                    <a:pt x="799" y="10565"/>
                  </a:cubicBezTo>
                  <a:cubicBezTo>
                    <a:pt x="800" y="10557"/>
                    <a:pt x="799" y="10549"/>
                    <a:pt x="799" y="10542"/>
                  </a:cubicBezTo>
                  <a:cubicBezTo>
                    <a:pt x="796" y="10477"/>
                    <a:pt x="819" y="10422"/>
                    <a:pt x="866" y="10379"/>
                  </a:cubicBezTo>
                  <a:cubicBezTo>
                    <a:pt x="905" y="10343"/>
                    <a:pt x="942" y="10304"/>
                    <a:pt x="986" y="10276"/>
                  </a:cubicBezTo>
                  <a:cubicBezTo>
                    <a:pt x="1077" y="10215"/>
                    <a:pt x="1146" y="10145"/>
                    <a:pt x="1174" y="10032"/>
                  </a:cubicBezTo>
                  <a:cubicBezTo>
                    <a:pt x="1190" y="9969"/>
                    <a:pt x="1236" y="9911"/>
                    <a:pt x="1272" y="9854"/>
                  </a:cubicBezTo>
                  <a:cubicBezTo>
                    <a:pt x="1447" y="9585"/>
                    <a:pt x="1745" y="9488"/>
                    <a:pt x="2004" y="9336"/>
                  </a:cubicBezTo>
                  <a:cubicBezTo>
                    <a:pt x="2028" y="9322"/>
                    <a:pt x="2062" y="9324"/>
                    <a:pt x="2092" y="9319"/>
                  </a:cubicBezTo>
                  <a:cubicBezTo>
                    <a:pt x="2250" y="9295"/>
                    <a:pt x="2406" y="9264"/>
                    <a:pt x="2550" y="9191"/>
                  </a:cubicBezTo>
                  <a:cubicBezTo>
                    <a:pt x="2615" y="9157"/>
                    <a:pt x="2680" y="9163"/>
                    <a:pt x="2748" y="9179"/>
                  </a:cubicBezTo>
                  <a:cubicBezTo>
                    <a:pt x="2943" y="9223"/>
                    <a:pt x="3069" y="9374"/>
                    <a:pt x="3222" y="9482"/>
                  </a:cubicBezTo>
                  <a:cubicBezTo>
                    <a:pt x="3242" y="9497"/>
                    <a:pt x="3246" y="9536"/>
                    <a:pt x="3258" y="9564"/>
                  </a:cubicBezTo>
                  <a:cubicBezTo>
                    <a:pt x="3271" y="9594"/>
                    <a:pt x="3256" y="9642"/>
                    <a:pt x="3321" y="9652"/>
                  </a:cubicBezTo>
                  <a:cubicBezTo>
                    <a:pt x="3465" y="9532"/>
                    <a:pt x="3616" y="9408"/>
                    <a:pt x="3794" y="9326"/>
                  </a:cubicBezTo>
                  <a:cubicBezTo>
                    <a:pt x="3859" y="9295"/>
                    <a:pt x="3869" y="9234"/>
                    <a:pt x="3853" y="9169"/>
                  </a:cubicBezTo>
                  <a:cubicBezTo>
                    <a:pt x="3844" y="9133"/>
                    <a:pt x="3824" y="9099"/>
                    <a:pt x="3818" y="9062"/>
                  </a:cubicBezTo>
                  <a:cubicBezTo>
                    <a:pt x="3792" y="8915"/>
                    <a:pt x="3760" y="8768"/>
                    <a:pt x="3845" y="8628"/>
                  </a:cubicBezTo>
                  <a:cubicBezTo>
                    <a:pt x="3789" y="8567"/>
                    <a:pt x="3747" y="8495"/>
                    <a:pt x="3685" y="8459"/>
                  </a:cubicBezTo>
                  <a:cubicBezTo>
                    <a:pt x="3598" y="8407"/>
                    <a:pt x="3560" y="8333"/>
                    <a:pt x="3526" y="8248"/>
                  </a:cubicBezTo>
                  <a:cubicBezTo>
                    <a:pt x="3485" y="8149"/>
                    <a:pt x="3457" y="8051"/>
                    <a:pt x="3468" y="7940"/>
                  </a:cubicBezTo>
                  <a:cubicBezTo>
                    <a:pt x="3475" y="7866"/>
                    <a:pt x="3462" y="7792"/>
                    <a:pt x="3375" y="7751"/>
                  </a:cubicBezTo>
                  <a:cubicBezTo>
                    <a:pt x="3342" y="7736"/>
                    <a:pt x="3325" y="7680"/>
                    <a:pt x="3313" y="7638"/>
                  </a:cubicBezTo>
                  <a:cubicBezTo>
                    <a:pt x="3298" y="7588"/>
                    <a:pt x="3307" y="7529"/>
                    <a:pt x="3287" y="7482"/>
                  </a:cubicBezTo>
                  <a:cubicBezTo>
                    <a:pt x="3204" y="7289"/>
                    <a:pt x="3200" y="7083"/>
                    <a:pt x="3176" y="6882"/>
                  </a:cubicBezTo>
                  <a:cubicBezTo>
                    <a:pt x="3154" y="6709"/>
                    <a:pt x="3142" y="6535"/>
                    <a:pt x="3040" y="6384"/>
                  </a:cubicBezTo>
                  <a:cubicBezTo>
                    <a:pt x="3024" y="6360"/>
                    <a:pt x="3018" y="6327"/>
                    <a:pt x="3012" y="6298"/>
                  </a:cubicBezTo>
                  <a:cubicBezTo>
                    <a:pt x="3009" y="6284"/>
                    <a:pt x="3016" y="6269"/>
                    <a:pt x="3019" y="6243"/>
                  </a:cubicBezTo>
                  <a:cubicBezTo>
                    <a:pt x="3052" y="6225"/>
                    <a:pt x="3089" y="6203"/>
                    <a:pt x="3131" y="6179"/>
                  </a:cubicBezTo>
                  <a:cubicBezTo>
                    <a:pt x="3135" y="6153"/>
                    <a:pt x="3136" y="6121"/>
                    <a:pt x="3148" y="6094"/>
                  </a:cubicBezTo>
                  <a:cubicBezTo>
                    <a:pt x="3245" y="5861"/>
                    <a:pt x="3288" y="5616"/>
                    <a:pt x="3312" y="5366"/>
                  </a:cubicBezTo>
                  <a:cubicBezTo>
                    <a:pt x="3317" y="5301"/>
                    <a:pt x="3342" y="5231"/>
                    <a:pt x="3376" y="5176"/>
                  </a:cubicBezTo>
                  <a:cubicBezTo>
                    <a:pt x="3534" y="4921"/>
                    <a:pt x="3762" y="4725"/>
                    <a:pt x="3995" y="4549"/>
                  </a:cubicBezTo>
                  <a:cubicBezTo>
                    <a:pt x="4204" y="4393"/>
                    <a:pt x="4438" y="4258"/>
                    <a:pt x="4691" y="4171"/>
                  </a:cubicBezTo>
                  <a:cubicBezTo>
                    <a:pt x="4802" y="4133"/>
                    <a:pt x="4874" y="4072"/>
                    <a:pt x="4878" y="3944"/>
                  </a:cubicBezTo>
                  <a:cubicBezTo>
                    <a:pt x="4826" y="3840"/>
                    <a:pt x="4768" y="3732"/>
                    <a:pt x="4717" y="3623"/>
                  </a:cubicBezTo>
                  <a:cubicBezTo>
                    <a:pt x="4602" y="3376"/>
                    <a:pt x="4493" y="3126"/>
                    <a:pt x="4375" y="2881"/>
                  </a:cubicBezTo>
                  <a:cubicBezTo>
                    <a:pt x="4334" y="2796"/>
                    <a:pt x="4318" y="2712"/>
                    <a:pt x="4305" y="2621"/>
                  </a:cubicBezTo>
                  <a:cubicBezTo>
                    <a:pt x="4265" y="2365"/>
                    <a:pt x="4316" y="2106"/>
                    <a:pt x="4273" y="1852"/>
                  </a:cubicBezTo>
                  <a:cubicBezTo>
                    <a:pt x="4269" y="1823"/>
                    <a:pt x="4271" y="1790"/>
                    <a:pt x="4280" y="1762"/>
                  </a:cubicBezTo>
                  <a:cubicBezTo>
                    <a:pt x="4374" y="1472"/>
                    <a:pt x="4489" y="1193"/>
                    <a:pt x="4713" y="974"/>
                  </a:cubicBezTo>
                  <a:cubicBezTo>
                    <a:pt x="4908" y="784"/>
                    <a:pt x="5104" y="594"/>
                    <a:pt x="5292" y="398"/>
                  </a:cubicBezTo>
                  <a:cubicBezTo>
                    <a:pt x="5374" y="313"/>
                    <a:pt x="5471" y="256"/>
                    <a:pt x="5578" y="217"/>
                  </a:cubicBezTo>
                  <a:cubicBezTo>
                    <a:pt x="5755" y="152"/>
                    <a:pt x="5936" y="100"/>
                    <a:pt x="6127" y="88"/>
                  </a:cubicBezTo>
                  <a:cubicBezTo>
                    <a:pt x="6218" y="82"/>
                    <a:pt x="6308" y="69"/>
                    <a:pt x="6397" y="54"/>
                  </a:cubicBezTo>
                  <a:cubicBezTo>
                    <a:pt x="6708" y="0"/>
                    <a:pt x="6966" y="111"/>
                    <a:pt x="7180" y="323"/>
                  </a:cubicBezTo>
                  <a:cubicBezTo>
                    <a:pt x="7299" y="438"/>
                    <a:pt x="7401" y="573"/>
                    <a:pt x="7496" y="709"/>
                  </a:cubicBezTo>
                  <a:cubicBezTo>
                    <a:pt x="7594" y="851"/>
                    <a:pt x="7657" y="1015"/>
                    <a:pt x="7763" y="1153"/>
                  </a:cubicBezTo>
                  <a:cubicBezTo>
                    <a:pt x="7785" y="1182"/>
                    <a:pt x="7794" y="1221"/>
                    <a:pt x="7807" y="1257"/>
                  </a:cubicBezTo>
                  <a:cubicBezTo>
                    <a:pt x="7825" y="1307"/>
                    <a:pt x="7843" y="1356"/>
                    <a:pt x="7857" y="1408"/>
                  </a:cubicBezTo>
                  <a:cubicBezTo>
                    <a:pt x="7918" y="1625"/>
                    <a:pt x="8015" y="1831"/>
                    <a:pt x="8071" y="2051"/>
                  </a:cubicBezTo>
                  <a:cubicBezTo>
                    <a:pt x="8118" y="2231"/>
                    <a:pt x="8167" y="2420"/>
                    <a:pt x="8286" y="2573"/>
                  </a:cubicBezTo>
                  <a:cubicBezTo>
                    <a:pt x="8407" y="2728"/>
                    <a:pt x="8533" y="2879"/>
                    <a:pt x="8662" y="3028"/>
                  </a:cubicBezTo>
                  <a:cubicBezTo>
                    <a:pt x="8784" y="3168"/>
                    <a:pt x="8945" y="3224"/>
                    <a:pt x="9129" y="3226"/>
                  </a:cubicBezTo>
                  <a:cubicBezTo>
                    <a:pt x="9204" y="3228"/>
                    <a:pt x="9280" y="3226"/>
                    <a:pt x="9355" y="3230"/>
                  </a:cubicBezTo>
                  <a:cubicBezTo>
                    <a:pt x="9635" y="3245"/>
                    <a:pt x="9913" y="3234"/>
                    <a:pt x="10190" y="3188"/>
                  </a:cubicBezTo>
                  <a:cubicBezTo>
                    <a:pt x="10336" y="3165"/>
                    <a:pt x="10469" y="3126"/>
                    <a:pt x="10591" y="3047"/>
                  </a:cubicBezTo>
                  <a:cubicBezTo>
                    <a:pt x="10616" y="3031"/>
                    <a:pt x="10643" y="3015"/>
                    <a:pt x="10671" y="3006"/>
                  </a:cubicBezTo>
                  <a:cubicBezTo>
                    <a:pt x="10719" y="2989"/>
                    <a:pt x="10784" y="3039"/>
                    <a:pt x="10781" y="3090"/>
                  </a:cubicBezTo>
                  <a:cubicBezTo>
                    <a:pt x="10779" y="3112"/>
                    <a:pt x="10778" y="3138"/>
                    <a:pt x="10768" y="3156"/>
                  </a:cubicBezTo>
                  <a:cubicBezTo>
                    <a:pt x="10684" y="3308"/>
                    <a:pt x="10615" y="3469"/>
                    <a:pt x="10491" y="3597"/>
                  </a:cubicBezTo>
                  <a:cubicBezTo>
                    <a:pt x="10429" y="3662"/>
                    <a:pt x="10380" y="3739"/>
                    <a:pt x="10318" y="3805"/>
                  </a:cubicBezTo>
                  <a:cubicBezTo>
                    <a:pt x="10277" y="3847"/>
                    <a:pt x="10228" y="3896"/>
                    <a:pt x="10175" y="3909"/>
                  </a:cubicBezTo>
                  <a:cubicBezTo>
                    <a:pt x="10061" y="3936"/>
                    <a:pt x="9966" y="3995"/>
                    <a:pt x="9865" y="4046"/>
                  </a:cubicBezTo>
                  <a:cubicBezTo>
                    <a:pt x="9811" y="4073"/>
                    <a:pt x="9755" y="4104"/>
                    <a:pt x="9697" y="4112"/>
                  </a:cubicBezTo>
                  <a:cubicBezTo>
                    <a:pt x="9487" y="4140"/>
                    <a:pt x="9276" y="4166"/>
                    <a:pt x="9065" y="4178"/>
                  </a:cubicBezTo>
                  <a:cubicBezTo>
                    <a:pt x="8858" y="4191"/>
                    <a:pt x="8660" y="4134"/>
                    <a:pt x="8465" y="4070"/>
                  </a:cubicBezTo>
                  <a:cubicBezTo>
                    <a:pt x="8389" y="4046"/>
                    <a:pt x="8320" y="4036"/>
                    <a:pt x="8237" y="4083"/>
                  </a:cubicBezTo>
                  <a:cubicBezTo>
                    <a:pt x="8244" y="4116"/>
                    <a:pt x="8241" y="4162"/>
                    <a:pt x="8262" y="4185"/>
                  </a:cubicBezTo>
                  <a:cubicBezTo>
                    <a:pt x="8325" y="4255"/>
                    <a:pt x="8373" y="4342"/>
                    <a:pt x="8456" y="4394"/>
                  </a:cubicBezTo>
                  <a:cubicBezTo>
                    <a:pt x="8500" y="4422"/>
                    <a:pt x="8549" y="4442"/>
                    <a:pt x="8593" y="4469"/>
                  </a:cubicBezTo>
                  <a:cubicBezTo>
                    <a:pt x="8703" y="4536"/>
                    <a:pt x="8811" y="4604"/>
                    <a:pt x="8950" y="4598"/>
                  </a:cubicBezTo>
                  <a:cubicBezTo>
                    <a:pt x="9007" y="4595"/>
                    <a:pt x="9068" y="4622"/>
                    <a:pt x="9124" y="4642"/>
                  </a:cubicBezTo>
                  <a:cubicBezTo>
                    <a:pt x="9142" y="4648"/>
                    <a:pt x="9164" y="4677"/>
                    <a:pt x="9161" y="4692"/>
                  </a:cubicBezTo>
                  <a:cubicBezTo>
                    <a:pt x="9157" y="4718"/>
                    <a:pt x="9140" y="4756"/>
                    <a:pt x="9120" y="4763"/>
                  </a:cubicBezTo>
                  <a:cubicBezTo>
                    <a:pt x="9063" y="4780"/>
                    <a:pt x="9002" y="4791"/>
                    <a:pt x="8943" y="4792"/>
                  </a:cubicBezTo>
                  <a:cubicBezTo>
                    <a:pt x="8807" y="4795"/>
                    <a:pt x="8671" y="4790"/>
                    <a:pt x="8535" y="4787"/>
                  </a:cubicBezTo>
                  <a:cubicBezTo>
                    <a:pt x="8497" y="4786"/>
                    <a:pt x="8458" y="4789"/>
                    <a:pt x="8423" y="4777"/>
                  </a:cubicBezTo>
                  <a:cubicBezTo>
                    <a:pt x="8192" y="4706"/>
                    <a:pt x="7958" y="4639"/>
                    <a:pt x="7732" y="4554"/>
                  </a:cubicBezTo>
                  <a:cubicBezTo>
                    <a:pt x="7512" y="4470"/>
                    <a:pt x="7395" y="4283"/>
                    <a:pt x="7320" y="4069"/>
                  </a:cubicBezTo>
                  <a:cubicBezTo>
                    <a:pt x="7269" y="3919"/>
                    <a:pt x="7223" y="3766"/>
                    <a:pt x="7173" y="3616"/>
                  </a:cubicBezTo>
                  <a:cubicBezTo>
                    <a:pt x="7135" y="3502"/>
                    <a:pt x="7097" y="3388"/>
                    <a:pt x="7068" y="3270"/>
                  </a:cubicBezTo>
                  <a:cubicBezTo>
                    <a:pt x="7038" y="3147"/>
                    <a:pt x="6976" y="3030"/>
                    <a:pt x="6916" y="2918"/>
                  </a:cubicBezTo>
                  <a:cubicBezTo>
                    <a:pt x="6877" y="2843"/>
                    <a:pt x="6810" y="2791"/>
                    <a:pt x="6714" y="2784"/>
                  </a:cubicBezTo>
                  <a:cubicBezTo>
                    <a:pt x="6563" y="2745"/>
                    <a:pt x="6503" y="2796"/>
                    <a:pt x="6483" y="2829"/>
                  </a:cubicBezTo>
                  <a:cubicBezTo>
                    <a:pt x="6393" y="2981"/>
                    <a:pt x="6378" y="3159"/>
                    <a:pt x="6318" y="3321"/>
                  </a:cubicBezTo>
                  <a:cubicBezTo>
                    <a:pt x="6263" y="3469"/>
                    <a:pt x="6237" y="3632"/>
                    <a:pt x="6109" y="3741"/>
                  </a:cubicBezTo>
                  <a:cubicBezTo>
                    <a:pt x="5978" y="3854"/>
                    <a:pt x="5901" y="3992"/>
                    <a:pt x="5888" y="4182"/>
                  </a:cubicBezTo>
                  <a:cubicBezTo>
                    <a:pt x="5961" y="4209"/>
                    <a:pt x="6035" y="4245"/>
                    <a:pt x="6114" y="4266"/>
                  </a:cubicBezTo>
                  <a:cubicBezTo>
                    <a:pt x="6281" y="4310"/>
                    <a:pt x="6452" y="4346"/>
                    <a:pt x="6620" y="4388"/>
                  </a:cubicBezTo>
                  <a:cubicBezTo>
                    <a:pt x="6664" y="4399"/>
                    <a:pt x="6707" y="4417"/>
                    <a:pt x="6747" y="4439"/>
                  </a:cubicBezTo>
                  <a:cubicBezTo>
                    <a:pt x="6819" y="4479"/>
                    <a:pt x="6887" y="4522"/>
                    <a:pt x="6976" y="4526"/>
                  </a:cubicBezTo>
                  <a:cubicBezTo>
                    <a:pt x="7015" y="4529"/>
                    <a:pt x="7060" y="4563"/>
                    <a:pt x="7087" y="4597"/>
                  </a:cubicBezTo>
                  <a:cubicBezTo>
                    <a:pt x="7140" y="4660"/>
                    <a:pt x="7185" y="4731"/>
                    <a:pt x="7225" y="4804"/>
                  </a:cubicBezTo>
                  <a:cubicBezTo>
                    <a:pt x="7318" y="4969"/>
                    <a:pt x="7407" y="5136"/>
                    <a:pt x="7494" y="5304"/>
                  </a:cubicBezTo>
                  <a:cubicBezTo>
                    <a:pt x="7533" y="5377"/>
                    <a:pt x="7581" y="5453"/>
                    <a:pt x="7592" y="5532"/>
                  </a:cubicBezTo>
                  <a:cubicBezTo>
                    <a:pt x="7609" y="5645"/>
                    <a:pt x="7660" y="5716"/>
                    <a:pt x="7765" y="5746"/>
                  </a:cubicBezTo>
                  <a:cubicBezTo>
                    <a:pt x="7882" y="5778"/>
                    <a:pt x="7912" y="5860"/>
                    <a:pt x="7916" y="5969"/>
                  </a:cubicBezTo>
                  <a:cubicBezTo>
                    <a:pt x="7924" y="6234"/>
                    <a:pt x="7937" y="6499"/>
                    <a:pt x="7891" y="6763"/>
                  </a:cubicBezTo>
                  <a:cubicBezTo>
                    <a:pt x="7882" y="6814"/>
                    <a:pt x="7870" y="6869"/>
                    <a:pt x="7877" y="6920"/>
                  </a:cubicBezTo>
                  <a:cubicBezTo>
                    <a:pt x="7901" y="7074"/>
                    <a:pt x="7870" y="7222"/>
                    <a:pt x="7846" y="7371"/>
                  </a:cubicBezTo>
                  <a:cubicBezTo>
                    <a:pt x="7823" y="7512"/>
                    <a:pt x="7762" y="7647"/>
                    <a:pt x="7779" y="7795"/>
                  </a:cubicBezTo>
                  <a:cubicBezTo>
                    <a:pt x="7781" y="7814"/>
                    <a:pt x="7768" y="7841"/>
                    <a:pt x="7753" y="7856"/>
                  </a:cubicBezTo>
                  <a:cubicBezTo>
                    <a:pt x="7622" y="7996"/>
                    <a:pt x="7636" y="8219"/>
                    <a:pt x="7474" y="8341"/>
                  </a:cubicBezTo>
                  <a:cubicBezTo>
                    <a:pt x="7470" y="8343"/>
                    <a:pt x="7466" y="8355"/>
                    <a:pt x="7468" y="8358"/>
                  </a:cubicBezTo>
                  <a:cubicBezTo>
                    <a:pt x="7533" y="8462"/>
                    <a:pt x="7430" y="8503"/>
                    <a:pt x="7394" y="8571"/>
                  </a:cubicBezTo>
                  <a:cubicBezTo>
                    <a:pt x="7371" y="8615"/>
                    <a:pt x="7371" y="8670"/>
                    <a:pt x="7361" y="8723"/>
                  </a:cubicBezTo>
                  <a:cubicBezTo>
                    <a:pt x="7500" y="8789"/>
                    <a:pt x="7647" y="8827"/>
                    <a:pt x="7701" y="8982"/>
                  </a:cubicBezTo>
                  <a:cubicBezTo>
                    <a:pt x="7705" y="8993"/>
                    <a:pt x="7725" y="8999"/>
                    <a:pt x="7737" y="9009"/>
                  </a:cubicBezTo>
                  <a:cubicBezTo>
                    <a:pt x="7817" y="9076"/>
                    <a:pt x="7898" y="9144"/>
                    <a:pt x="7980" y="9214"/>
                  </a:cubicBezTo>
                  <a:cubicBezTo>
                    <a:pt x="8036" y="9214"/>
                    <a:pt x="8097" y="9209"/>
                    <a:pt x="8158" y="9215"/>
                  </a:cubicBezTo>
                  <a:cubicBezTo>
                    <a:pt x="8296" y="9229"/>
                    <a:pt x="8359" y="9298"/>
                    <a:pt x="8360" y="9438"/>
                  </a:cubicBezTo>
                  <a:cubicBezTo>
                    <a:pt x="8360" y="9496"/>
                    <a:pt x="8348" y="9553"/>
                    <a:pt x="8338" y="9637"/>
                  </a:cubicBezTo>
                  <a:cubicBezTo>
                    <a:pt x="8455" y="9529"/>
                    <a:pt x="8557" y="9440"/>
                    <a:pt x="8651" y="9344"/>
                  </a:cubicBezTo>
                  <a:cubicBezTo>
                    <a:pt x="8735" y="9258"/>
                    <a:pt x="8834" y="9195"/>
                    <a:pt x="8950" y="9199"/>
                  </a:cubicBezTo>
                  <a:cubicBezTo>
                    <a:pt x="9144" y="9206"/>
                    <a:pt x="9337" y="9236"/>
                    <a:pt x="9531" y="9258"/>
                  </a:cubicBezTo>
                  <a:cubicBezTo>
                    <a:pt x="9553" y="9261"/>
                    <a:pt x="9573" y="9276"/>
                    <a:pt x="9593" y="9286"/>
                  </a:cubicBezTo>
                  <a:cubicBezTo>
                    <a:pt x="9839" y="9421"/>
                    <a:pt x="10085" y="9554"/>
                    <a:pt x="10328" y="9691"/>
                  </a:cubicBezTo>
                  <a:cubicBezTo>
                    <a:pt x="10425" y="9746"/>
                    <a:pt x="10657" y="9999"/>
                    <a:pt x="10694" y="10087"/>
                  </a:cubicBezTo>
                  <a:cubicBezTo>
                    <a:pt x="10793" y="10325"/>
                    <a:pt x="10933" y="10541"/>
                    <a:pt x="11064" y="10761"/>
                  </a:cubicBezTo>
                  <a:cubicBezTo>
                    <a:pt x="11151" y="10909"/>
                    <a:pt x="11160" y="11061"/>
                    <a:pt x="11139" y="11220"/>
                  </a:cubicBezTo>
                  <a:cubicBezTo>
                    <a:pt x="11127" y="11304"/>
                    <a:pt x="11090" y="11377"/>
                    <a:pt x="11012" y="11426"/>
                  </a:cubicBezTo>
                  <a:cubicBezTo>
                    <a:pt x="10957" y="11462"/>
                    <a:pt x="10911" y="11512"/>
                    <a:pt x="10854" y="11562"/>
                  </a:cubicBezTo>
                  <a:cubicBezTo>
                    <a:pt x="10895" y="11677"/>
                    <a:pt x="10923" y="11785"/>
                    <a:pt x="10972" y="11888"/>
                  </a:cubicBezTo>
                  <a:cubicBezTo>
                    <a:pt x="11090" y="12137"/>
                    <a:pt x="11077" y="12178"/>
                    <a:pt x="10875" y="12354"/>
                  </a:cubicBezTo>
                  <a:cubicBezTo>
                    <a:pt x="10864" y="12364"/>
                    <a:pt x="10850" y="12372"/>
                    <a:pt x="10837" y="12380"/>
                  </a:cubicBezTo>
                  <a:cubicBezTo>
                    <a:pt x="10746" y="12439"/>
                    <a:pt x="10727" y="12526"/>
                    <a:pt x="10767" y="12618"/>
                  </a:cubicBezTo>
                  <a:cubicBezTo>
                    <a:pt x="10839" y="12792"/>
                    <a:pt x="10822" y="12976"/>
                    <a:pt x="10840" y="13156"/>
                  </a:cubicBezTo>
                  <a:cubicBezTo>
                    <a:pt x="10849" y="13235"/>
                    <a:pt x="10827" y="13304"/>
                    <a:pt x="10771" y="13364"/>
                  </a:cubicBezTo>
                  <a:cubicBezTo>
                    <a:pt x="10745" y="13391"/>
                    <a:pt x="10725" y="13422"/>
                    <a:pt x="10702" y="13451"/>
                  </a:cubicBezTo>
                  <a:cubicBezTo>
                    <a:pt x="10756" y="13631"/>
                    <a:pt x="10811" y="13804"/>
                    <a:pt x="10909" y="13958"/>
                  </a:cubicBezTo>
                  <a:cubicBezTo>
                    <a:pt x="11013" y="14123"/>
                    <a:pt x="11043" y="14291"/>
                    <a:pt x="10931" y="14476"/>
                  </a:cubicBezTo>
                  <a:cubicBezTo>
                    <a:pt x="11016" y="14570"/>
                    <a:pt x="11097" y="14660"/>
                    <a:pt x="11179" y="14747"/>
                  </a:cubicBezTo>
                  <a:cubicBezTo>
                    <a:pt x="11204" y="14775"/>
                    <a:pt x="11237" y="14796"/>
                    <a:pt x="11262" y="14825"/>
                  </a:cubicBezTo>
                  <a:cubicBezTo>
                    <a:pt x="11359" y="14936"/>
                    <a:pt x="11337" y="15065"/>
                    <a:pt x="11207" y="15145"/>
                  </a:cubicBezTo>
                  <a:cubicBezTo>
                    <a:pt x="11176" y="15165"/>
                    <a:pt x="11145" y="15184"/>
                    <a:pt x="11118" y="15202"/>
                  </a:cubicBezTo>
                  <a:cubicBezTo>
                    <a:pt x="11097" y="15300"/>
                    <a:pt x="11129" y="15377"/>
                    <a:pt x="11174" y="15448"/>
                  </a:cubicBezTo>
                  <a:cubicBezTo>
                    <a:pt x="11304" y="15653"/>
                    <a:pt x="11291" y="15882"/>
                    <a:pt x="11289" y="16109"/>
                  </a:cubicBezTo>
                  <a:cubicBezTo>
                    <a:pt x="11287" y="16203"/>
                    <a:pt x="11245" y="16278"/>
                    <a:pt x="11167" y="16341"/>
                  </a:cubicBezTo>
                  <a:cubicBezTo>
                    <a:pt x="11055" y="16430"/>
                    <a:pt x="10954" y="16535"/>
                    <a:pt x="10849" y="16632"/>
                  </a:cubicBezTo>
                  <a:cubicBezTo>
                    <a:pt x="10803" y="16673"/>
                    <a:pt x="10758" y="16712"/>
                    <a:pt x="10713" y="16752"/>
                  </a:cubicBezTo>
                  <a:cubicBezTo>
                    <a:pt x="10454" y="16987"/>
                    <a:pt x="10139" y="17119"/>
                    <a:pt x="9818" y="17233"/>
                  </a:cubicBezTo>
                  <a:cubicBezTo>
                    <a:pt x="9632" y="17298"/>
                    <a:pt x="9441" y="17351"/>
                    <a:pt x="9248" y="17384"/>
                  </a:cubicBezTo>
                  <a:cubicBezTo>
                    <a:pt x="9122" y="17406"/>
                    <a:pt x="9019" y="17447"/>
                    <a:pt x="8924" y="17541"/>
                  </a:cubicBezTo>
                  <a:cubicBezTo>
                    <a:pt x="8944" y="17608"/>
                    <a:pt x="8975" y="17683"/>
                    <a:pt x="9047" y="17686"/>
                  </a:cubicBezTo>
                  <a:cubicBezTo>
                    <a:pt x="9157" y="17689"/>
                    <a:pt x="9187" y="17764"/>
                    <a:pt x="9220" y="17838"/>
                  </a:cubicBezTo>
                  <a:cubicBezTo>
                    <a:pt x="9283" y="17976"/>
                    <a:pt x="9339" y="18116"/>
                    <a:pt x="9398" y="18255"/>
                  </a:cubicBezTo>
                  <a:cubicBezTo>
                    <a:pt x="9420" y="18307"/>
                    <a:pt x="9414" y="18353"/>
                    <a:pt x="9385" y="18405"/>
                  </a:cubicBezTo>
                  <a:cubicBezTo>
                    <a:pt x="9345" y="18476"/>
                    <a:pt x="9340" y="18593"/>
                    <a:pt x="9358" y="18675"/>
                  </a:cubicBezTo>
                  <a:cubicBezTo>
                    <a:pt x="9358" y="18675"/>
                    <a:pt x="9372" y="18672"/>
                    <a:pt x="9379" y="18671"/>
                  </a:cubicBezTo>
                  <a:cubicBezTo>
                    <a:pt x="9380" y="18683"/>
                    <a:pt x="9382" y="18695"/>
                    <a:pt x="9383" y="18707"/>
                  </a:cubicBezTo>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79" name="Google Shape;379;p13"/>
            <p:cNvSpPr/>
            <p:nvPr/>
          </p:nvSpPr>
          <p:spPr>
            <a:xfrm>
              <a:off x="4520025" y="229400"/>
              <a:ext cx="2500" cy="1050"/>
            </a:xfrm>
            <a:custGeom>
              <a:avLst/>
              <a:gdLst/>
              <a:ahLst/>
              <a:cxnLst/>
              <a:rect l="l" t="t" r="r" b="b"/>
              <a:pathLst>
                <a:path w="100" h="42" extrusionOk="0">
                  <a:moveTo>
                    <a:pt x="99" y="8"/>
                  </a:moveTo>
                  <a:cubicBezTo>
                    <a:pt x="60" y="1"/>
                    <a:pt x="24" y="4"/>
                    <a:pt x="1" y="42"/>
                  </a:cubicBezTo>
                  <a:cubicBezTo>
                    <a:pt x="32" y="41"/>
                    <a:pt x="64" y="39"/>
                    <a:pt x="96" y="38"/>
                  </a:cubicBezTo>
                  <a:cubicBezTo>
                    <a:pt x="97" y="28"/>
                    <a:pt x="98" y="18"/>
                    <a:pt x="99" y="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0" name="Google Shape;380;p13"/>
            <p:cNvSpPr/>
            <p:nvPr/>
          </p:nvSpPr>
          <p:spPr>
            <a:xfrm>
              <a:off x="4480675" y="53200"/>
              <a:ext cx="275" cy="775"/>
            </a:xfrm>
            <a:custGeom>
              <a:avLst/>
              <a:gdLst/>
              <a:ahLst/>
              <a:cxnLst/>
              <a:rect l="l" t="t" r="r" b="b"/>
              <a:pathLst>
                <a:path w="11" h="31" extrusionOk="0">
                  <a:moveTo>
                    <a:pt x="6" y="1"/>
                  </a:moveTo>
                  <a:cubicBezTo>
                    <a:pt x="5" y="6"/>
                    <a:pt x="0" y="12"/>
                    <a:pt x="1" y="17"/>
                  </a:cubicBezTo>
                  <a:cubicBezTo>
                    <a:pt x="2" y="22"/>
                    <a:pt x="7" y="26"/>
                    <a:pt x="11" y="30"/>
                  </a:cubicBezTo>
                  <a:cubicBezTo>
                    <a:pt x="9" y="20"/>
                    <a:pt x="8" y="10"/>
                    <a:pt x="6"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1" name="Google Shape;381;p13"/>
            <p:cNvSpPr/>
            <p:nvPr/>
          </p:nvSpPr>
          <p:spPr>
            <a:xfrm>
              <a:off x="4484375" y="67600"/>
              <a:ext cx="375" cy="750"/>
            </a:xfrm>
            <a:custGeom>
              <a:avLst/>
              <a:gdLst/>
              <a:ahLst/>
              <a:cxnLst/>
              <a:rect l="l" t="t" r="r" b="b"/>
              <a:pathLst>
                <a:path w="15" h="30" extrusionOk="0">
                  <a:moveTo>
                    <a:pt x="6" y="30"/>
                  </a:moveTo>
                  <a:cubicBezTo>
                    <a:pt x="6" y="20"/>
                    <a:pt x="7" y="11"/>
                    <a:pt x="7" y="0"/>
                  </a:cubicBezTo>
                  <a:cubicBezTo>
                    <a:pt x="10" y="4"/>
                    <a:pt x="15" y="10"/>
                    <a:pt x="13" y="13"/>
                  </a:cubicBezTo>
                  <a:cubicBezTo>
                    <a:pt x="11" y="18"/>
                    <a:pt x="6" y="23"/>
                    <a:pt x="2" y="27"/>
                  </a:cubicBezTo>
                  <a:cubicBezTo>
                    <a:pt x="1" y="27"/>
                    <a:pt x="6" y="30"/>
                    <a:pt x="6" y="3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2" name="Google Shape;382;p13"/>
            <p:cNvSpPr/>
            <p:nvPr/>
          </p:nvSpPr>
          <p:spPr>
            <a:xfrm>
              <a:off x="4458425" y="-262025"/>
              <a:ext cx="31300" cy="49875"/>
            </a:xfrm>
            <a:custGeom>
              <a:avLst/>
              <a:gdLst/>
              <a:ahLst/>
              <a:cxnLst/>
              <a:rect l="l" t="t" r="r" b="b"/>
              <a:pathLst>
                <a:path w="1252" h="1995" extrusionOk="0">
                  <a:moveTo>
                    <a:pt x="1252" y="1994"/>
                  </a:moveTo>
                  <a:cubicBezTo>
                    <a:pt x="1145" y="1790"/>
                    <a:pt x="1039" y="1637"/>
                    <a:pt x="927" y="1487"/>
                  </a:cubicBezTo>
                  <a:cubicBezTo>
                    <a:pt x="778" y="1286"/>
                    <a:pt x="647" y="1075"/>
                    <a:pt x="586" y="828"/>
                  </a:cubicBezTo>
                  <a:cubicBezTo>
                    <a:pt x="570" y="763"/>
                    <a:pt x="564" y="695"/>
                    <a:pt x="549" y="629"/>
                  </a:cubicBezTo>
                  <a:cubicBezTo>
                    <a:pt x="509" y="453"/>
                    <a:pt x="469" y="277"/>
                    <a:pt x="342" y="136"/>
                  </a:cubicBezTo>
                  <a:cubicBezTo>
                    <a:pt x="225" y="6"/>
                    <a:pt x="213" y="1"/>
                    <a:pt x="1" y="11"/>
                  </a:cubicBezTo>
                  <a:cubicBezTo>
                    <a:pt x="77" y="41"/>
                    <a:pt x="158" y="56"/>
                    <a:pt x="215" y="99"/>
                  </a:cubicBezTo>
                  <a:cubicBezTo>
                    <a:pt x="273" y="143"/>
                    <a:pt x="325" y="211"/>
                    <a:pt x="348" y="279"/>
                  </a:cubicBezTo>
                  <a:cubicBezTo>
                    <a:pt x="394" y="406"/>
                    <a:pt x="431" y="538"/>
                    <a:pt x="448" y="671"/>
                  </a:cubicBezTo>
                  <a:cubicBezTo>
                    <a:pt x="491" y="1020"/>
                    <a:pt x="641" y="1318"/>
                    <a:pt x="849" y="1592"/>
                  </a:cubicBezTo>
                  <a:cubicBezTo>
                    <a:pt x="913" y="1677"/>
                    <a:pt x="970" y="1766"/>
                    <a:pt x="1034" y="1850"/>
                  </a:cubicBezTo>
                  <a:cubicBezTo>
                    <a:pt x="1078" y="1908"/>
                    <a:pt x="1120" y="1972"/>
                    <a:pt x="1252" y="199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3" name="Google Shape;383;p13"/>
            <p:cNvSpPr/>
            <p:nvPr/>
          </p:nvSpPr>
          <p:spPr>
            <a:xfrm>
              <a:off x="4474375" y="-219950"/>
              <a:ext cx="22800" cy="28750"/>
            </a:xfrm>
            <a:custGeom>
              <a:avLst/>
              <a:gdLst/>
              <a:ahLst/>
              <a:cxnLst/>
              <a:rect l="l" t="t" r="r" b="b"/>
              <a:pathLst>
                <a:path w="912" h="1150" extrusionOk="0">
                  <a:moveTo>
                    <a:pt x="1" y="0"/>
                  </a:moveTo>
                  <a:cubicBezTo>
                    <a:pt x="88" y="290"/>
                    <a:pt x="150" y="537"/>
                    <a:pt x="263" y="768"/>
                  </a:cubicBezTo>
                  <a:cubicBezTo>
                    <a:pt x="365" y="978"/>
                    <a:pt x="534" y="1105"/>
                    <a:pt x="766" y="1141"/>
                  </a:cubicBezTo>
                  <a:cubicBezTo>
                    <a:pt x="824" y="1149"/>
                    <a:pt x="886" y="1147"/>
                    <a:pt x="912" y="1064"/>
                  </a:cubicBezTo>
                  <a:cubicBezTo>
                    <a:pt x="859" y="1003"/>
                    <a:pt x="781" y="993"/>
                    <a:pt x="713" y="972"/>
                  </a:cubicBezTo>
                  <a:cubicBezTo>
                    <a:pt x="567" y="926"/>
                    <a:pt x="460" y="831"/>
                    <a:pt x="386" y="708"/>
                  </a:cubicBezTo>
                  <a:cubicBezTo>
                    <a:pt x="305" y="573"/>
                    <a:pt x="243" y="427"/>
                    <a:pt x="179" y="282"/>
                  </a:cubicBezTo>
                  <a:cubicBezTo>
                    <a:pt x="140" y="193"/>
                    <a:pt x="115" y="97"/>
                    <a:pt x="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4" name="Google Shape;384;p13"/>
            <p:cNvSpPr/>
            <p:nvPr/>
          </p:nvSpPr>
          <p:spPr>
            <a:xfrm>
              <a:off x="4412875" y="-233625"/>
              <a:ext cx="9075" cy="39550"/>
            </a:xfrm>
            <a:custGeom>
              <a:avLst/>
              <a:gdLst/>
              <a:ahLst/>
              <a:cxnLst/>
              <a:rect l="l" t="t" r="r" b="b"/>
              <a:pathLst>
                <a:path w="363" h="1582" extrusionOk="0">
                  <a:moveTo>
                    <a:pt x="320" y="1582"/>
                  </a:moveTo>
                  <a:cubicBezTo>
                    <a:pt x="336" y="1553"/>
                    <a:pt x="363" y="1529"/>
                    <a:pt x="360" y="1507"/>
                  </a:cubicBezTo>
                  <a:cubicBezTo>
                    <a:pt x="352" y="1447"/>
                    <a:pt x="334" y="1390"/>
                    <a:pt x="317" y="1331"/>
                  </a:cubicBezTo>
                  <a:cubicBezTo>
                    <a:pt x="203" y="946"/>
                    <a:pt x="148" y="551"/>
                    <a:pt x="107" y="152"/>
                  </a:cubicBezTo>
                  <a:cubicBezTo>
                    <a:pt x="103" y="116"/>
                    <a:pt x="98" y="79"/>
                    <a:pt x="89" y="1"/>
                  </a:cubicBezTo>
                  <a:cubicBezTo>
                    <a:pt x="0" y="546"/>
                    <a:pt x="115" y="1311"/>
                    <a:pt x="320" y="158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5" name="Google Shape;385;p13"/>
            <p:cNvSpPr/>
            <p:nvPr/>
          </p:nvSpPr>
          <p:spPr>
            <a:xfrm>
              <a:off x="4434750" y="-236575"/>
              <a:ext cx="17600" cy="19800"/>
            </a:xfrm>
            <a:custGeom>
              <a:avLst/>
              <a:gdLst/>
              <a:ahLst/>
              <a:cxnLst/>
              <a:rect l="l" t="t" r="r" b="b"/>
              <a:pathLst>
                <a:path w="704" h="792" extrusionOk="0">
                  <a:moveTo>
                    <a:pt x="33" y="792"/>
                  </a:moveTo>
                  <a:cubicBezTo>
                    <a:pt x="74" y="747"/>
                    <a:pt x="102" y="725"/>
                    <a:pt x="121" y="695"/>
                  </a:cubicBezTo>
                  <a:cubicBezTo>
                    <a:pt x="172" y="611"/>
                    <a:pt x="223" y="526"/>
                    <a:pt x="267" y="440"/>
                  </a:cubicBezTo>
                  <a:cubicBezTo>
                    <a:pt x="346" y="288"/>
                    <a:pt x="453" y="164"/>
                    <a:pt x="603" y="79"/>
                  </a:cubicBezTo>
                  <a:cubicBezTo>
                    <a:pt x="627" y="65"/>
                    <a:pt x="647" y="44"/>
                    <a:pt x="703" y="1"/>
                  </a:cubicBezTo>
                  <a:cubicBezTo>
                    <a:pt x="573" y="5"/>
                    <a:pt x="486" y="3"/>
                    <a:pt x="414" y="68"/>
                  </a:cubicBezTo>
                  <a:cubicBezTo>
                    <a:pt x="280" y="191"/>
                    <a:pt x="157" y="326"/>
                    <a:pt x="75" y="491"/>
                  </a:cubicBezTo>
                  <a:cubicBezTo>
                    <a:pt x="33" y="575"/>
                    <a:pt x="0" y="665"/>
                    <a:pt x="33" y="79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6" name="Google Shape;386;p13"/>
            <p:cNvSpPr/>
            <p:nvPr/>
          </p:nvSpPr>
          <p:spPr>
            <a:xfrm>
              <a:off x="4417250" y="-253200"/>
              <a:ext cx="12075" cy="28275"/>
            </a:xfrm>
            <a:custGeom>
              <a:avLst/>
              <a:gdLst/>
              <a:ahLst/>
              <a:cxnLst/>
              <a:rect l="l" t="t" r="r" b="b"/>
              <a:pathLst>
                <a:path w="483" h="1131" extrusionOk="0">
                  <a:moveTo>
                    <a:pt x="466" y="0"/>
                  </a:moveTo>
                  <a:cubicBezTo>
                    <a:pt x="229" y="173"/>
                    <a:pt x="91" y="402"/>
                    <a:pt x="52" y="696"/>
                  </a:cubicBezTo>
                  <a:cubicBezTo>
                    <a:pt x="34" y="829"/>
                    <a:pt x="0" y="959"/>
                    <a:pt x="41" y="1130"/>
                  </a:cubicBezTo>
                  <a:cubicBezTo>
                    <a:pt x="62" y="1071"/>
                    <a:pt x="75" y="1046"/>
                    <a:pt x="80" y="1019"/>
                  </a:cubicBezTo>
                  <a:cubicBezTo>
                    <a:pt x="94" y="922"/>
                    <a:pt x="109" y="825"/>
                    <a:pt x="120" y="727"/>
                  </a:cubicBezTo>
                  <a:cubicBezTo>
                    <a:pt x="145" y="502"/>
                    <a:pt x="238" y="309"/>
                    <a:pt x="391" y="143"/>
                  </a:cubicBezTo>
                  <a:cubicBezTo>
                    <a:pt x="426" y="104"/>
                    <a:pt x="452" y="58"/>
                    <a:pt x="483" y="16"/>
                  </a:cubicBezTo>
                  <a:cubicBezTo>
                    <a:pt x="478" y="11"/>
                    <a:pt x="472" y="6"/>
                    <a:pt x="46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7" name="Google Shape;387;p13"/>
            <p:cNvSpPr/>
            <p:nvPr/>
          </p:nvSpPr>
          <p:spPr>
            <a:xfrm>
              <a:off x="4513150" y="-190875"/>
              <a:ext cx="15075" cy="3325"/>
            </a:xfrm>
            <a:custGeom>
              <a:avLst/>
              <a:gdLst/>
              <a:ahLst/>
              <a:cxnLst/>
              <a:rect l="l" t="t" r="r" b="b"/>
              <a:pathLst>
                <a:path w="603" h="133" extrusionOk="0">
                  <a:moveTo>
                    <a:pt x="602" y="133"/>
                  </a:moveTo>
                  <a:cubicBezTo>
                    <a:pt x="406" y="67"/>
                    <a:pt x="204" y="26"/>
                    <a:pt x="1" y="0"/>
                  </a:cubicBezTo>
                  <a:cubicBezTo>
                    <a:pt x="191" y="90"/>
                    <a:pt x="394" y="122"/>
                    <a:pt x="602" y="133"/>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8" name="Google Shape;388;p13"/>
            <p:cNvSpPr/>
            <p:nvPr/>
          </p:nvSpPr>
          <p:spPr>
            <a:xfrm>
              <a:off x="4428900" y="-256650"/>
              <a:ext cx="4200" cy="3875"/>
            </a:xfrm>
            <a:custGeom>
              <a:avLst/>
              <a:gdLst/>
              <a:ahLst/>
              <a:cxnLst/>
              <a:rect l="l" t="t" r="r" b="b"/>
              <a:pathLst>
                <a:path w="168" h="155" extrusionOk="0">
                  <a:moveTo>
                    <a:pt x="17" y="154"/>
                  </a:moveTo>
                  <a:cubicBezTo>
                    <a:pt x="61" y="109"/>
                    <a:pt x="106" y="64"/>
                    <a:pt x="168" y="1"/>
                  </a:cubicBezTo>
                  <a:cubicBezTo>
                    <a:pt x="58" y="15"/>
                    <a:pt x="30" y="77"/>
                    <a:pt x="0" y="138"/>
                  </a:cubicBezTo>
                  <a:cubicBezTo>
                    <a:pt x="6" y="144"/>
                    <a:pt x="12" y="149"/>
                    <a:pt x="17" y="15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89" name="Google Shape;389;p13"/>
            <p:cNvSpPr/>
            <p:nvPr/>
          </p:nvSpPr>
          <p:spPr>
            <a:xfrm>
              <a:off x="4451325" y="-232675"/>
              <a:ext cx="1925" cy="2750"/>
            </a:xfrm>
            <a:custGeom>
              <a:avLst/>
              <a:gdLst/>
              <a:ahLst/>
              <a:cxnLst/>
              <a:rect l="l" t="t" r="r" b="b"/>
              <a:pathLst>
                <a:path w="77" h="110" extrusionOk="0">
                  <a:moveTo>
                    <a:pt x="45" y="0"/>
                  </a:moveTo>
                  <a:cubicBezTo>
                    <a:pt x="37" y="3"/>
                    <a:pt x="25" y="5"/>
                    <a:pt x="24" y="9"/>
                  </a:cubicBezTo>
                  <a:cubicBezTo>
                    <a:pt x="14" y="35"/>
                    <a:pt x="5" y="62"/>
                    <a:pt x="1" y="90"/>
                  </a:cubicBezTo>
                  <a:cubicBezTo>
                    <a:pt x="0" y="95"/>
                    <a:pt x="24" y="109"/>
                    <a:pt x="35" y="107"/>
                  </a:cubicBezTo>
                  <a:cubicBezTo>
                    <a:pt x="66" y="101"/>
                    <a:pt x="77" y="52"/>
                    <a:pt x="58" y="14"/>
                  </a:cubicBezTo>
                  <a:cubicBezTo>
                    <a:pt x="54" y="9"/>
                    <a:pt x="49" y="5"/>
                    <a:pt x="45"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0" name="Google Shape;390;p13"/>
            <p:cNvSpPr/>
            <p:nvPr/>
          </p:nvSpPr>
          <p:spPr>
            <a:xfrm>
              <a:off x="4387275" y="482125"/>
              <a:ext cx="2475" cy="6025"/>
            </a:xfrm>
            <a:custGeom>
              <a:avLst/>
              <a:gdLst/>
              <a:ahLst/>
              <a:cxnLst/>
              <a:rect l="l" t="t" r="r" b="b"/>
              <a:pathLst>
                <a:path w="99" h="241" extrusionOk="0">
                  <a:moveTo>
                    <a:pt x="97" y="241"/>
                  </a:moveTo>
                  <a:cubicBezTo>
                    <a:pt x="69" y="167"/>
                    <a:pt x="42" y="92"/>
                    <a:pt x="8" y="1"/>
                  </a:cubicBezTo>
                  <a:cubicBezTo>
                    <a:pt x="1" y="107"/>
                    <a:pt x="0" y="191"/>
                    <a:pt x="99" y="23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1" name="Google Shape;391;p13"/>
            <p:cNvSpPr/>
            <p:nvPr/>
          </p:nvSpPr>
          <p:spPr>
            <a:xfrm>
              <a:off x="4389525" y="488050"/>
              <a:ext cx="375" cy="2675"/>
            </a:xfrm>
            <a:custGeom>
              <a:avLst/>
              <a:gdLst/>
              <a:ahLst/>
              <a:cxnLst/>
              <a:rect l="l" t="t" r="r" b="b"/>
              <a:pathLst>
                <a:path w="15" h="107" extrusionOk="0">
                  <a:moveTo>
                    <a:pt x="9" y="0"/>
                  </a:moveTo>
                  <a:cubicBezTo>
                    <a:pt x="6" y="35"/>
                    <a:pt x="3" y="70"/>
                    <a:pt x="0" y="106"/>
                  </a:cubicBezTo>
                  <a:cubicBezTo>
                    <a:pt x="5" y="106"/>
                    <a:pt x="10" y="106"/>
                    <a:pt x="15" y="106"/>
                  </a:cubicBezTo>
                  <a:cubicBezTo>
                    <a:pt x="12" y="72"/>
                    <a:pt x="9" y="39"/>
                    <a:pt x="6" y="5"/>
                  </a:cubicBezTo>
                  <a:cubicBezTo>
                    <a:pt x="7" y="4"/>
                    <a:pt x="9" y="0"/>
                    <a:pt x="9"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2" name="Google Shape;392;p13"/>
            <p:cNvSpPr/>
            <p:nvPr/>
          </p:nvSpPr>
          <p:spPr>
            <a:xfrm>
              <a:off x="4439575" y="339275"/>
              <a:ext cx="6925" cy="11950"/>
            </a:xfrm>
            <a:custGeom>
              <a:avLst/>
              <a:gdLst/>
              <a:ahLst/>
              <a:cxnLst/>
              <a:rect l="l" t="t" r="r" b="b"/>
              <a:pathLst>
                <a:path w="277" h="478" extrusionOk="0">
                  <a:moveTo>
                    <a:pt x="6" y="0"/>
                  </a:moveTo>
                  <a:cubicBezTo>
                    <a:pt x="7" y="83"/>
                    <a:pt x="13" y="166"/>
                    <a:pt x="9" y="248"/>
                  </a:cubicBezTo>
                  <a:cubicBezTo>
                    <a:pt x="4" y="367"/>
                    <a:pt x="94" y="413"/>
                    <a:pt x="171" y="468"/>
                  </a:cubicBezTo>
                  <a:cubicBezTo>
                    <a:pt x="184" y="478"/>
                    <a:pt x="213" y="463"/>
                    <a:pt x="246" y="458"/>
                  </a:cubicBezTo>
                  <a:cubicBezTo>
                    <a:pt x="276" y="388"/>
                    <a:pt x="268" y="318"/>
                    <a:pt x="246" y="240"/>
                  </a:cubicBezTo>
                  <a:cubicBezTo>
                    <a:pt x="211" y="252"/>
                    <a:pt x="184" y="261"/>
                    <a:pt x="144" y="274"/>
                  </a:cubicBezTo>
                  <a:cubicBezTo>
                    <a:pt x="71" y="202"/>
                    <a:pt x="52" y="94"/>
                    <a:pt x="0" y="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3" name="Google Shape;393;p13"/>
            <p:cNvSpPr/>
            <p:nvPr/>
          </p:nvSpPr>
          <p:spPr>
            <a:xfrm>
              <a:off x="4481150" y="367150"/>
              <a:ext cx="18550" cy="13275"/>
            </a:xfrm>
            <a:custGeom>
              <a:avLst/>
              <a:gdLst/>
              <a:ahLst/>
              <a:cxnLst/>
              <a:rect l="l" t="t" r="r" b="b"/>
              <a:pathLst>
                <a:path w="742" h="531" extrusionOk="0">
                  <a:moveTo>
                    <a:pt x="737" y="84"/>
                  </a:moveTo>
                  <a:cubicBezTo>
                    <a:pt x="734" y="63"/>
                    <a:pt x="731" y="41"/>
                    <a:pt x="726" y="1"/>
                  </a:cubicBezTo>
                  <a:cubicBezTo>
                    <a:pt x="632" y="53"/>
                    <a:pt x="581" y="138"/>
                    <a:pt x="506" y="193"/>
                  </a:cubicBezTo>
                  <a:cubicBezTo>
                    <a:pt x="428" y="252"/>
                    <a:pt x="359" y="324"/>
                    <a:pt x="274" y="370"/>
                  </a:cubicBezTo>
                  <a:cubicBezTo>
                    <a:pt x="190" y="416"/>
                    <a:pt x="93" y="436"/>
                    <a:pt x="1" y="467"/>
                  </a:cubicBezTo>
                  <a:cubicBezTo>
                    <a:pt x="1" y="530"/>
                    <a:pt x="43" y="520"/>
                    <a:pt x="77" y="514"/>
                  </a:cubicBezTo>
                  <a:cubicBezTo>
                    <a:pt x="303" y="472"/>
                    <a:pt x="461" y="319"/>
                    <a:pt x="624" y="176"/>
                  </a:cubicBezTo>
                  <a:cubicBezTo>
                    <a:pt x="662" y="142"/>
                    <a:pt x="703" y="110"/>
                    <a:pt x="742" y="78"/>
                  </a:cubicBezTo>
                  <a:cubicBezTo>
                    <a:pt x="742" y="78"/>
                    <a:pt x="737" y="84"/>
                    <a:pt x="737" y="8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4" name="Google Shape;394;p13"/>
            <p:cNvSpPr/>
            <p:nvPr/>
          </p:nvSpPr>
          <p:spPr>
            <a:xfrm>
              <a:off x="4429025" y="290475"/>
              <a:ext cx="3825" cy="10450"/>
            </a:xfrm>
            <a:custGeom>
              <a:avLst/>
              <a:gdLst/>
              <a:ahLst/>
              <a:cxnLst/>
              <a:rect l="l" t="t" r="r" b="b"/>
              <a:pathLst>
                <a:path w="153" h="418" extrusionOk="0">
                  <a:moveTo>
                    <a:pt x="115" y="417"/>
                  </a:moveTo>
                  <a:cubicBezTo>
                    <a:pt x="141" y="270"/>
                    <a:pt x="152" y="128"/>
                    <a:pt x="21" y="1"/>
                  </a:cubicBezTo>
                  <a:cubicBezTo>
                    <a:pt x="1" y="162"/>
                    <a:pt x="122" y="277"/>
                    <a:pt x="115" y="41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5" name="Google Shape;395;p13"/>
            <p:cNvSpPr/>
            <p:nvPr/>
          </p:nvSpPr>
          <p:spPr>
            <a:xfrm>
              <a:off x="4454400" y="362375"/>
              <a:ext cx="2775" cy="9675"/>
            </a:xfrm>
            <a:custGeom>
              <a:avLst/>
              <a:gdLst/>
              <a:ahLst/>
              <a:cxnLst/>
              <a:rect l="l" t="t" r="r" b="b"/>
              <a:pathLst>
                <a:path w="111" h="387" extrusionOk="0">
                  <a:moveTo>
                    <a:pt x="111" y="1"/>
                  </a:moveTo>
                  <a:cubicBezTo>
                    <a:pt x="17" y="154"/>
                    <a:pt x="13" y="165"/>
                    <a:pt x="1" y="387"/>
                  </a:cubicBezTo>
                  <a:cubicBezTo>
                    <a:pt x="73" y="346"/>
                    <a:pt x="69" y="277"/>
                    <a:pt x="76" y="210"/>
                  </a:cubicBezTo>
                  <a:cubicBezTo>
                    <a:pt x="83" y="145"/>
                    <a:pt x="98" y="79"/>
                    <a:pt x="111"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6" name="Google Shape;396;p13"/>
            <p:cNvSpPr/>
            <p:nvPr/>
          </p:nvSpPr>
          <p:spPr>
            <a:xfrm>
              <a:off x="4438875" y="329550"/>
              <a:ext cx="4600" cy="5750"/>
            </a:xfrm>
            <a:custGeom>
              <a:avLst/>
              <a:gdLst/>
              <a:ahLst/>
              <a:cxnLst/>
              <a:rect l="l" t="t" r="r" b="b"/>
              <a:pathLst>
                <a:path w="184" h="230" extrusionOk="0">
                  <a:moveTo>
                    <a:pt x="184" y="218"/>
                  </a:moveTo>
                  <a:cubicBezTo>
                    <a:pt x="175" y="105"/>
                    <a:pt x="109" y="57"/>
                    <a:pt x="32" y="1"/>
                  </a:cubicBezTo>
                  <a:cubicBezTo>
                    <a:pt x="0" y="76"/>
                    <a:pt x="43" y="131"/>
                    <a:pt x="61" y="187"/>
                  </a:cubicBezTo>
                  <a:cubicBezTo>
                    <a:pt x="68" y="204"/>
                    <a:pt x="91" y="219"/>
                    <a:pt x="110" y="224"/>
                  </a:cubicBezTo>
                  <a:cubicBezTo>
                    <a:pt x="130" y="229"/>
                    <a:pt x="152" y="221"/>
                    <a:pt x="184" y="21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7" name="Google Shape;397;p13"/>
            <p:cNvSpPr/>
            <p:nvPr/>
          </p:nvSpPr>
          <p:spPr>
            <a:xfrm>
              <a:off x="4435775" y="318550"/>
              <a:ext cx="3875" cy="6650"/>
            </a:xfrm>
            <a:custGeom>
              <a:avLst/>
              <a:gdLst/>
              <a:ahLst/>
              <a:cxnLst/>
              <a:rect l="l" t="t" r="r" b="b"/>
              <a:pathLst>
                <a:path w="155" h="266" extrusionOk="0">
                  <a:moveTo>
                    <a:pt x="5" y="72"/>
                  </a:moveTo>
                  <a:cubicBezTo>
                    <a:pt x="5" y="140"/>
                    <a:pt x="26" y="201"/>
                    <a:pt x="82" y="266"/>
                  </a:cubicBezTo>
                  <a:cubicBezTo>
                    <a:pt x="111" y="179"/>
                    <a:pt x="155" y="108"/>
                    <a:pt x="123" y="27"/>
                  </a:cubicBezTo>
                  <a:cubicBezTo>
                    <a:pt x="53" y="1"/>
                    <a:pt x="38" y="60"/>
                    <a:pt x="0" y="7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8" name="Google Shape;398;p13"/>
            <p:cNvSpPr/>
            <p:nvPr/>
          </p:nvSpPr>
          <p:spPr>
            <a:xfrm>
              <a:off x="4427050" y="276825"/>
              <a:ext cx="3200" cy="9125"/>
            </a:xfrm>
            <a:custGeom>
              <a:avLst/>
              <a:gdLst/>
              <a:ahLst/>
              <a:cxnLst/>
              <a:rect l="l" t="t" r="r" b="b"/>
              <a:pathLst>
                <a:path w="128" h="365" extrusionOk="0">
                  <a:moveTo>
                    <a:pt x="113" y="0"/>
                  </a:moveTo>
                  <a:cubicBezTo>
                    <a:pt x="67" y="146"/>
                    <a:pt x="36" y="250"/>
                    <a:pt x="0" y="364"/>
                  </a:cubicBezTo>
                  <a:cubicBezTo>
                    <a:pt x="117" y="275"/>
                    <a:pt x="128" y="245"/>
                    <a:pt x="11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399" name="Google Shape;399;p13"/>
            <p:cNvSpPr/>
            <p:nvPr/>
          </p:nvSpPr>
          <p:spPr>
            <a:xfrm>
              <a:off x="4436675" y="334750"/>
              <a:ext cx="3050" cy="4675"/>
            </a:xfrm>
            <a:custGeom>
              <a:avLst/>
              <a:gdLst/>
              <a:ahLst/>
              <a:cxnLst/>
              <a:rect l="l" t="t" r="r" b="b"/>
              <a:pathLst>
                <a:path w="122" h="187" extrusionOk="0">
                  <a:moveTo>
                    <a:pt x="116" y="186"/>
                  </a:moveTo>
                  <a:cubicBezTo>
                    <a:pt x="84" y="129"/>
                    <a:pt x="53" y="71"/>
                    <a:pt x="14" y="0"/>
                  </a:cubicBezTo>
                  <a:cubicBezTo>
                    <a:pt x="0" y="132"/>
                    <a:pt x="22" y="165"/>
                    <a:pt x="122" y="181"/>
                  </a:cubicBezTo>
                  <a:cubicBezTo>
                    <a:pt x="122" y="181"/>
                    <a:pt x="116" y="186"/>
                    <a:pt x="116" y="18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0" name="Google Shape;400;p13"/>
            <p:cNvSpPr/>
            <p:nvPr/>
          </p:nvSpPr>
          <p:spPr>
            <a:xfrm>
              <a:off x="4431550" y="319600"/>
              <a:ext cx="2250" cy="3950"/>
            </a:xfrm>
            <a:custGeom>
              <a:avLst/>
              <a:gdLst/>
              <a:ahLst/>
              <a:cxnLst/>
              <a:rect l="l" t="t" r="r" b="b"/>
              <a:pathLst>
                <a:path w="90" h="158" extrusionOk="0">
                  <a:moveTo>
                    <a:pt x="1" y="0"/>
                  </a:moveTo>
                  <a:lnTo>
                    <a:pt x="1" y="158"/>
                  </a:lnTo>
                  <a:cubicBezTo>
                    <a:pt x="90" y="98"/>
                    <a:pt x="90" y="82"/>
                    <a:pt x="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1" name="Google Shape;401;p13"/>
            <p:cNvSpPr/>
            <p:nvPr/>
          </p:nvSpPr>
          <p:spPr>
            <a:xfrm>
              <a:off x="4441300" y="301400"/>
              <a:ext cx="1725" cy="2725"/>
            </a:xfrm>
            <a:custGeom>
              <a:avLst/>
              <a:gdLst/>
              <a:ahLst/>
              <a:cxnLst/>
              <a:rect l="l" t="t" r="r" b="b"/>
              <a:pathLst>
                <a:path w="69" h="109" extrusionOk="0">
                  <a:moveTo>
                    <a:pt x="0" y="10"/>
                  </a:moveTo>
                  <a:cubicBezTo>
                    <a:pt x="5" y="37"/>
                    <a:pt x="8" y="65"/>
                    <a:pt x="17" y="90"/>
                  </a:cubicBezTo>
                  <a:cubicBezTo>
                    <a:pt x="20" y="99"/>
                    <a:pt x="39" y="102"/>
                    <a:pt x="50" y="108"/>
                  </a:cubicBezTo>
                  <a:cubicBezTo>
                    <a:pt x="56" y="97"/>
                    <a:pt x="68" y="83"/>
                    <a:pt x="66" y="74"/>
                  </a:cubicBezTo>
                  <a:cubicBezTo>
                    <a:pt x="59" y="48"/>
                    <a:pt x="45" y="25"/>
                    <a:pt x="34" y="0"/>
                  </a:cubicBezTo>
                  <a:cubicBezTo>
                    <a:pt x="23" y="3"/>
                    <a:pt x="12" y="6"/>
                    <a:pt x="0" y="1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2" name="Google Shape;402;p13"/>
            <p:cNvSpPr/>
            <p:nvPr/>
          </p:nvSpPr>
          <p:spPr>
            <a:xfrm>
              <a:off x="4433475" y="314600"/>
              <a:ext cx="2725" cy="5850"/>
            </a:xfrm>
            <a:custGeom>
              <a:avLst/>
              <a:gdLst/>
              <a:ahLst/>
              <a:cxnLst/>
              <a:rect l="l" t="t" r="r" b="b"/>
              <a:pathLst>
                <a:path w="109" h="234" extrusionOk="0">
                  <a:moveTo>
                    <a:pt x="92" y="234"/>
                  </a:moveTo>
                  <a:cubicBezTo>
                    <a:pt x="109" y="139"/>
                    <a:pt x="72" y="66"/>
                    <a:pt x="4" y="4"/>
                  </a:cubicBezTo>
                  <a:lnTo>
                    <a:pt x="9" y="0"/>
                  </a:lnTo>
                  <a:cubicBezTo>
                    <a:pt x="1" y="91"/>
                    <a:pt x="42" y="163"/>
                    <a:pt x="97" y="230"/>
                  </a:cubicBezTo>
                  <a:cubicBezTo>
                    <a:pt x="97" y="230"/>
                    <a:pt x="92" y="234"/>
                    <a:pt x="92" y="23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3" name="Google Shape;403;p13"/>
            <p:cNvSpPr/>
            <p:nvPr/>
          </p:nvSpPr>
          <p:spPr>
            <a:xfrm>
              <a:off x="4442700" y="358900"/>
              <a:ext cx="2625" cy="3275"/>
            </a:xfrm>
            <a:custGeom>
              <a:avLst/>
              <a:gdLst/>
              <a:ahLst/>
              <a:cxnLst/>
              <a:rect l="l" t="t" r="r" b="b"/>
              <a:pathLst>
                <a:path w="105" h="131" extrusionOk="0">
                  <a:moveTo>
                    <a:pt x="101" y="130"/>
                  </a:moveTo>
                  <a:cubicBezTo>
                    <a:pt x="74" y="83"/>
                    <a:pt x="70" y="18"/>
                    <a:pt x="1" y="4"/>
                  </a:cubicBezTo>
                  <a:lnTo>
                    <a:pt x="5" y="0"/>
                  </a:lnTo>
                  <a:cubicBezTo>
                    <a:pt x="8" y="66"/>
                    <a:pt x="35" y="113"/>
                    <a:pt x="105" y="12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4" name="Google Shape;404;p13"/>
            <p:cNvSpPr/>
            <p:nvPr/>
          </p:nvSpPr>
          <p:spPr>
            <a:xfrm>
              <a:off x="4441825" y="357600"/>
              <a:ext cx="1025" cy="1425"/>
            </a:xfrm>
            <a:custGeom>
              <a:avLst/>
              <a:gdLst/>
              <a:ahLst/>
              <a:cxnLst/>
              <a:rect l="l" t="t" r="r" b="b"/>
              <a:pathLst>
                <a:path w="41" h="57" extrusionOk="0">
                  <a:moveTo>
                    <a:pt x="36" y="56"/>
                  </a:moveTo>
                  <a:cubicBezTo>
                    <a:pt x="33" y="42"/>
                    <a:pt x="33" y="28"/>
                    <a:pt x="29" y="15"/>
                  </a:cubicBezTo>
                  <a:cubicBezTo>
                    <a:pt x="27" y="8"/>
                    <a:pt x="19" y="5"/>
                    <a:pt x="12" y="1"/>
                  </a:cubicBezTo>
                  <a:cubicBezTo>
                    <a:pt x="10" y="12"/>
                    <a:pt x="0" y="28"/>
                    <a:pt x="5" y="34"/>
                  </a:cubicBezTo>
                  <a:cubicBezTo>
                    <a:pt x="12" y="43"/>
                    <a:pt x="28" y="46"/>
                    <a:pt x="40" y="5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5" name="Google Shape;405;p13"/>
            <p:cNvSpPr/>
            <p:nvPr/>
          </p:nvSpPr>
          <p:spPr>
            <a:xfrm>
              <a:off x="4432150" y="312550"/>
              <a:ext cx="1550" cy="2150"/>
            </a:xfrm>
            <a:custGeom>
              <a:avLst/>
              <a:gdLst/>
              <a:ahLst/>
              <a:cxnLst/>
              <a:rect l="l" t="t" r="r" b="b"/>
              <a:pathLst>
                <a:path w="62" h="86" extrusionOk="0">
                  <a:moveTo>
                    <a:pt x="57" y="86"/>
                  </a:moveTo>
                  <a:cubicBezTo>
                    <a:pt x="61" y="43"/>
                    <a:pt x="62" y="3"/>
                    <a:pt x="0" y="5"/>
                  </a:cubicBezTo>
                  <a:lnTo>
                    <a:pt x="6" y="0"/>
                  </a:lnTo>
                  <a:cubicBezTo>
                    <a:pt x="24" y="27"/>
                    <a:pt x="42" y="55"/>
                    <a:pt x="62" y="82"/>
                  </a:cubicBezTo>
                  <a:cubicBezTo>
                    <a:pt x="62" y="82"/>
                    <a:pt x="57" y="86"/>
                    <a:pt x="57" y="8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6" name="Google Shape;406;p13"/>
            <p:cNvSpPr/>
            <p:nvPr/>
          </p:nvSpPr>
          <p:spPr>
            <a:xfrm>
              <a:off x="4444950" y="362025"/>
              <a:ext cx="1350" cy="2650"/>
            </a:xfrm>
            <a:custGeom>
              <a:avLst/>
              <a:gdLst/>
              <a:ahLst/>
              <a:cxnLst/>
              <a:rect l="l" t="t" r="r" b="b"/>
              <a:pathLst>
                <a:path w="54" h="106" extrusionOk="0">
                  <a:moveTo>
                    <a:pt x="15" y="1"/>
                  </a:moveTo>
                  <a:cubicBezTo>
                    <a:pt x="3" y="44"/>
                    <a:pt x="1" y="83"/>
                    <a:pt x="53" y="100"/>
                  </a:cubicBezTo>
                  <a:lnTo>
                    <a:pt x="48" y="106"/>
                  </a:lnTo>
                  <a:cubicBezTo>
                    <a:pt x="36" y="72"/>
                    <a:pt x="23" y="39"/>
                    <a:pt x="10" y="6"/>
                  </a:cubicBezTo>
                  <a:cubicBezTo>
                    <a:pt x="11" y="5"/>
                    <a:pt x="15" y="1"/>
                    <a:pt x="1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7" name="Google Shape;407;p13"/>
            <p:cNvSpPr/>
            <p:nvPr/>
          </p:nvSpPr>
          <p:spPr>
            <a:xfrm>
              <a:off x="4437025" y="362225"/>
              <a:ext cx="1625" cy="2100"/>
            </a:xfrm>
            <a:custGeom>
              <a:avLst/>
              <a:gdLst/>
              <a:ahLst/>
              <a:cxnLst/>
              <a:rect l="l" t="t" r="r" b="b"/>
              <a:pathLst>
                <a:path w="65" h="84" extrusionOk="0">
                  <a:moveTo>
                    <a:pt x="60" y="84"/>
                  </a:moveTo>
                  <a:cubicBezTo>
                    <a:pt x="40" y="57"/>
                    <a:pt x="21" y="30"/>
                    <a:pt x="2" y="4"/>
                  </a:cubicBezTo>
                  <a:cubicBezTo>
                    <a:pt x="2" y="4"/>
                    <a:pt x="5" y="1"/>
                    <a:pt x="5" y="1"/>
                  </a:cubicBezTo>
                  <a:cubicBezTo>
                    <a:pt x="1" y="45"/>
                    <a:pt x="10" y="79"/>
                    <a:pt x="65" y="7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8" name="Google Shape;408;p13"/>
            <p:cNvSpPr/>
            <p:nvPr/>
          </p:nvSpPr>
          <p:spPr>
            <a:xfrm>
              <a:off x="4446050" y="364525"/>
              <a:ext cx="1050" cy="1350"/>
            </a:xfrm>
            <a:custGeom>
              <a:avLst/>
              <a:gdLst/>
              <a:ahLst/>
              <a:cxnLst/>
              <a:rect l="l" t="t" r="r" b="b"/>
              <a:pathLst>
                <a:path w="42" h="54" extrusionOk="0">
                  <a:moveTo>
                    <a:pt x="9" y="0"/>
                  </a:moveTo>
                  <a:cubicBezTo>
                    <a:pt x="7" y="7"/>
                    <a:pt x="1" y="16"/>
                    <a:pt x="3" y="20"/>
                  </a:cubicBezTo>
                  <a:cubicBezTo>
                    <a:pt x="9" y="33"/>
                    <a:pt x="18" y="43"/>
                    <a:pt x="27" y="54"/>
                  </a:cubicBezTo>
                  <a:cubicBezTo>
                    <a:pt x="32" y="48"/>
                    <a:pt x="36" y="44"/>
                    <a:pt x="42" y="39"/>
                  </a:cubicBezTo>
                  <a:cubicBezTo>
                    <a:pt x="29" y="27"/>
                    <a:pt x="17" y="16"/>
                    <a:pt x="4" y="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09" name="Google Shape;409;p13"/>
            <p:cNvSpPr/>
            <p:nvPr/>
          </p:nvSpPr>
          <p:spPr>
            <a:xfrm>
              <a:off x="4438500" y="364200"/>
              <a:ext cx="450" cy="1425"/>
            </a:xfrm>
            <a:custGeom>
              <a:avLst/>
              <a:gdLst/>
              <a:ahLst/>
              <a:cxnLst/>
              <a:rect l="l" t="t" r="r" b="b"/>
              <a:pathLst>
                <a:path w="18" h="57" extrusionOk="0">
                  <a:moveTo>
                    <a:pt x="6" y="0"/>
                  </a:moveTo>
                  <a:cubicBezTo>
                    <a:pt x="6" y="19"/>
                    <a:pt x="6" y="37"/>
                    <a:pt x="6" y="56"/>
                  </a:cubicBezTo>
                  <a:cubicBezTo>
                    <a:pt x="10" y="52"/>
                    <a:pt x="18" y="47"/>
                    <a:pt x="17" y="45"/>
                  </a:cubicBezTo>
                  <a:cubicBezTo>
                    <a:pt x="13" y="32"/>
                    <a:pt x="6" y="19"/>
                    <a:pt x="0" y="5"/>
                  </a:cubicBezTo>
                  <a:cubicBezTo>
                    <a:pt x="1" y="5"/>
                    <a:pt x="6" y="0"/>
                    <a:pt x="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0" name="Google Shape;410;p13"/>
            <p:cNvSpPr/>
            <p:nvPr/>
          </p:nvSpPr>
          <p:spPr>
            <a:xfrm>
              <a:off x="4430675" y="309000"/>
              <a:ext cx="875" cy="950"/>
            </a:xfrm>
            <a:custGeom>
              <a:avLst/>
              <a:gdLst/>
              <a:ahLst/>
              <a:cxnLst/>
              <a:rect l="l" t="t" r="r" b="b"/>
              <a:pathLst>
                <a:path w="35" h="38" extrusionOk="0">
                  <a:moveTo>
                    <a:pt x="31" y="38"/>
                  </a:moveTo>
                  <a:cubicBezTo>
                    <a:pt x="26" y="25"/>
                    <a:pt x="22" y="13"/>
                    <a:pt x="17" y="1"/>
                  </a:cubicBezTo>
                  <a:cubicBezTo>
                    <a:pt x="11" y="8"/>
                    <a:pt x="6" y="15"/>
                    <a:pt x="0" y="22"/>
                  </a:cubicBezTo>
                  <a:cubicBezTo>
                    <a:pt x="11" y="25"/>
                    <a:pt x="24" y="30"/>
                    <a:pt x="35" y="33"/>
                  </a:cubicBezTo>
                  <a:cubicBezTo>
                    <a:pt x="35" y="34"/>
                    <a:pt x="31" y="38"/>
                    <a:pt x="31" y="3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1" name="Google Shape;411;p13"/>
            <p:cNvSpPr/>
            <p:nvPr/>
          </p:nvSpPr>
          <p:spPr>
            <a:xfrm>
              <a:off x="4431425" y="309825"/>
              <a:ext cx="1225" cy="2850"/>
            </a:xfrm>
            <a:custGeom>
              <a:avLst/>
              <a:gdLst/>
              <a:ahLst/>
              <a:cxnLst/>
              <a:rect l="l" t="t" r="r" b="b"/>
              <a:pathLst>
                <a:path w="49" h="114" extrusionOk="0">
                  <a:moveTo>
                    <a:pt x="29" y="114"/>
                  </a:moveTo>
                  <a:cubicBezTo>
                    <a:pt x="49" y="70"/>
                    <a:pt x="46" y="32"/>
                    <a:pt x="1" y="5"/>
                  </a:cubicBezTo>
                  <a:cubicBezTo>
                    <a:pt x="1" y="5"/>
                    <a:pt x="5" y="1"/>
                    <a:pt x="5" y="0"/>
                  </a:cubicBezTo>
                  <a:cubicBezTo>
                    <a:pt x="15" y="37"/>
                    <a:pt x="25" y="73"/>
                    <a:pt x="35" y="109"/>
                  </a:cubicBezTo>
                  <a:cubicBezTo>
                    <a:pt x="35" y="109"/>
                    <a:pt x="29" y="114"/>
                    <a:pt x="29" y="11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2" name="Google Shape;412;p13"/>
            <p:cNvSpPr/>
            <p:nvPr/>
          </p:nvSpPr>
          <p:spPr>
            <a:xfrm>
              <a:off x="4509475" y="220925"/>
              <a:ext cx="12700" cy="9975"/>
            </a:xfrm>
            <a:custGeom>
              <a:avLst/>
              <a:gdLst/>
              <a:ahLst/>
              <a:cxnLst/>
              <a:rect l="l" t="t" r="r" b="b"/>
              <a:pathLst>
                <a:path w="508" h="399" extrusionOk="0">
                  <a:moveTo>
                    <a:pt x="0" y="345"/>
                  </a:moveTo>
                  <a:cubicBezTo>
                    <a:pt x="66" y="398"/>
                    <a:pt x="110" y="358"/>
                    <a:pt x="154" y="334"/>
                  </a:cubicBezTo>
                  <a:cubicBezTo>
                    <a:pt x="300" y="254"/>
                    <a:pt x="429" y="154"/>
                    <a:pt x="507" y="1"/>
                  </a:cubicBezTo>
                  <a:cubicBezTo>
                    <a:pt x="355" y="137"/>
                    <a:pt x="194" y="260"/>
                    <a:pt x="0" y="34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3" name="Google Shape;413;p13"/>
            <p:cNvSpPr/>
            <p:nvPr/>
          </p:nvSpPr>
          <p:spPr>
            <a:xfrm>
              <a:off x="4508875" y="215400"/>
              <a:ext cx="10675" cy="9650"/>
            </a:xfrm>
            <a:custGeom>
              <a:avLst/>
              <a:gdLst/>
              <a:ahLst/>
              <a:cxnLst/>
              <a:rect l="l" t="t" r="r" b="b"/>
              <a:pathLst>
                <a:path w="427" h="386" extrusionOk="0">
                  <a:moveTo>
                    <a:pt x="0" y="348"/>
                  </a:moveTo>
                  <a:cubicBezTo>
                    <a:pt x="60" y="385"/>
                    <a:pt x="98" y="364"/>
                    <a:pt x="133" y="330"/>
                  </a:cubicBezTo>
                  <a:cubicBezTo>
                    <a:pt x="231" y="236"/>
                    <a:pt x="328" y="142"/>
                    <a:pt x="427" y="45"/>
                  </a:cubicBezTo>
                  <a:cubicBezTo>
                    <a:pt x="386" y="1"/>
                    <a:pt x="357" y="39"/>
                    <a:pt x="334" y="59"/>
                  </a:cubicBezTo>
                  <a:cubicBezTo>
                    <a:pt x="225" y="149"/>
                    <a:pt x="119" y="245"/>
                    <a:pt x="0" y="34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4" name="Google Shape;414;p13"/>
            <p:cNvSpPr/>
            <p:nvPr/>
          </p:nvSpPr>
          <p:spPr>
            <a:xfrm>
              <a:off x="4510450" y="214750"/>
              <a:ext cx="5150" cy="3500"/>
            </a:xfrm>
            <a:custGeom>
              <a:avLst/>
              <a:gdLst/>
              <a:ahLst/>
              <a:cxnLst/>
              <a:rect l="l" t="t" r="r" b="b"/>
              <a:pathLst>
                <a:path w="206" h="140" extrusionOk="0">
                  <a:moveTo>
                    <a:pt x="0" y="85"/>
                  </a:moveTo>
                  <a:cubicBezTo>
                    <a:pt x="83" y="140"/>
                    <a:pt x="153" y="126"/>
                    <a:pt x="206" y="45"/>
                  </a:cubicBezTo>
                  <a:cubicBezTo>
                    <a:pt x="164" y="1"/>
                    <a:pt x="138" y="50"/>
                    <a:pt x="109" y="55"/>
                  </a:cubicBezTo>
                  <a:cubicBezTo>
                    <a:pt x="72" y="60"/>
                    <a:pt x="36" y="75"/>
                    <a:pt x="0" y="8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5" name="Google Shape;415;p13"/>
            <p:cNvSpPr/>
            <p:nvPr/>
          </p:nvSpPr>
          <p:spPr>
            <a:xfrm>
              <a:off x="4514400" y="204475"/>
              <a:ext cx="5650" cy="3275"/>
            </a:xfrm>
            <a:custGeom>
              <a:avLst/>
              <a:gdLst/>
              <a:ahLst/>
              <a:cxnLst/>
              <a:rect l="l" t="t" r="r" b="b"/>
              <a:pathLst>
                <a:path w="226" h="131" extrusionOk="0">
                  <a:moveTo>
                    <a:pt x="0" y="125"/>
                  </a:moveTo>
                  <a:cubicBezTo>
                    <a:pt x="61" y="92"/>
                    <a:pt x="121" y="58"/>
                    <a:pt x="226" y="0"/>
                  </a:cubicBezTo>
                  <a:cubicBezTo>
                    <a:pt x="68" y="33"/>
                    <a:pt x="68" y="32"/>
                    <a:pt x="5" y="13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6" name="Google Shape;416;p13"/>
            <p:cNvSpPr/>
            <p:nvPr/>
          </p:nvSpPr>
          <p:spPr>
            <a:xfrm>
              <a:off x="4512275" y="207300"/>
              <a:ext cx="2250" cy="1575"/>
            </a:xfrm>
            <a:custGeom>
              <a:avLst/>
              <a:gdLst/>
              <a:ahLst/>
              <a:cxnLst/>
              <a:rect l="l" t="t" r="r" b="b"/>
              <a:pathLst>
                <a:path w="90" h="63" extrusionOk="0">
                  <a:moveTo>
                    <a:pt x="90" y="18"/>
                  </a:moveTo>
                  <a:cubicBezTo>
                    <a:pt x="47" y="0"/>
                    <a:pt x="19" y="17"/>
                    <a:pt x="1" y="56"/>
                  </a:cubicBezTo>
                  <a:cubicBezTo>
                    <a:pt x="49" y="63"/>
                    <a:pt x="49" y="63"/>
                    <a:pt x="85" y="1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7" name="Google Shape;417;p13"/>
            <p:cNvSpPr/>
            <p:nvPr/>
          </p:nvSpPr>
          <p:spPr>
            <a:xfrm>
              <a:off x="4511050" y="196700"/>
              <a:ext cx="375" cy="300"/>
            </a:xfrm>
            <a:custGeom>
              <a:avLst/>
              <a:gdLst/>
              <a:ahLst/>
              <a:cxnLst/>
              <a:rect l="l" t="t" r="r" b="b"/>
              <a:pathLst>
                <a:path w="15" h="12" extrusionOk="0">
                  <a:moveTo>
                    <a:pt x="2" y="1"/>
                  </a:moveTo>
                  <a:lnTo>
                    <a:pt x="1" y="11"/>
                  </a:lnTo>
                  <a:lnTo>
                    <a:pt x="15" y="7"/>
                  </a:ln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8" name="Google Shape;418;p13"/>
            <p:cNvSpPr/>
            <p:nvPr/>
          </p:nvSpPr>
          <p:spPr>
            <a:xfrm>
              <a:off x="4506850" y="199700"/>
              <a:ext cx="75" cy="450"/>
            </a:xfrm>
            <a:custGeom>
              <a:avLst/>
              <a:gdLst/>
              <a:ahLst/>
              <a:cxnLst/>
              <a:rect l="l" t="t" r="r" b="b"/>
              <a:pathLst>
                <a:path w="3" h="18" extrusionOk="0">
                  <a:moveTo>
                    <a:pt x="0" y="18"/>
                  </a:moveTo>
                  <a:cubicBezTo>
                    <a:pt x="1" y="12"/>
                    <a:pt x="2" y="6"/>
                    <a:pt x="2" y="0"/>
                  </a:cubicBezTo>
                  <a:cubicBezTo>
                    <a:pt x="3" y="4"/>
                    <a:pt x="3" y="8"/>
                    <a:pt x="3" y="13"/>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19" name="Google Shape;419;p13"/>
            <p:cNvSpPr/>
            <p:nvPr/>
          </p:nvSpPr>
          <p:spPr>
            <a:xfrm>
              <a:off x="4506200" y="199775"/>
              <a:ext cx="725" cy="425"/>
            </a:xfrm>
            <a:custGeom>
              <a:avLst/>
              <a:gdLst/>
              <a:ahLst/>
              <a:cxnLst/>
              <a:rect l="l" t="t" r="r" b="b"/>
              <a:pathLst>
                <a:path w="29" h="17" extrusionOk="0">
                  <a:moveTo>
                    <a:pt x="29" y="10"/>
                  </a:moveTo>
                  <a:cubicBezTo>
                    <a:pt x="20" y="11"/>
                    <a:pt x="11" y="14"/>
                    <a:pt x="2" y="16"/>
                  </a:cubicBezTo>
                  <a:cubicBezTo>
                    <a:pt x="1" y="11"/>
                    <a:pt x="1" y="6"/>
                    <a:pt x="0" y="1"/>
                  </a:cubicBezTo>
                  <a:cubicBezTo>
                    <a:pt x="9" y="5"/>
                    <a:pt x="18" y="10"/>
                    <a:pt x="26" y="15"/>
                  </a:cubicBezTo>
                  <a:cubicBezTo>
                    <a:pt x="26" y="15"/>
                    <a:pt x="29" y="10"/>
                    <a:pt x="29" y="1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0" name="Google Shape;420;p13"/>
            <p:cNvSpPr/>
            <p:nvPr/>
          </p:nvSpPr>
          <p:spPr>
            <a:xfrm>
              <a:off x="4517725" y="230325"/>
              <a:ext cx="2475" cy="1275"/>
            </a:xfrm>
            <a:custGeom>
              <a:avLst/>
              <a:gdLst/>
              <a:ahLst/>
              <a:cxnLst/>
              <a:rect l="l" t="t" r="r" b="b"/>
              <a:pathLst>
                <a:path w="99" h="51" extrusionOk="0">
                  <a:moveTo>
                    <a:pt x="1" y="50"/>
                  </a:moveTo>
                  <a:cubicBezTo>
                    <a:pt x="33" y="50"/>
                    <a:pt x="66" y="51"/>
                    <a:pt x="99" y="51"/>
                  </a:cubicBezTo>
                  <a:cubicBezTo>
                    <a:pt x="99" y="34"/>
                    <a:pt x="99" y="17"/>
                    <a:pt x="99" y="0"/>
                  </a:cubicBezTo>
                  <a:cubicBezTo>
                    <a:pt x="66" y="17"/>
                    <a:pt x="33" y="33"/>
                    <a:pt x="1" y="5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1" name="Google Shape;421;p13"/>
            <p:cNvSpPr/>
            <p:nvPr/>
          </p:nvSpPr>
          <p:spPr>
            <a:xfrm>
              <a:off x="4448375" y="451175"/>
              <a:ext cx="8525" cy="21575"/>
            </a:xfrm>
            <a:custGeom>
              <a:avLst/>
              <a:gdLst/>
              <a:ahLst/>
              <a:cxnLst/>
              <a:rect l="l" t="t" r="r" b="b"/>
              <a:pathLst>
                <a:path w="341" h="863" extrusionOk="0">
                  <a:moveTo>
                    <a:pt x="183" y="1"/>
                  </a:moveTo>
                  <a:cubicBezTo>
                    <a:pt x="188" y="81"/>
                    <a:pt x="117" y="90"/>
                    <a:pt x="69" y="113"/>
                  </a:cubicBezTo>
                  <a:cubicBezTo>
                    <a:pt x="0" y="403"/>
                    <a:pt x="151" y="621"/>
                    <a:pt x="269" y="862"/>
                  </a:cubicBezTo>
                  <a:cubicBezTo>
                    <a:pt x="335" y="768"/>
                    <a:pt x="341" y="747"/>
                    <a:pt x="308" y="697"/>
                  </a:cubicBezTo>
                  <a:cubicBezTo>
                    <a:pt x="261" y="621"/>
                    <a:pt x="210" y="546"/>
                    <a:pt x="162" y="471"/>
                  </a:cubicBezTo>
                  <a:cubicBezTo>
                    <a:pt x="103" y="379"/>
                    <a:pt x="81" y="278"/>
                    <a:pt x="105" y="158"/>
                  </a:cubicBezTo>
                  <a:cubicBezTo>
                    <a:pt x="130" y="144"/>
                    <a:pt x="167" y="133"/>
                    <a:pt x="192" y="109"/>
                  </a:cubicBezTo>
                  <a:cubicBezTo>
                    <a:pt x="229" y="74"/>
                    <a:pt x="236" y="33"/>
                    <a:pt x="178" y="5"/>
                  </a:cubicBezTo>
                  <a:cubicBezTo>
                    <a:pt x="178" y="5"/>
                    <a:pt x="183" y="1"/>
                    <a:pt x="183"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2" name="Google Shape;422;p13"/>
            <p:cNvSpPr/>
            <p:nvPr/>
          </p:nvSpPr>
          <p:spPr>
            <a:xfrm>
              <a:off x="4446375" y="432200"/>
              <a:ext cx="8900" cy="10800"/>
            </a:xfrm>
            <a:custGeom>
              <a:avLst/>
              <a:gdLst/>
              <a:ahLst/>
              <a:cxnLst/>
              <a:rect l="l" t="t" r="r" b="b"/>
              <a:pathLst>
                <a:path w="356" h="432" extrusionOk="0">
                  <a:moveTo>
                    <a:pt x="1" y="35"/>
                  </a:moveTo>
                  <a:cubicBezTo>
                    <a:pt x="61" y="119"/>
                    <a:pt x="123" y="203"/>
                    <a:pt x="182" y="287"/>
                  </a:cubicBezTo>
                  <a:cubicBezTo>
                    <a:pt x="212" y="330"/>
                    <a:pt x="238" y="376"/>
                    <a:pt x="269" y="418"/>
                  </a:cubicBezTo>
                  <a:cubicBezTo>
                    <a:pt x="275" y="427"/>
                    <a:pt x="300" y="431"/>
                    <a:pt x="308" y="425"/>
                  </a:cubicBezTo>
                  <a:cubicBezTo>
                    <a:pt x="325" y="415"/>
                    <a:pt x="340" y="397"/>
                    <a:pt x="349" y="379"/>
                  </a:cubicBezTo>
                  <a:cubicBezTo>
                    <a:pt x="355" y="368"/>
                    <a:pt x="354" y="348"/>
                    <a:pt x="348" y="335"/>
                  </a:cubicBezTo>
                  <a:cubicBezTo>
                    <a:pt x="278" y="192"/>
                    <a:pt x="184" y="71"/>
                    <a:pt x="38" y="1"/>
                  </a:cubicBezTo>
                  <a:cubicBezTo>
                    <a:pt x="26" y="12"/>
                    <a:pt x="13" y="24"/>
                    <a:pt x="1" y="3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3" name="Google Shape;423;p13"/>
            <p:cNvSpPr/>
            <p:nvPr/>
          </p:nvSpPr>
          <p:spPr>
            <a:xfrm>
              <a:off x="4452650" y="477350"/>
              <a:ext cx="5725" cy="16875"/>
            </a:xfrm>
            <a:custGeom>
              <a:avLst/>
              <a:gdLst/>
              <a:ahLst/>
              <a:cxnLst/>
              <a:rect l="l" t="t" r="r" b="b"/>
              <a:pathLst>
                <a:path w="229" h="675" extrusionOk="0">
                  <a:moveTo>
                    <a:pt x="105" y="675"/>
                  </a:moveTo>
                  <a:cubicBezTo>
                    <a:pt x="100" y="580"/>
                    <a:pt x="71" y="491"/>
                    <a:pt x="167" y="407"/>
                  </a:cubicBezTo>
                  <a:cubicBezTo>
                    <a:pt x="228" y="355"/>
                    <a:pt x="202" y="251"/>
                    <a:pt x="165" y="174"/>
                  </a:cubicBezTo>
                  <a:cubicBezTo>
                    <a:pt x="136" y="114"/>
                    <a:pt x="97" y="59"/>
                    <a:pt x="62" y="1"/>
                  </a:cubicBezTo>
                  <a:cubicBezTo>
                    <a:pt x="0" y="57"/>
                    <a:pt x="48" y="111"/>
                    <a:pt x="67" y="154"/>
                  </a:cubicBezTo>
                  <a:cubicBezTo>
                    <a:pt x="104" y="242"/>
                    <a:pt x="108" y="323"/>
                    <a:pt x="87" y="416"/>
                  </a:cubicBezTo>
                  <a:cubicBezTo>
                    <a:pt x="68" y="498"/>
                    <a:pt x="35" y="593"/>
                    <a:pt x="110" y="670"/>
                  </a:cubicBezTo>
                  <a:cubicBezTo>
                    <a:pt x="109" y="670"/>
                    <a:pt x="105" y="675"/>
                    <a:pt x="105" y="67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4" name="Google Shape;424;p13"/>
            <p:cNvSpPr/>
            <p:nvPr/>
          </p:nvSpPr>
          <p:spPr>
            <a:xfrm>
              <a:off x="4456275" y="496625"/>
              <a:ext cx="3100" cy="8000"/>
            </a:xfrm>
            <a:custGeom>
              <a:avLst/>
              <a:gdLst/>
              <a:ahLst/>
              <a:cxnLst/>
              <a:rect l="l" t="t" r="r" b="b"/>
              <a:pathLst>
                <a:path w="124" h="320" extrusionOk="0">
                  <a:moveTo>
                    <a:pt x="5" y="1"/>
                  </a:moveTo>
                  <a:cubicBezTo>
                    <a:pt x="23" y="104"/>
                    <a:pt x="42" y="207"/>
                    <a:pt x="62" y="319"/>
                  </a:cubicBezTo>
                  <a:cubicBezTo>
                    <a:pt x="88" y="311"/>
                    <a:pt x="123" y="304"/>
                    <a:pt x="122" y="298"/>
                  </a:cubicBezTo>
                  <a:cubicBezTo>
                    <a:pt x="115" y="187"/>
                    <a:pt x="104" y="76"/>
                    <a:pt x="0" y="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5" name="Google Shape;425;p13"/>
            <p:cNvSpPr/>
            <p:nvPr/>
          </p:nvSpPr>
          <p:spPr>
            <a:xfrm>
              <a:off x="4486950" y="520750"/>
              <a:ext cx="1125" cy="1425"/>
            </a:xfrm>
            <a:custGeom>
              <a:avLst/>
              <a:gdLst/>
              <a:ahLst/>
              <a:cxnLst/>
              <a:rect l="l" t="t" r="r" b="b"/>
              <a:pathLst>
                <a:path w="45" h="57" extrusionOk="0">
                  <a:moveTo>
                    <a:pt x="11" y="0"/>
                  </a:moveTo>
                  <a:cubicBezTo>
                    <a:pt x="9" y="12"/>
                    <a:pt x="1" y="27"/>
                    <a:pt x="4" y="34"/>
                  </a:cubicBezTo>
                  <a:cubicBezTo>
                    <a:pt x="10" y="45"/>
                    <a:pt x="24" y="49"/>
                    <a:pt x="36" y="56"/>
                  </a:cubicBezTo>
                  <a:cubicBezTo>
                    <a:pt x="38" y="44"/>
                    <a:pt x="44" y="29"/>
                    <a:pt x="41" y="19"/>
                  </a:cubicBezTo>
                  <a:cubicBezTo>
                    <a:pt x="38" y="10"/>
                    <a:pt x="22" y="6"/>
                    <a:pt x="11"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6" name="Google Shape;426;p13"/>
            <p:cNvSpPr/>
            <p:nvPr/>
          </p:nvSpPr>
          <p:spPr>
            <a:xfrm>
              <a:off x="4451325" y="447850"/>
              <a:ext cx="1025" cy="525"/>
            </a:xfrm>
            <a:custGeom>
              <a:avLst/>
              <a:gdLst/>
              <a:ahLst/>
              <a:cxnLst/>
              <a:rect l="l" t="t" r="r" b="b"/>
              <a:pathLst>
                <a:path w="41" h="21" extrusionOk="0">
                  <a:moveTo>
                    <a:pt x="37" y="20"/>
                  </a:moveTo>
                  <a:cubicBezTo>
                    <a:pt x="24" y="13"/>
                    <a:pt x="12" y="6"/>
                    <a:pt x="0" y="0"/>
                  </a:cubicBezTo>
                  <a:cubicBezTo>
                    <a:pt x="13" y="5"/>
                    <a:pt x="27" y="11"/>
                    <a:pt x="40" y="1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7" name="Google Shape;427;p13"/>
            <p:cNvSpPr/>
            <p:nvPr/>
          </p:nvSpPr>
          <p:spPr>
            <a:xfrm>
              <a:off x="4451925" y="448225"/>
              <a:ext cx="1025" cy="3100"/>
            </a:xfrm>
            <a:custGeom>
              <a:avLst/>
              <a:gdLst/>
              <a:ahLst/>
              <a:cxnLst/>
              <a:rect l="l" t="t" r="r" b="b"/>
              <a:pathLst>
                <a:path w="41" h="124" extrusionOk="0">
                  <a:moveTo>
                    <a:pt x="16" y="1"/>
                  </a:moveTo>
                  <a:cubicBezTo>
                    <a:pt x="2" y="44"/>
                    <a:pt x="0" y="86"/>
                    <a:pt x="41" y="119"/>
                  </a:cubicBezTo>
                  <a:cubicBezTo>
                    <a:pt x="41" y="119"/>
                    <a:pt x="36" y="123"/>
                    <a:pt x="36" y="123"/>
                  </a:cubicBezTo>
                  <a:cubicBezTo>
                    <a:pt x="28" y="85"/>
                    <a:pt x="20" y="45"/>
                    <a:pt x="13" y="6"/>
                  </a:cubicBezTo>
                  <a:cubicBezTo>
                    <a:pt x="13" y="5"/>
                    <a:pt x="16" y="1"/>
                    <a:pt x="16"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8" name="Google Shape;428;p13"/>
            <p:cNvSpPr/>
            <p:nvPr/>
          </p:nvSpPr>
          <p:spPr>
            <a:xfrm>
              <a:off x="4455275" y="494100"/>
              <a:ext cx="1225" cy="2650"/>
            </a:xfrm>
            <a:custGeom>
              <a:avLst/>
              <a:gdLst/>
              <a:ahLst/>
              <a:cxnLst/>
              <a:rect l="l" t="t" r="r" b="b"/>
              <a:pathLst>
                <a:path w="49" h="106" extrusionOk="0">
                  <a:moveTo>
                    <a:pt x="40" y="105"/>
                  </a:moveTo>
                  <a:cubicBezTo>
                    <a:pt x="48" y="63"/>
                    <a:pt x="45" y="26"/>
                    <a:pt x="0" y="5"/>
                  </a:cubicBezTo>
                  <a:cubicBezTo>
                    <a:pt x="0" y="5"/>
                    <a:pt x="4" y="0"/>
                    <a:pt x="5" y="0"/>
                  </a:cubicBezTo>
                  <a:cubicBezTo>
                    <a:pt x="3" y="40"/>
                    <a:pt x="2" y="79"/>
                    <a:pt x="45" y="101"/>
                  </a:cubicBezTo>
                  <a:cubicBezTo>
                    <a:pt x="45" y="102"/>
                    <a:pt x="40" y="105"/>
                    <a:pt x="40" y="10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29" name="Google Shape;429;p13"/>
            <p:cNvSpPr/>
            <p:nvPr/>
          </p:nvSpPr>
          <p:spPr>
            <a:xfrm>
              <a:off x="4414975" y="-130275"/>
              <a:ext cx="5650" cy="38975"/>
            </a:xfrm>
            <a:custGeom>
              <a:avLst/>
              <a:gdLst/>
              <a:ahLst/>
              <a:cxnLst/>
              <a:rect l="l" t="t" r="r" b="b"/>
              <a:pathLst>
                <a:path w="226" h="1559" extrusionOk="0">
                  <a:moveTo>
                    <a:pt x="40" y="0"/>
                  </a:moveTo>
                  <a:cubicBezTo>
                    <a:pt x="11" y="115"/>
                    <a:pt x="0" y="544"/>
                    <a:pt x="6" y="766"/>
                  </a:cubicBezTo>
                  <a:cubicBezTo>
                    <a:pt x="14" y="1021"/>
                    <a:pt x="8" y="1277"/>
                    <a:pt x="8" y="1532"/>
                  </a:cubicBezTo>
                  <a:cubicBezTo>
                    <a:pt x="40" y="1544"/>
                    <a:pt x="61" y="1559"/>
                    <a:pt x="81" y="1557"/>
                  </a:cubicBezTo>
                  <a:cubicBezTo>
                    <a:pt x="184" y="1549"/>
                    <a:pt x="226" y="1515"/>
                    <a:pt x="222" y="1423"/>
                  </a:cubicBezTo>
                  <a:cubicBezTo>
                    <a:pt x="212" y="1197"/>
                    <a:pt x="197" y="972"/>
                    <a:pt x="184" y="746"/>
                  </a:cubicBezTo>
                  <a:cubicBezTo>
                    <a:pt x="181" y="679"/>
                    <a:pt x="176" y="610"/>
                    <a:pt x="179" y="543"/>
                  </a:cubicBezTo>
                  <a:cubicBezTo>
                    <a:pt x="188" y="367"/>
                    <a:pt x="146" y="199"/>
                    <a:pt x="93" y="34"/>
                  </a:cubicBezTo>
                  <a:cubicBezTo>
                    <a:pt x="88" y="19"/>
                    <a:pt x="60" y="12"/>
                    <a:pt x="4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0" name="Google Shape;430;p13"/>
            <p:cNvSpPr/>
            <p:nvPr/>
          </p:nvSpPr>
          <p:spPr>
            <a:xfrm>
              <a:off x="4427275" y="-128025"/>
              <a:ext cx="5400" cy="35775"/>
            </a:xfrm>
            <a:custGeom>
              <a:avLst/>
              <a:gdLst/>
              <a:ahLst/>
              <a:cxnLst/>
              <a:rect l="l" t="t" r="r" b="b"/>
              <a:pathLst>
                <a:path w="216" h="1431" extrusionOk="0">
                  <a:moveTo>
                    <a:pt x="20" y="1430"/>
                  </a:moveTo>
                  <a:cubicBezTo>
                    <a:pt x="108" y="1373"/>
                    <a:pt x="158" y="1340"/>
                    <a:pt x="215" y="1302"/>
                  </a:cubicBezTo>
                  <a:cubicBezTo>
                    <a:pt x="210" y="1084"/>
                    <a:pt x="205" y="866"/>
                    <a:pt x="200" y="649"/>
                  </a:cubicBezTo>
                  <a:cubicBezTo>
                    <a:pt x="198" y="574"/>
                    <a:pt x="202" y="499"/>
                    <a:pt x="196" y="424"/>
                  </a:cubicBezTo>
                  <a:cubicBezTo>
                    <a:pt x="186" y="305"/>
                    <a:pt x="172" y="185"/>
                    <a:pt x="153" y="66"/>
                  </a:cubicBezTo>
                  <a:cubicBezTo>
                    <a:pt x="147" y="28"/>
                    <a:pt x="115" y="0"/>
                    <a:pt x="71" y="6"/>
                  </a:cubicBezTo>
                  <a:cubicBezTo>
                    <a:pt x="26" y="13"/>
                    <a:pt x="15" y="51"/>
                    <a:pt x="8" y="89"/>
                  </a:cubicBezTo>
                  <a:cubicBezTo>
                    <a:pt x="5" y="103"/>
                    <a:pt x="5" y="119"/>
                    <a:pt x="8" y="134"/>
                  </a:cubicBezTo>
                  <a:cubicBezTo>
                    <a:pt x="28" y="269"/>
                    <a:pt x="15" y="404"/>
                    <a:pt x="9" y="540"/>
                  </a:cubicBezTo>
                  <a:cubicBezTo>
                    <a:pt x="1" y="727"/>
                    <a:pt x="16" y="917"/>
                    <a:pt x="20" y="1105"/>
                  </a:cubicBezTo>
                  <a:cubicBezTo>
                    <a:pt x="22" y="1201"/>
                    <a:pt x="20" y="1296"/>
                    <a:pt x="20" y="143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1" name="Google Shape;431;p13"/>
            <p:cNvSpPr/>
            <p:nvPr/>
          </p:nvSpPr>
          <p:spPr>
            <a:xfrm>
              <a:off x="4403925" y="-122525"/>
              <a:ext cx="5225" cy="29975"/>
            </a:xfrm>
            <a:custGeom>
              <a:avLst/>
              <a:gdLst/>
              <a:ahLst/>
              <a:cxnLst/>
              <a:rect l="l" t="t" r="r" b="b"/>
              <a:pathLst>
                <a:path w="209" h="1199" extrusionOk="0">
                  <a:moveTo>
                    <a:pt x="208" y="1194"/>
                  </a:moveTo>
                  <a:cubicBezTo>
                    <a:pt x="203" y="908"/>
                    <a:pt x="203" y="638"/>
                    <a:pt x="192" y="369"/>
                  </a:cubicBezTo>
                  <a:cubicBezTo>
                    <a:pt x="187" y="265"/>
                    <a:pt x="162" y="161"/>
                    <a:pt x="138" y="59"/>
                  </a:cubicBezTo>
                  <a:cubicBezTo>
                    <a:pt x="134" y="35"/>
                    <a:pt x="100" y="4"/>
                    <a:pt x="78" y="3"/>
                  </a:cubicBezTo>
                  <a:cubicBezTo>
                    <a:pt x="37" y="1"/>
                    <a:pt x="16" y="37"/>
                    <a:pt x="12" y="78"/>
                  </a:cubicBezTo>
                  <a:cubicBezTo>
                    <a:pt x="10" y="93"/>
                    <a:pt x="8" y="108"/>
                    <a:pt x="10" y="123"/>
                  </a:cubicBezTo>
                  <a:cubicBezTo>
                    <a:pt x="28" y="265"/>
                    <a:pt x="18" y="406"/>
                    <a:pt x="13" y="549"/>
                  </a:cubicBezTo>
                  <a:cubicBezTo>
                    <a:pt x="6" y="713"/>
                    <a:pt x="29" y="877"/>
                    <a:pt x="13" y="1043"/>
                  </a:cubicBezTo>
                  <a:cubicBezTo>
                    <a:pt x="0" y="1170"/>
                    <a:pt x="46" y="1199"/>
                    <a:pt x="208" y="119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2" name="Google Shape;432;p13"/>
            <p:cNvSpPr/>
            <p:nvPr/>
          </p:nvSpPr>
          <p:spPr>
            <a:xfrm>
              <a:off x="4437400" y="-126650"/>
              <a:ext cx="5325" cy="29000"/>
            </a:xfrm>
            <a:custGeom>
              <a:avLst/>
              <a:gdLst/>
              <a:ahLst/>
              <a:cxnLst/>
              <a:rect l="l" t="t" r="r" b="b"/>
              <a:pathLst>
                <a:path w="213" h="1160" extrusionOk="0">
                  <a:moveTo>
                    <a:pt x="88" y="1"/>
                  </a:moveTo>
                  <a:cubicBezTo>
                    <a:pt x="70" y="31"/>
                    <a:pt x="44" y="53"/>
                    <a:pt x="44" y="77"/>
                  </a:cubicBezTo>
                  <a:cubicBezTo>
                    <a:pt x="27" y="422"/>
                    <a:pt x="14" y="766"/>
                    <a:pt x="2" y="1111"/>
                  </a:cubicBezTo>
                  <a:cubicBezTo>
                    <a:pt x="1" y="1125"/>
                    <a:pt x="11" y="1139"/>
                    <a:pt x="17" y="1152"/>
                  </a:cubicBezTo>
                  <a:cubicBezTo>
                    <a:pt x="148" y="1160"/>
                    <a:pt x="174" y="1144"/>
                    <a:pt x="179" y="1041"/>
                  </a:cubicBezTo>
                  <a:cubicBezTo>
                    <a:pt x="183" y="966"/>
                    <a:pt x="177" y="891"/>
                    <a:pt x="179" y="816"/>
                  </a:cubicBezTo>
                  <a:cubicBezTo>
                    <a:pt x="182" y="696"/>
                    <a:pt x="175" y="575"/>
                    <a:pt x="192" y="456"/>
                  </a:cubicBezTo>
                  <a:cubicBezTo>
                    <a:pt x="213" y="316"/>
                    <a:pt x="178" y="188"/>
                    <a:pt x="141" y="59"/>
                  </a:cubicBezTo>
                  <a:cubicBezTo>
                    <a:pt x="135" y="40"/>
                    <a:pt x="112" y="26"/>
                    <a:pt x="88"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3" name="Google Shape;433;p13"/>
            <p:cNvSpPr/>
            <p:nvPr/>
          </p:nvSpPr>
          <p:spPr>
            <a:xfrm>
              <a:off x="4392425" y="-116450"/>
              <a:ext cx="5750" cy="20650"/>
            </a:xfrm>
            <a:custGeom>
              <a:avLst/>
              <a:gdLst/>
              <a:ahLst/>
              <a:cxnLst/>
              <a:rect l="l" t="t" r="r" b="b"/>
              <a:pathLst>
                <a:path w="230" h="826" extrusionOk="0">
                  <a:moveTo>
                    <a:pt x="3" y="241"/>
                  </a:moveTo>
                  <a:cubicBezTo>
                    <a:pt x="20" y="387"/>
                    <a:pt x="38" y="552"/>
                    <a:pt x="59" y="717"/>
                  </a:cubicBezTo>
                  <a:cubicBezTo>
                    <a:pt x="62" y="745"/>
                    <a:pt x="75" y="776"/>
                    <a:pt x="93" y="798"/>
                  </a:cubicBezTo>
                  <a:cubicBezTo>
                    <a:pt x="104" y="813"/>
                    <a:pt x="135" y="826"/>
                    <a:pt x="152" y="821"/>
                  </a:cubicBezTo>
                  <a:cubicBezTo>
                    <a:pt x="178" y="813"/>
                    <a:pt x="203" y="793"/>
                    <a:pt x="219" y="772"/>
                  </a:cubicBezTo>
                  <a:cubicBezTo>
                    <a:pt x="230" y="755"/>
                    <a:pt x="229" y="727"/>
                    <a:pt x="226" y="706"/>
                  </a:cubicBezTo>
                  <a:cubicBezTo>
                    <a:pt x="200" y="511"/>
                    <a:pt x="172" y="318"/>
                    <a:pt x="145" y="124"/>
                  </a:cubicBezTo>
                  <a:cubicBezTo>
                    <a:pt x="143" y="109"/>
                    <a:pt x="141" y="91"/>
                    <a:pt x="132" y="81"/>
                  </a:cubicBezTo>
                  <a:cubicBezTo>
                    <a:pt x="110" y="54"/>
                    <a:pt x="88" y="12"/>
                    <a:pt x="61" y="8"/>
                  </a:cubicBezTo>
                  <a:cubicBezTo>
                    <a:pt x="14" y="1"/>
                    <a:pt x="6" y="50"/>
                    <a:pt x="4" y="87"/>
                  </a:cubicBezTo>
                  <a:cubicBezTo>
                    <a:pt x="0" y="132"/>
                    <a:pt x="3" y="177"/>
                    <a:pt x="3" y="24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4" name="Google Shape;434;p13"/>
            <p:cNvSpPr/>
            <p:nvPr/>
          </p:nvSpPr>
          <p:spPr>
            <a:xfrm>
              <a:off x="4467275" y="-126150"/>
              <a:ext cx="5375" cy="17775"/>
            </a:xfrm>
            <a:custGeom>
              <a:avLst/>
              <a:gdLst/>
              <a:ahLst/>
              <a:cxnLst/>
              <a:rect l="l" t="t" r="r" b="b"/>
              <a:pathLst>
                <a:path w="215" h="711" extrusionOk="0">
                  <a:moveTo>
                    <a:pt x="193" y="41"/>
                  </a:moveTo>
                  <a:cubicBezTo>
                    <a:pt x="138" y="0"/>
                    <a:pt x="95" y="12"/>
                    <a:pt x="74" y="60"/>
                  </a:cubicBezTo>
                  <a:cubicBezTo>
                    <a:pt x="52" y="115"/>
                    <a:pt x="39" y="176"/>
                    <a:pt x="32" y="235"/>
                  </a:cubicBezTo>
                  <a:cubicBezTo>
                    <a:pt x="19" y="355"/>
                    <a:pt x="12" y="475"/>
                    <a:pt x="4" y="596"/>
                  </a:cubicBezTo>
                  <a:cubicBezTo>
                    <a:pt x="2" y="618"/>
                    <a:pt x="0" y="643"/>
                    <a:pt x="9" y="662"/>
                  </a:cubicBezTo>
                  <a:cubicBezTo>
                    <a:pt x="17" y="680"/>
                    <a:pt x="36" y="701"/>
                    <a:pt x="54" y="706"/>
                  </a:cubicBezTo>
                  <a:cubicBezTo>
                    <a:pt x="73" y="711"/>
                    <a:pt x="105" y="704"/>
                    <a:pt x="115" y="691"/>
                  </a:cubicBezTo>
                  <a:cubicBezTo>
                    <a:pt x="141" y="655"/>
                    <a:pt x="172" y="615"/>
                    <a:pt x="176" y="574"/>
                  </a:cubicBezTo>
                  <a:cubicBezTo>
                    <a:pt x="193" y="395"/>
                    <a:pt x="214" y="215"/>
                    <a:pt x="193" y="4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5" name="Google Shape;435;p13"/>
            <p:cNvSpPr/>
            <p:nvPr/>
          </p:nvSpPr>
          <p:spPr>
            <a:xfrm>
              <a:off x="4458250" y="-123225"/>
              <a:ext cx="4075" cy="19275"/>
            </a:xfrm>
            <a:custGeom>
              <a:avLst/>
              <a:gdLst/>
              <a:ahLst/>
              <a:cxnLst/>
              <a:rect l="l" t="t" r="r" b="b"/>
              <a:pathLst>
                <a:path w="163" h="771" extrusionOk="0">
                  <a:moveTo>
                    <a:pt x="110" y="1"/>
                  </a:moveTo>
                  <a:cubicBezTo>
                    <a:pt x="30" y="33"/>
                    <a:pt x="13" y="94"/>
                    <a:pt x="10" y="153"/>
                  </a:cubicBezTo>
                  <a:cubicBezTo>
                    <a:pt x="2" y="311"/>
                    <a:pt x="2" y="469"/>
                    <a:pt x="1" y="627"/>
                  </a:cubicBezTo>
                  <a:cubicBezTo>
                    <a:pt x="1" y="649"/>
                    <a:pt x="6" y="672"/>
                    <a:pt x="11" y="694"/>
                  </a:cubicBezTo>
                  <a:cubicBezTo>
                    <a:pt x="21" y="733"/>
                    <a:pt x="39" y="763"/>
                    <a:pt x="84" y="767"/>
                  </a:cubicBezTo>
                  <a:cubicBezTo>
                    <a:pt x="128" y="770"/>
                    <a:pt x="159" y="736"/>
                    <a:pt x="159" y="675"/>
                  </a:cubicBezTo>
                  <a:cubicBezTo>
                    <a:pt x="160" y="479"/>
                    <a:pt x="162" y="283"/>
                    <a:pt x="158" y="87"/>
                  </a:cubicBezTo>
                  <a:cubicBezTo>
                    <a:pt x="157" y="58"/>
                    <a:pt x="126" y="29"/>
                    <a:pt x="110"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6" name="Google Shape;436;p13"/>
            <p:cNvSpPr/>
            <p:nvPr/>
          </p:nvSpPr>
          <p:spPr>
            <a:xfrm>
              <a:off x="4448225" y="-123825"/>
              <a:ext cx="3925" cy="20975"/>
            </a:xfrm>
            <a:custGeom>
              <a:avLst/>
              <a:gdLst/>
              <a:ahLst/>
              <a:cxnLst/>
              <a:rect l="l" t="t" r="r" b="b"/>
              <a:pathLst>
                <a:path w="157" h="839" extrusionOk="0">
                  <a:moveTo>
                    <a:pt x="78" y="1"/>
                  </a:moveTo>
                  <a:cubicBezTo>
                    <a:pt x="7" y="68"/>
                    <a:pt x="36" y="159"/>
                    <a:pt x="26" y="236"/>
                  </a:cubicBezTo>
                  <a:cubicBezTo>
                    <a:pt x="7" y="385"/>
                    <a:pt x="4" y="535"/>
                    <a:pt x="1" y="685"/>
                  </a:cubicBezTo>
                  <a:cubicBezTo>
                    <a:pt x="0" y="728"/>
                    <a:pt x="17" y="772"/>
                    <a:pt x="35" y="813"/>
                  </a:cubicBezTo>
                  <a:cubicBezTo>
                    <a:pt x="40" y="827"/>
                    <a:pt x="72" y="839"/>
                    <a:pt x="90" y="836"/>
                  </a:cubicBezTo>
                  <a:cubicBezTo>
                    <a:pt x="108" y="834"/>
                    <a:pt x="124" y="813"/>
                    <a:pt x="140" y="799"/>
                  </a:cubicBezTo>
                  <a:cubicBezTo>
                    <a:pt x="144" y="794"/>
                    <a:pt x="145" y="785"/>
                    <a:pt x="145" y="778"/>
                  </a:cubicBezTo>
                  <a:cubicBezTo>
                    <a:pt x="149" y="567"/>
                    <a:pt x="156" y="358"/>
                    <a:pt x="155" y="147"/>
                  </a:cubicBezTo>
                  <a:cubicBezTo>
                    <a:pt x="155" y="90"/>
                    <a:pt x="155" y="23"/>
                    <a:pt x="78"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7" name="Google Shape;437;p13"/>
            <p:cNvSpPr/>
            <p:nvPr/>
          </p:nvSpPr>
          <p:spPr>
            <a:xfrm>
              <a:off x="4384800" y="-113825"/>
              <a:ext cx="5225" cy="15775"/>
            </a:xfrm>
            <a:custGeom>
              <a:avLst/>
              <a:gdLst/>
              <a:ahLst/>
              <a:cxnLst/>
              <a:rect l="l" t="t" r="r" b="b"/>
              <a:pathLst>
                <a:path w="209" h="631" extrusionOk="0">
                  <a:moveTo>
                    <a:pt x="208" y="597"/>
                  </a:moveTo>
                  <a:cubicBezTo>
                    <a:pt x="180" y="388"/>
                    <a:pt x="187" y="186"/>
                    <a:pt x="104" y="0"/>
                  </a:cubicBezTo>
                  <a:cubicBezTo>
                    <a:pt x="34" y="6"/>
                    <a:pt x="1" y="48"/>
                    <a:pt x="2" y="89"/>
                  </a:cubicBezTo>
                  <a:cubicBezTo>
                    <a:pt x="8" y="239"/>
                    <a:pt x="17" y="391"/>
                    <a:pt x="42" y="538"/>
                  </a:cubicBezTo>
                  <a:cubicBezTo>
                    <a:pt x="52" y="599"/>
                    <a:pt x="114" y="631"/>
                    <a:pt x="208" y="59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8" name="Google Shape;438;p13"/>
            <p:cNvSpPr/>
            <p:nvPr/>
          </p:nvSpPr>
          <p:spPr>
            <a:xfrm>
              <a:off x="4543725" y="-25725"/>
              <a:ext cx="8775" cy="9900"/>
            </a:xfrm>
            <a:custGeom>
              <a:avLst/>
              <a:gdLst/>
              <a:ahLst/>
              <a:cxnLst/>
              <a:rect l="l" t="t" r="r" b="b"/>
              <a:pathLst>
                <a:path w="351" h="396" extrusionOk="0">
                  <a:moveTo>
                    <a:pt x="1" y="18"/>
                  </a:moveTo>
                  <a:cubicBezTo>
                    <a:pt x="82" y="99"/>
                    <a:pt x="139" y="146"/>
                    <a:pt x="182" y="203"/>
                  </a:cubicBezTo>
                  <a:cubicBezTo>
                    <a:pt x="224" y="254"/>
                    <a:pt x="250" y="317"/>
                    <a:pt x="292" y="395"/>
                  </a:cubicBezTo>
                  <a:cubicBezTo>
                    <a:pt x="320" y="359"/>
                    <a:pt x="350" y="338"/>
                    <a:pt x="348" y="319"/>
                  </a:cubicBezTo>
                  <a:cubicBezTo>
                    <a:pt x="337" y="192"/>
                    <a:pt x="266" y="94"/>
                    <a:pt x="168" y="21"/>
                  </a:cubicBezTo>
                  <a:cubicBezTo>
                    <a:pt x="139" y="0"/>
                    <a:pt x="83" y="18"/>
                    <a:pt x="1" y="1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39" name="Google Shape;439;p13"/>
            <p:cNvSpPr/>
            <p:nvPr/>
          </p:nvSpPr>
          <p:spPr>
            <a:xfrm>
              <a:off x="4536750" y="-17750"/>
              <a:ext cx="5250" cy="7100"/>
            </a:xfrm>
            <a:custGeom>
              <a:avLst/>
              <a:gdLst/>
              <a:ahLst/>
              <a:cxnLst/>
              <a:rect l="l" t="t" r="r" b="b"/>
              <a:pathLst>
                <a:path w="210" h="284" extrusionOk="0">
                  <a:moveTo>
                    <a:pt x="35" y="1"/>
                  </a:moveTo>
                  <a:cubicBezTo>
                    <a:pt x="31" y="110"/>
                    <a:pt x="125" y="183"/>
                    <a:pt x="0" y="241"/>
                  </a:cubicBezTo>
                  <a:cubicBezTo>
                    <a:pt x="41" y="264"/>
                    <a:pt x="60" y="284"/>
                    <a:pt x="76" y="282"/>
                  </a:cubicBezTo>
                  <a:cubicBezTo>
                    <a:pt x="111" y="279"/>
                    <a:pt x="155" y="273"/>
                    <a:pt x="176" y="252"/>
                  </a:cubicBezTo>
                  <a:cubicBezTo>
                    <a:pt x="209" y="215"/>
                    <a:pt x="197" y="164"/>
                    <a:pt x="166" y="128"/>
                  </a:cubicBezTo>
                  <a:cubicBezTo>
                    <a:pt x="134" y="88"/>
                    <a:pt x="92" y="56"/>
                    <a:pt x="3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0" name="Google Shape;440;p13"/>
            <p:cNvSpPr/>
            <p:nvPr/>
          </p:nvSpPr>
          <p:spPr>
            <a:xfrm>
              <a:off x="4503525" y="-2575"/>
              <a:ext cx="4750" cy="4700"/>
            </a:xfrm>
            <a:custGeom>
              <a:avLst/>
              <a:gdLst/>
              <a:ahLst/>
              <a:cxnLst/>
              <a:rect l="l" t="t" r="r" b="b"/>
              <a:pathLst>
                <a:path w="190" h="188" extrusionOk="0">
                  <a:moveTo>
                    <a:pt x="1" y="131"/>
                  </a:moveTo>
                  <a:cubicBezTo>
                    <a:pt x="65" y="182"/>
                    <a:pt x="117" y="188"/>
                    <a:pt x="154" y="143"/>
                  </a:cubicBezTo>
                  <a:cubicBezTo>
                    <a:pt x="190" y="100"/>
                    <a:pt x="187" y="50"/>
                    <a:pt x="130" y="1"/>
                  </a:cubicBezTo>
                  <a:cubicBezTo>
                    <a:pt x="90" y="42"/>
                    <a:pt x="50" y="80"/>
                    <a:pt x="1" y="13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1" name="Google Shape;441;p13"/>
            <p:cNvSpPr/>
            <p:nvPr/>
          </p:nvSpPr>
          <p:spPr>
            <a:xfrm>
              <a:off x="4547850" y="-14375"/>
              <a:ext cx="325" cy="425"/>
            </a:xfrm>
            <a:custGeom>
              <a:avLst/>
              <a:gdLst/>
              <a:ahLst/>
              <a:cxnLst/>
              <a:rect l="l" t="t" r="r" b="b"/>
              <a:pathLst>
                <a:path w="13" h="17" extrusionOk="0">
                  <a:moveTo>
                    <a:pt x="3" y="0"/>
                  </a:moveTo>
                  <a:lnTo>
                    <a:pt x="0" y="16"/>
                  </a:lnTo>
                  <a:lnTo>
                    <a:pt x="12" y="14"/>
                  </a:ln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2" name="Google Shape;442;p13"/>
            <p:cNvSpPr/>
            <p:nvPr/>
          </p:nvSpPr>
          <p:spPr>
            <a:xfrm>
              <a:off x="4466775" y="570350"/>
              <a:ext cx="4200" cy="9650"/>
            </a:xfrm>
            <a:custGeom>
              <a:avLst/>
              <a:gdLst/>
              <a:ahLst/>
              <a:cxnLst/>
              <a:rect l="l" t="t" r="r" b="b"/>
              <a:pathLst>
                <a:path w="168" h="386" extrusionOk="0">
                  <a:moveTo>
                    <a:pt x="33" y="0"/>
                  </a:moveTo>
                  <a:cubicBezTo>
                    <a:pt x="0" y="176"/>
                    <a:pt x="80" y="259"/>
                    <a:pt x="159" y="385"/>
                  </a:cubicBezTo>
                  <a:cubicBezTo>
                    <a:pt x="168" y="209"/>
                    <a:pt x="168" y="209"/>
                    <a:pt x="3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3" name="Google Shape;443;p13"/>
            <p:cNvSpPr/>
            <p:nvPr/>
          </p:nvSpPr>
          <p:spPr>
            <a:xfrm>
              <a:off x="4461100" y="553425"/>
              <a:ext cx="4575" cy="7650"/>
            </a:xfrm>
            <a:custGeom>
              <a:avLst/>
              <a:gdLst/>
              <a:ahLst/>
              <a:cxnLst/>
              <a:rect l="l" t="t" r="r" b="b"/>
              <a:pathLst>
                <a:path w="183" h="306" extrusionOk="0">
                  <a:moveTo>
                    <a:pt x="138" y="305"/>
                  </a:moveTo>
                  <a:cubicBezTo>
                    <a:pt x="183" y="179"/>
                    <a:pt x="72" y="103"/>
                    <a:pt x="80" y="0"/>
                  </a:cubicBezTo>
                  <a:cubicBezTo>
                    <a:pt x="0" y="131"/>
                    <a:pt x="1" y="138"/>
                    <a:pt x="138" y="30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4" name="Google Shape;444;p13"/>
            <p:cNvSpPr/>
            <p:nvPr/>
          </p:nvSpPr>
          <p:spPr>
            <a:xfrm>
              <a:off x="4482125" y="581375"/>
              <a:ext cx="3725" cy="3225"/>
            </a:xfrm>
            <a:custGeom>
              <a:avLst/>
              <a:gdLst/>
              <a:ahLst/>
              <a:cxnLst/>
              <a:rect l="l" t="t" r="r" b="b"/>
              <a:pathLst>
                <a:path w="149" h="129" extrusionOk="0">
                  <a:moveTo>
                    <a:pt x="86" y="0"/>
                  </a:moveTo>
                  <a:cubicBezTo>
                    <a:pt x="17" y="25"/>
                    <a:pt x="1" y="61"/>
                    <a:pt x="31" y="108"/>
                  </a:cubicBezTo>
                  <a:cubicBezTo>
                    <a:pt x="38" y="121"/>
                    <a:pt x="73" y="128"/>
                    <a:pt x="87" y="121"/>
                  </a:cubicBezTo>
                  <a:cubicBezTo>
                    <a:pt x="148" y="88"/>
                    <a:pt x="103" y="49"/>
                    <a:pt x="8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5" name="Google Shape;445;p13"/>
            <p:cNvSpPr/>
            <p:nvPr/>
          </p:nvSpPr>
          <p:spPr>
            <a:xfrm>
              <a:off x="4475575" y="581800"/>
              <a:ext cx="3775" cy="2225"/>
            </a:xfrm>
            <a:custGeom>
              <a:avLst/>
              <a:gdLst/>
              <a:ahLst/>
              <a:cxnLst/>
              <a:rect l="l" t="t" r="r" b="b"/>
              <a:pathLst>
                <a:path w="151" h="89" extrusionOk="0">
                  <a:moveTo>
                    <a:pt x="150" y="42"/>
                  </a:moveTo>
                  <a:cubicBezTo>
                    <a:pt x="117" y="28"/>
                    <a:pt x="85" y="10"/>
                    <a:pt x="50" y="3"/>
                  </a:cubicBezTo>
                  <a:cubicBezTo>
                    <a:pt x="36" y="1"/>
                    <a:pt x="5" y="19"/>
                    <a:pt x="3" y="32"/>
                  </a:cubicBezTo>
                  <a:cubicBezTo>
                    <a:pt x="0" y="48"/>
                    <a:pt x="17" y="82"/>
                    <a:pt x="28" y="83"/>
                  </a:cubicBezTo>
                  <a:cubicBezTo>
                    <a:pt x="68" y="89"/>
                    <a:pt x="109" y="83"/>
                    <a:pt x="150" y="83"/>
                  </a:cubicBezTo>
                  <a:cubicBezTo>
                    <a:pt x="150" y="70"/>
                    <a:pt x="150" y="56"/>
                    <a:pt x="150" y="4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6" name="Google Shape;446;p13"/>
            <p:cNvSpPr/>
            <p:nvPr/>
          </p:nvSpPr>
          <p:spPr>
            <a:xfrm>
              <a:off x="4489550" y="581875"/>
              <a:ext cx="2775" cy="4000"/>
            </a:xfrm>
            <a:custGeom>
              <a:avLst/>
              <a:gdLst/>
              <a:ahLst/>
              <a:cxnLst/>
              <a:rect l="l" t="t" r="r" b="b"/>
              <a:pathLst>
                <a:path w="111" h="160" extrusionOk="0">
                  <a:moveTo>
                    <a:pt x="85" y="0"/>
                  </a:moveTo>
                  <a:cubicBezTo>
                    <a:pt x="64" y="17"/>
                    <a:pt x="36" y="29"/>
                    <a:pt x="23" y="50"/>
                  </a:cubicBezTo>
                  <a:cubicBezTo>
                    <a:pt x="9" y="72"/>
                    <a:pt x="1" y="104"/>
                    <a:pt x="5" y="130"/>
                  </a:cubicBezTo>
                  <a:cubicBezTo>
                    <a:pt x="9" y="160"/>
                    <a:pt x="60" y="138"/>
                    <a:pt x="86" y="89"/>
                  </a:cubicBezTo>
                  <a:cubicBezTo>
                    <a:pt x="97" y="69"/>
                    <a:pt x="103" y="47"/>
                    <a:pt x="111" y="26"/>
                  </a:cubicBezTo>
                  <a:cubicBezTo>
                    <a:pt x="102" y="18"/>
                    <a:pt x="94" y="9"/>
                    <a:pt x="85"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7" name="Google Shape;447;p13"/>
            <p:cNvSpPr/>
            <p:nvPr/>
          </p:nvSpPr>
          <p:spPr>
            <a:xfrm>
              <a:off x="4482250" y="586375"/>
              <a:ext cx="4750" cy="2800"/>
            </a:xfrm>
            <a:custGeom>
              <a:avLst/>
              <a:gdLst/>
              <a:ahLst/>
              <a:cxnLst/>
              <a:rect l="l" t="t" r="r" b="b"/>
              <a:pathLst>
                <a:path w="190" h="112" extrusionOk="0">
                  <a:moveTo>
                    <a:pt x="0" y="65"/>
                  </a:moveTo>
                  <a:cubicBezTo>
                    <a:pt x="70" y="86"/>
                    <a:pt x="114" y="100"/>
                    <a:pt x="158" y="110"/>
                  </a:cubicBezTo>
                  <a:cubicBezTo>
                    <a:pt x="166" y="112"/>
                    <a:pt x="184" y="97"/>
                    <a:pt x="187" y="86"/>
                  </a:cubicBezTo>
                  <a:cubicBezTo>
                    <a:pt x="190" y="76"/>
                    <a:pt x="184" y="55"/>
                    <a:pt x="176" y="51"/>
                  </a:cubicBezTo>
                  <a:cubicBezTo>
                    <a:pt x="132" y="24"/>
                    <a:pt x="87" y="0"/>
                    <a:pt x="0" y="6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8" name="Google Shape;448;p13"/>
            <p:cNvSpPr/>
            <p:nvPr/>
          </p:nvSpPr>
          <p:spPr>
            <a:xfrm>
              <a:off x="4459625" y="554325"/>
              <a:ext cx="1350" cy="3150"/>
            </a:xfrm>
            <a:custGeom>
              <a:avLst/>
              <a:gdLst/>
              <a:ahLst/>
              <a:cxnLst/>
              <a:rect l="l" t="t" r="r" b="b"/>
              <a:pathLst>
                <a:path w="54" h="126" extrusionOk="0">
                  <a:moveTo>
                    <a:pt x="53" y="126"/>
                  </a:moveTo>
                  <a:lnTo>
                    <a:pt x="53" y="0"/>
                  </a:lnTo>
                  <a:cubicBezTo>
                    <a:pt x="21" y="37"/>
                    <a:pt x="1" y="74"/>
                    <a:pt x="53" y="12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49" name="Google Shape;449;p13"/>
            <p:cNvSpPr/>
            <p:nvPr/>
          </p:nvSpPr>
          <p:spPr>
            <a:xfrm>
              <a:off x="4500700" y="588025"/>
              <a:ext cx="2475" cy="1850"/>
            </a:xfrm>
            <a:custGeom>
              <a:avLst/>
              <a:gdLst/>
              <a:ahLst/>
              <a:cxnLst/>
              <a:rect l="l" t="t" r="r" b="b"/>
              <a:pathLst>
                <a:path w="99" h="74" extrusionOk="0">
                  <a:moveTo>
                    <a:pt x="0" y="74"/>
                  </a:moveTo>
                  <a:cubicBezTo>
                    <a:pt x="33" y="74"/>
                    <a:pt x="66" y="73"/>
                    <a:pt x="99" y="73"/>
                  </a:cubicBezTo>
                  <a:cubicBezTo>
                    <a:pt x="66" y="56"/>
                    <a:pt x="32" y="0"/>
                    <a:pt x="0" y="7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0" name="Google Shape;450;p13"/>
            <p:cNvSpPr/>
            <p:nvPr/>
          </p:nvSpPr>
          <p:spPr>
            <a:xfrm>
              <a:off x="4490850" y="589650"/>
              <a:ext cx="425" cy="525"/>
            </a:xfrm>
            <a:custGeom>
              <a:avLst/>
              <a:gdLst/>
              <a:ahLst/>
              <a:cxnLst/>
              <a:rect l="l" t="t" r="r" b="b"/>
              <a:pathLst>
                <a:path w="17" h="21" extrusionOk="0">
                  <a:moveTo>
                    <a:pt x="5" y="21"/>
                  </a:moveTo>
                  <a:cubicBezTo>
                    <a:pt x="9" y="19"/>
                    <a:pt x="17" y="18"/>
                    <a:pt x="17" y="16"/>
                  </a:cubicBezTo>
                  <a:cubicBezTo>
                    <a:pt x="17" y="11"/>
                    <a:pt x="14" y="6"/>
                    <a:pt x="12" y="1"/>
                  </a:cubicBezTo>
                  <a:cubicBezTo>
                    <a:pt x="8" y="3"/>
                    <a:pt x="1" y="4"/>
                    <a:pt x="0" y="6"/>
                  </a:cubicBezTo>
                  <a:cubicBezTo>
                    <a:pt x="0" y="11"/>
                    <a:pt x="4" y="17"/>
                    <a:pt x="5" y="2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1" name="Google Shape;451;p13"/>
            <p:cNvSpPr/>
            <p:nvPr/>
          </p:nvSpPr>
          <p:spPr>
            <a:xfrm>
              <a:off x="4402100" y="305425"/>
              <a:ext cx="5525" cy="21725"/>
            </a:xfrm>
            <a:custGeom>
              <a:avLst/>
              <a:gdLst/>
              <a:ahLst/>
              <a:cxnLst/>
              <a:rect l="l" t="t" r="r" b="b"/>
              <a:pathLst>
                <a:path w="221" h="869" extrusionOk="0">
                  <a:moveTo>
                    <a:pt x="140" y="869"/>
                  </a:moveTo>
                  <a:cubicBezTo>
                    <a:pt x="221" y="821"/>
                    <a:pt x="218" y="758"/>
                    <a:pt x="211" y="699"/>
                  </a:cubicBezTo>
                  <a:cubicBezTo>
                    <a:pt x="187" y="528"/>
                    <a:pt x="160" y="358"/>
                    <a:pt x="131" y="188"/>
                  </a:cubicBezTo>
                  <a:cubicBezTo>
                    <a:pt x="121" y="121"/>
                    <a:pt x="92" y="63"/>
                    <a:pt x="15" y="1"/>
                  </a:cubicBezTo>
                  <a:cubicBezTo>
                    <a:pt x="1" y="165"/>
                    <a:pt x="43" y="298"/>
                    <a:pt x="54" y="433"/>
                  </a:cubicBezTo>
                  <a:cubicBezTo>
                    <a:pt x="66" y="574"/>
                    <a:pt x="107" y="712"/>
                    <a:pt x="140" y="86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2" name="Google Shape;452;p13"/>
            <p:cNvSpPr/>
            <p:nvPr/>
          </p:nvSpPr>
          <p:spPr>
            <a:xfrm>
              <a:off x="4409900" y="292225"/>
              <a:ext cx="500" cy="975"/>
            </a:xfrm>
            <a:custGeom>
              <a:avLst/>
              <a:gdLst/>
              <a:ahLst/>
              <a:cxnLst/>
              <a:rect l="l" t="t" r="r" b="b"/>
              <a:pathLst>
                <a:path w="20" h="39" extrusionOk="0">
                  <a:moveTo>
                    <a:pt x="1" y="35"/>
                  </a:moveTo>
                  <a:cubicBezTo>
                    <a:pt x="8" y="23"/>
                    <a:pt x="14" y="12"/>
                    <a:pt x="20" y="1"/>
                  </a:cubicBezTo>
                  <a:cubicBezTo>
                    <a:pt x="15" y="13"/>
                    <a:pt x="10" y="26"/>
                    <a:pt x="6" y="39"/>
                  </a:cubicBezTo>
                  <a:cubicBezTo>
                    <a:pt x="6" y="39"/>
                    <a:pt x="1" y="35"/>
                    <a:pt x="1" y="3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3" name="Google Shape;453;p13"/>
            <p:cNvSpPr/>
            <p:nvPr/>
          </p:nvSpPr>
          <p:spPr>
            <a:xfrm>
              <a:off x="4380175" y="-142700"/>
              <a:ext cx="3900" cy="4150"/>
            </a:xfrm>
            <a:custGeom>
              <a:avLst/>
              <a:gdLst/>
              <a:ahLst/>
              <a:cxnLst/>
              <a:rect l="l" t="t" r="r" b="b"/>
              <a:pathLst>
                <a:path w="156" h="166" extrusionOk="0">
                  <a:moveTo>
                    <a:pt x="12" y="0"/>
                  </a:moveTo>
                  <a:cubicBezTo>
                    <a:pt x="12" y="49"/>
                    <a:pt x="0" y="87"/>
                    <a:pt x="14" y="106"/>
                  </a:cubicBezTo>
                  <a:cubicBezTo>
                    <a:pt x="35" y="132"/>
                    <a:pt x="72" y="147"/>
                    <a:pt x="104" y="163"/>
                  </a:cubicBezTo>
                  <a:cubicBezTo>
                    <a:pt x="110" y="165"/>
                    <a:pt x="131" y="150"/>
                    <a:pt x="136" y="139"/>
                  </a:cubicBezTo>
                  <a:cubicBezTo>
                    <a:pt x="156" y="95"/>
                    <a:pt x="127" y="69"/>
                    <a:pt x="94" y="48"/>
                  </a:cubicBezTo>
                  <a:cubicBezTo>
                    <a:pt x="75" y="36"/>
                    <a:pt x="55" y="26"/>
                    <a:pt x="12"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4" name="Google Shape;454;p13"/>
            <p:cNvSpPr/>
            <p:nvPr/>
          </p:nvSpPr>
          <p:spPr>
            <a:xfrm>
              <a:off x="4457650" y="-161650"/>
              <a:ext cx="1925" cy="2725"/>
            </a:xfrm>
            <a:custGeom>
              <a:avLst/>
              <a:gdLst/>
              <a:ahLst/>
              <a:cxnLst/>
              <a:rect l="l" t="t" r="r" b="b"/>
              <a:pathLst>
                <a:path w="77" h="109" extrusionOk="0">
                  <a:moveTo>
                    <a:pt x="0" y="0"/>
                  </a:moveTo>
                  <a:cubicBezTo>
                    <a:pt x="24" y="38"/>
                    <a:pt x="42" y="67"/>
                    <a:pt x="68" y="109"/>
                  </a:cubicBezTo>
                  <a:cubicBezTo>
                    <a:pt x="76" y="20"/>
                    <a:pt x="76" y="20"/>
                    <a:pt x="0"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5" name="Google Shape;455;p13"/>
            <p:cNvSpPr/>
            <p:nvPr/>
          </p:nvSpPr>
          <p:spPr>
            <a:xfrm>
              <a:off x="4462575" y="-155575"/>
              <a:ext cx="3050" cy="2750"/>
            </a:xfrm>
            <a:custGeom>
              <a:avLst/>
              <a:gdLst/>
              <a:ahLst/>
              <a:cxnLst/>
              <a:rect l="l" t="t" r="r" b="b"/>
              <a:pathLst>
                <a:path w="122" h="110" extrusionOk="0">
                  <a:moveTo>
                    <a:pt x="118" y="109"/>
                  </a:moveTo>
                  <a:cubicBezTo>
                    <a:pt x="79" y="73"/>
                    <a:pt x="40" y="37"/>
                    <a:pt x="1" y="1"/>
                  </a:cubicBezTo>
                  <a:lnTo>
                    <a:pt x="5" y="0"/>
                  </a:lnTo>
                  <a:cubicBezTo>
                    <a:pt x="12" y="71"/>
                    <a:pt x="56" y="100"/>
                    <a:pt x="122" y="10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6" name="Google Shape;456;p13"/>
            <p:cNvSpPr/>
            <p:nvPr/>
          </p:nvSpPr>
          <p:spPr>
            <a:xfrm>
              <a:off x="4378325" y="-136775"/>
              <a:ext cx="525" cy="900"/>
            </a:xfrm>
            <a:custGeom>
              <a:avLst/>
              <a:gdLst/>
              <a:ahLst/>
              <a:cxnLst/>
              <a:rect l="l" t="t" r="r" b="b"/>
              <a:pathLst>
                <a:path w="21" h="36" extrusionOk="0">
                  <a:moveTo>
                    <a:pt x="0" y="17"/>
                  </a:moveTo>
                  <a:cubicBezTo>
                    <a:pt x="1" y="23"/>
                    <a:pt x="3" y="30"/>
                    <a:pt x="5" y="36"/>
                  </a:cubicBezTo>
                  <a:cubicBezTo>
                    <a:pt x="10" y="29"/>
                    <a:pt x="16" y="22"/>
                    <a:pt x="19" y="14"/>
                  </a:cubicBezTo>
                  <a:cubicBezTo>
                    <a:pt x="20" y="11"/>
                    <a:pt x="12" y="5"/>
                    <a:pt x="7" y="1"/>
                  </a:cubicBezTo>
                  <a:cubicBezTo>
                    <a:pt x="5" y="6"/>
                    <a:pt x="2" y="12"/>
                    <a:pt x="0" y="1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7" name="Google Shape;457;p13"/>
            <p:cNvSpPr/>
            <p:nvPr/>
          </p:nvSpPr>
          <p:spPr>
            <a:xfrm>
              <a:off x="4455325" y="-153850"/>
              <a:ext cx="400" cy="325"/>
            </a:xfrm>
            <a:custGeom>
              <a:avLst/>
              <a:gdLst/>
              <a:ahLst/>
              <a:cxnLst/>
              <a:rect l="l" t="t" r="r" b="b"/>
              <a:pathLst>
                <a:path w="16" h="13" extrusionOk="0">
                  <a:moveTo>
                    <a:pt x="1" y="3"/>
                  </a:moveTo>
                  <a:lnTo>
                    <a:pt x="9" y="12"/>
                  </a:lnTo>
                  <a:lnTo>
                    <a:pt x="16" y="0"/>
                  </a:ln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8" name="Google Shape;458;p13"/>
            <p:cNvSpPr/>
            <p:nvPr/>
          </p:nvSpPr>
          <p:spPr>
            <a:xfrm>
              <a:off x="4461650" y="-155725"/>
              <a:ext cx="1050" cy="175"/>
            </a:xfrm>
            <a:custGeom>
              <a:avLst/>
              <a:gdLst/>
              <a:ahLst/>
              <a:cxnLst/>
              <a:rect l="l" t="t" r="r" b="b"/>
              <a:pathLst>
                <a:path w="42" h="7" extrusionOk="0">
                  <a:moveTo>
                    <a:pt x="38" y="7"/>
                  </a:moveTo>
                  <a:cubicBezTo>
                    <a:pt x="25" y="4"/>
                    <a:pt x="13" y="3"/>
                    <a:pt x="1" y="0"/>
                  </a:cubicBezTo>
                  <a:cubicBezTo>
                    <a:pt x="14" y="3"/>
                    <a:pt x="27" y="4"/>
                    <a:pt x="41" y="6"/>
                  </a:cubicBezTo>
                  <a:cubicBezTo>
                    <a:pt x="42" y="6"/>
                    <a:pt x="38" y="7"/>
                    <a:pt x="38" y="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59" name="Google Shape;459;p13"/>
            <p:cNvSpPr/>
            <p:nvPr/>
          </p:nvSpPr>
          <p:spPr>
            <a:xfrm>
              <a:off x="4381800" y="-151275"/>
              <a:ext cx="100" cy="1075"/>
            </a:xfrm>
            <a:custGeom>
              <a:avLst/>
              <a:gdLst/>
              <a:ahLst/>
              <a:cxnLst/>
              <a:rect l="l" t="t" r="r" b="b"/>
              <a:pathLst>
                <a:path w="4" h="43" extrusionOk="0">
                  <a:moveTo>
                    <a:pt x="3" y="0"/>
                  </a:moveTo>
                  <a:cubicBezTo>
                    <a:pt x="2" y="14"/>
                    <a:pt x="1" y="28"/>
                    <a:pt x="0" y="42"/>
                  </a:cubicBezTo>
                  <a:cubicBezTo>
                    <a:pt x="1" y="29"/>
                    <a:pt x="3" y="17"/>
                    <a:pt x="4" y="3"/>
                  </a:cubicBezTo>
                  <a:cubicBezTo>
                    <a:pt x="4" y="2"/>
                    <a:pt x="3" y="0"/>
                    <a:pt x="3"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0" name="Google Shape;460;p13"/>
            <p:cNvSpPr/>
            <p:nvPr/>
          </p:nvSpPr>
          <p:spPr>
            <a:xfrm>
              <a:off x="4341900" y="562100"/>
              <a:ext cx="15150" cy="9400"/>
            </a:xfrm>
            <a:custGeom>
              <a:avLst/>
              <a:gdLst/>
              <a:ahLst/>
              <a:cxnLst/>
              <a:rect l="l" t="t" r="r" b="b"/>
              <a:pathLst>
                <a:path w="606" h="376" extrusionOk="0">
                  <a:moveTo>
                    <a:pt x="285" y="189"/>
                  </a:moveTo>
                  <a:cubicBezTo>
                    <a:pt x="527" y="225"/>
                    <a:pt x="542" y="217"/>
                    <a:pt x="606" y="1"/>
                  </a:cubicBezTo>
                  <a:cubicBezTo>
                    <a:pt x="542" y="56"/>
                    <a:pt x="493" y="97"/>
                    <a:pt x="443" y="142"/>
                  </a:cubicBezTo>
                  <a:cubicBezTo>
                    <a:pt x="403" y="133"/>
                    <a:pt x="367" y="123"/>
                    <a:pt x="330" y="117"/>
                  </a:cubicBezTo>
                  <a:cubicBezTo>
                    <a:pt x="260" y="106"/>
                    <a:pt x="198" y="115"/>
                    <a:pt x="145" y="173"/>
                  </a:cubicBezTo>
                  <a:cubicBezTo>
                    <a:pt x="105" y="217"/>
                    <a:pt x="52" y="248"/>
                    <a:pt x="10" y="290"/>
                  </a:cubicBezTo>
                  <a:cubicBezTo>
                    <a:pt x="1" y="300"/>
                    <a:pt x="3" y="336"/>
                    <a:pt x="13" y="349"/>
                  </a:cubicBezTo>
                  <a:cubicBezTo>
                    <a:pt x="24" y="363"/>
                    <a:pt x="55" y="376"/>
                    <a:pt x="70" y="369"/>
                  </a:cubicBezTo>
                  <a:cubicBezTo>
                    <a:pt x="112" y="354"/>
                    <a:pt x="154" y="333"/>
                    <a:pt x="186" y="304"/>
                  </a:cubicBezTo>
                  <a:cubicBezTo>
                    <a:pt x="225" y="270"/>
                    <a:pt x="254" y="225"/>
                    <a:pt x="285" y="18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1" name="Google Shape;461;p13"/>
            <p:cNvSpPr/>
            <p:nvPr/>
          </p:nvSpPr>
          <p:spPr>
            <a:xfrm>
              <a:off x="4367900" y="551850"/>
              <a:ext cx="4325" cy="8375"/>
            </a:xfrm>
            <a:custGeom>
              <a:avLst/>
              <a:gdLst/>
              <a:ahLst/>
              <a:cxnLst/>
              <a:rect l="l" t="t" r="r" b="b"/>
              <a:pathLst>
                <a:path w="173" h="335" extrusionOk="0">
                  <a:moveTo>
                    <a:pt x="1" y="311"/>
                  </a:moveTo>
                  <a:cubicBezTo>
                    <a:pt x="42" y="316"/>
                    <a:pt x="83" y="334"/>
                    <a:pt x="108" y="321"/>
                  </a:cubicBezTo>
                  <a:cubicBezTo>
                    <a:pt x="136" y="307"/>
                    <a:pt x="161" y="266"/>
                    <a:pt x="164" y="234"/>
                  </a:cubicBezTo>
                  <a:cubicBezTo>
                    <a:pt x="173" y="152"/>
                    <a:pt x="165" y="70"/>
                    <a:pt x="110" y="1"/>
                  </a:cubicBezTo>
                  <a:cubicBezTo>
                    <a:pt x="16" y="21"/>
                    <a:pt x="47" y="93"/>
                    <a:pt x="37" y="146"/>
                  </a:cubicBezTo>
                  <a:cubicBezTo>
                    <a:pt x="26" y="197"/>
                    <a:pt x="15" y="247"/>
                    <a:pt x="1" y="31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2" name="Google Shape;462;p13"/>
            <p:cNvSpPr/>
            <p:nvPr/>
          </p:nvSpPr>
          <p:spPr>
            <a:xfrm>
              <a:off x="4361375" y="560175"/>
              <a:ext cx="2925" cy="1750"/>
            </a:xfrm>
            <a:custGeom>
              <a:avLst/>
              <a:gdLst/>
              <a:ahLst/>
              <a:cxnLst/>
              <a:rect l="l" t="t" r="r" b="b"/>
              <a:pathLst>
                <a:path w="117" h="70" extrusionOk="0">
                  <a:moveTo>
                    <a:pt x="117" y="5"/>
                  </a:moveTo>
                  <a:cubicBezTo>
                    <a:pt x="85" y="18"/>
                    <a:pt x="53" y="31"/>
                    <a:pt x="1" y="52"/>
                  </a:cubicBezTo>
                  <a:cubicBezTo>
                    <a:pt x="88" y="69"/>
                    <a:pt x="88" y="69"/>
                    <a:pt x="112"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3" name="Google Shape;463;p13"/>
            <p:cNvSpPr/>
            <p:nvPr/>
          </p:nvSpPr>
          <p:spPr>
            <a:xfrm>
              <a:off x="4364175" y="559400"/>
              <a:ext cx="800" cy="900"/>
            </a:xfrm>
            <a:custGeom>
              <a:avLst/>
              <a:gdLst/>
              <a:ahLst/>
              <a:cxnLst/>
              <a:rect l="l" t="t" r="r" b="b"/>
              <a:pathLst>
                <a:path w="32" h="36" extrusionOk="0">
                  <a:moveTo>
                    <a:pt x="0" y="31"/>
                  </a:moveTo>
                  <a:cubicBezTo>
                    <a:pt x="11" y="26"/>
                    <a:pt x="21" y="20"/>
                    <a:pt x="32" y="14"/>
                  </a:cubicBezTo>
                  <a:cubicBezTo>
                    <a:pt x="28" y="9"/>
                    <a:pt x="25" y="5"/>
                    <a:pt x="21" y="1"/>
                  </a:cubicBezTo>
                  <a:cubicBezTo>
                    <a:pt x="16" y="13"/>
                    <a:pt x="11" y="24"/>
                    <a:pt x="5" y="3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4" name="Google Shape;464;p13"/>
            <p:cNvSpPr/>
            <p:nvPr/>
          </p:nvSpPr>
          <p:spPr>
            <a:xfrm>
              <a:off x="4343000" y="-12575"/>
              <a:ext cx="7275" cy="8200"/>
            </a:xfrm>
            <a:custGeom>
              <a:avLst/>
              <a:gdLst/>
              <a:ahLst/>
              <a:cxnLst/>
              <a:rect l="l" t="t" r="r" b="b"/>
              <a:pathLst>
                <a:path w="291" h="328" extrusionOk="0">
                  <a:moveTo>
                    <a:pt x="290" y="265"/>
                  </a:moveTo>
                  <a:cubicBezTo>
                    <a:pt x="208" y="172"/>
                    <a:pt x="131" y="85"/>
                    <a:pt x="56" y="0"/>
                  </a:cubicBezTo>
                  <a:cubicBezTo>
                    <a:pt x="1" y="22"/>
                    <a:pt x="19" y="53"/>
                    <a:pt x="32" y="74"/>
                  </a:cubicBezTo>
                  <a:cubicBezTo>
                    <a:pt x="79" y="149"/>
                    <a:pt x="126" y="224"/>
                    <a:pt x="180" y="294"/>
                  </a:cubicBezTo>
                  <a:cubicBezTo>
                    <a:pt x="205" y="324"/>
                    <a:pt x="245" y="327"/>
                    <a:pt x="290" y="265"/>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5" name="Google Shape;465;p13"/>
            <p:cNvSpPr/>
            <p:nvPr/>
          </p:nvSpPr>
          <p:spPr>
            <a:xfrm>
              <a:off x="4353625" y="-12950"/>
              <a:ext cx="4200" cy="6250"/>
            </a:xfrm>
            <a:custGeom>
              <a:avLst/>
              <a:gdLst/>
              <a:ahLst/>
              <a:cxnLst/>
              <a:rect l="l" t="t" r="r" b="b"/>
              <a:pathLst>
                <a:path w="168" h="250" extrusionOk="0">
                  <a:moveTo>
                    <a:pt x="168" y="194"/>
                  </a:moveTo>
                  <a:cubicBezTo>
                    <a:pt x="147" y="104"/>
                    <a:pt x="94" y="39"/>
                    <a:pt x="1" y="0"/>
                  </a:cubicBezTo>
                  <a:cubicBezTo>
                    <a:pt x="9" y="115"/>
                    <a:pt x="16" y="174"/>
                    <a:pt x="48" y="205"/>
                  </a:cubicBezTo>
                  <a:cubicBezTo>
                    <a:pt x="82" y="239"/>
                    <a:pt x="126" y="250"/>
                    <a:pt x="168" y="19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6" name="Google Shape;466;p13"/>
            <p:cNvSpPr/>
            <p:nvPr/>
          </p:nvSpPr>
          <p:spPr>
            <a:xfrm>
              <a:off x="4354825" y="-20625"/>
              <a:ext cx="3950" cy="5250"/>
            </a:xfrm>
            <a:custGeom>
              <a:avLst/>
              <a:gdLst/>
              <a:ahLst/>
              <a:cxnLst/>
              <a:rect l="l" t="t" r="r" b="b"/>
              <a:pathLst>
                <a:path w="158" h="210" extrusionOk="0">
                  <a:moveTo>
                    <a:pt x="43" y="1"/>
                  </a:moveTo>
                  <a:cubicBezTo>
                    <a:pt x="1" y="145"/>
                    <a:pt x="8" y="178"/>
                    <a:pt x="85" y="204"/>
                  </a:cubicBezTo>
                  <a:cubicBezTo>
                    <a:pt x="102" y="209"/>
                    <a:pt x="126" y="197"/>
                    <a:pt x="143" y="187"/>
                  </a:cubicBezTo>
                  <a:cubicBezTo>
                    <a:pt x="152" y="181"/>
                    <a:pt x="157" y="154"/>
                    <a:pt x="151" y="147"/>
                  </a:cubicBezTo>
                  <a:cubicBezTo>
                    <a:pt x="120" y="99"/>
                    <a:pt x="84" y="55"/>
                    <a:pt x="43"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7" name="Google Shape;467;p13"/>
            <p:cNvSpPr/>
            <p:nvPr/>
          </p:nvSpPr>
          <p:spPr>
            <a:xfrm>
              <a:off x="4354725" y="-27375"/>
              <a:ext cx="3150" cy="2550"/>
            </a:xfrm>
            <a:custGeom>
              <a:avLst/>
              <a:gdLst/>
              <a:ahLst/>
              <a:cxnLst/>
              <a:rect l="l" t="t" r="r" b="b"/>
              <a:pathLst>
                <a:path w="126" h="102" extrusionOk="0">
                  <a:moveTo>
                    <a:pt x="74" y="4"/>
                  </a:moveTo>
                  <a:cubicBezTo>
                    <a:pt x="0" y="48"/>
                    <a:pt x="60" y="72"/>
                    <a:pt x="88" y="101"/>
                  </a:cubicBezTo>
                  <a:cubicBezTo>
                    <a:pt x="125" y="63"/>
                    <a:pt x="82" y="34"/>
                    <a:pt x="76"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8" name="Google Shape;468;p13"/>
            <p:cNvSpPr/>
            <p:nvPr/>
          </p:nvSpPr>
          <p:spPr>
            <a:xfrm>
              <a:off x="4356375" y="-28050"/>
              <a:ext cx="275" cy="800"/>
            </a:xfrm>
            <a:custGeom>
              <a:avLst/>
              <a:gdLst/>
              <a:ahLst/>
              <a:cxnLst/>
              <a:rect l="l" t="t" r="r" b="b"/>
              <a:pathLst>
                <a:path w="11" h="32" extrusionOk="0">
                  <a:moveTo>
                    <a:pt x="10" y="28"/>
                  </a:moveTo>
                  <a:cubicBezTo>
                    <a:pt x="8" y="23"/>
                    <a:pt x="3" y="18"/>
                    <a:pt x="2" y="13"/>
                  </a:cubicBezTo>
                  <a:cubicBezTo>
                    <a:pt x="1" y="10"/>
                    <a:pt x="5" y="5"/>
                    <a:pt x="7" y="1"/>
                  </a:cubicBezTo>
                  <a:cubicBezTo>
                    <a:pt x="7" y="11"/>
                    <a:pt x="8" y="21"/>
                    <a:pt x="8" y="31"/>
                  </a:cubicBezTo>
                  <a:cubicBezTo>
                    <a:pt x="8" y="31"/>
                    <a:pt x="10" y="28"/>
                    <a:pt x="10" y="2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69" name="Google Shape;469;p13"/>
            <p:cNvSpPr/>
            <p:nvPr/>
          </p:nvSpPr>
          <p:spPr>
            <a:xfrm>
              <a:off x="4449950" y="406325"/>
              <a:ext cx="450" cy="700"/>
            </a:xfrm>
            <a:custGeom>
              <a:avLst/>
              <a:gdLst/>
              <a:ahLst/>
              <a:cxnLst/>
              <a:rect l="l" t="t" r="r" b="b"/>
              <a:pathLst>
                <a:path w="18" h="28" extrusionOk="0">
                  <a:moveTo>
                    <a:pt x="7" y="0"/>
                  </a:moveTo>
                  <a:cubicBezTo>
                    <a:pt x="5" y="5"/>
                    <a:pt x="1" y="10"/>
                    <a:pt x="2" y="15"/>
                  </a:cubicBezTo>
                  <a:cubicBezTo>
                    <a:pt x="3" y="20"/>
                    <a:pt x="8" y="24"/>
                    <a:pt x="11" y="27"/>
                  </a:cubicBezTo>
                  <a:cubicBezTo>
                    <a:pt x="13" y="23"/>
                    <a:pt x="17" y="18"/>
                    <a:pt x="17" y="13"/>
                  </a:cubicBezTo>
                  <a:cubicBezTo>
                    <a:pt x="16" y="8"/>
                    <a:pt x="10" y="5"/>
                    <a:pt x="7"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0" name="Google Shape;470;p13"/>
            <p:cNvSpPr/>
            <p:nvPr/>
          </p:nvSpPr>
          <p:spPr>
            <a:xfrm>
              <a:off x="4452025" y="409825"/>
              <a:ext cx="725" cy="1150"/>
            </a:xfrm>
            <a:custGeom>
              <a:avLst/>
              <a:gdLst/>
              <a:ahLst/>
              <a:cxnLst/>
              <a:rect l="l" t="t" r="r" b="b"/>
              <a:pathLst>
                <a:path w="29" h="46" extrusionOk="0">
                  <a:moveTo>
                    <a:pt x="1" y="32"/>
                  </a:moveTo>
                  <a:cubicBezTo>
                    <a:pt x="5" y="37"/>
                    <a:pt x="10" y="41"/>
                    <a:pt x="15" y="45"/>
                  </a:cubicBezTo>
                  <a:cubicBezTo>
                    <a:pt x="19" y="35"/>
                    <a:pt x="25" y="25"/>
                    <a:pt x="28" y="14"/>
                  </a:cubicBezTo>
                  <a:cubicBezTo>
                    <a:pt x="29" y="11"/>
                    <a:pt x="20" y="5"/>
                    <a:pt x="16" y="0"/>
                  </a:cubicBezTo>
                  <a:cubicBezTo>
                    <a:pt x="10" y="11"/>
                    <a:pt x="6" y="21"/>
                    <a:pt x="1" y="3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1" name="Google Shape;471;p13"/>
            <p:cNvSpPr/>
            <p:nvPr/>
          </p:nvSpPr>
          <p:spPr>
            <a:xfrm>
              <a:off x="4404300" y="442825"/>
              <a:ext cx="1050" cy="1475"/>
            </a:xfrm>
            <a:custGeom>
              <a:avLst/>
              <a:gdLst/>
              <a:ahLst/>
              <a:cxnLst/>
              <a:rect l="l" t="t" r="r" b="b"/>
              <a:pathLst>
                <a:path w="42" h="59" extrusionOk="0">
                  <a:moveTo>
                    <a:pt x="36" y="59"/>
                  </a:moveTo>
                  <a:cubicBezTo>
                    <a:pt x="35" y="46"/>
                    <a:pt x="36" y="30"/>
                    <a:pt x="31" y="19"/>
                  </a:cubicBezTo>
                  <a:cubicBezTo>
                    <a:pt x="27" y="10"/>
                    <a:pt x="13" y="6"/>
                    <a:pt x="5" y="0"/>
                  </a:cubicBezTo>
                  <a:cubicBezTo>
                    <a:pt x="5" y="13"/>
                    <a:pt x="0" y="30"/>
                    <a:pt x="6" y="38"/>
                  </a:cubicBezTo>
                  <a:cubicBezTo>
                    <a:pt x="13" y="47"/>
                    <a:pt x="29" y="49"/>
                    <a:pt x="41" y="54"/>
                  </a:cubicBezTo>
                  <a:cubicBezTo>
                    <a:pt x="41" y="54"/>
                    <a:pt x="36" y="59"/>
                    <a:pt x="36" y="59"/>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2" name="Google Shape;472;p13"/>
            <p:cNvSpPr/>
            <p:nvPr/>
          </p:nvSpPr>
          <p:spPr>
            <a:xfrm>
              <a:off x="4404350" y="457200"/>
              <a:ext cx="850" cy="1925"/>
            </a:xfrm>
            <a:custGeom>
              <a:avLst/>
              <a:gdLst/>
              <a:ahLst/>
              <a:cxnLst/>
              <a:rect l="l" t="t" r="r" b="b"/>
              <a:pathLst>
                <a:path w="34" h="77" extrusionOk="0">
                  <a:moveTo>
                    <a:pt x="28" y="77"/>
                  </a:moveTo>
                  <a:lnTo>
                    <a:pt x="28" y="1"/>
                  </a:lnTo>
                  <a:cubicBezTo>
                    <a:pt x="19" y="3"/>
                    <a:pt x="10" y="5"/>
                    <a:pt x="0" y="8"/>
                  </a:cubicBezTo>
                  <a:cubicBezTo>
                    <a:pt x="11" y="29"/>
                    <a:pt x="23" y="50"/>
                    <a:pt x="33" y="7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3" name="Google Shape;473;p13"/>
            <p:cNvSpPr/>
            <p:nvPr/>
          </p:nvSpPr>
          <p:spPr>
            <a:xfrm>
              <a:off x="4405025" y="458975"/>
              <a:ext cx="1225" cy="950"/>
            </a:xfrm>
            <a:custGeom>
              <a:avLst/>
              <a:gdLst/>
              <a:ahLst/>
              <a:cxnLst/>
              <a:rect l="l" t="t" r="r" b="b"/>
              <a:pathLst>
                <a:path w="49" h="38" extrusionOk="0">
                  <a:moveTo>
                    <a:pt x="6" y="0"/>
                  </a:moveTo>
                  <a:cubicBezTo>
                    <a:pt x="14" y="13"/>
                    <a:pt x="22" y="25"/>
                    <a:pt x="30" y="37"/>
                  </a:cubicBezTo>
                  <a:cubicBezTo>
                    <a:pt x="49" y="1"/>
                    <a:pt x="18" y="9"/>
                    <a:pt x="2" y="6"/>
                  </a:cubicBezTo>
                  <a:cubicBezTo>
                    <a:pt x="1" y="6"/>
                    <a:pt x="6" y="0"/>
                    <a:pt x="6" y="0"/>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4" name="Google Shape;474;p13"/>
            <p:cNvSpPr/>
            <p:nvPr/>
          </p:nvSpPr>
          <p:spPr>
            <a:xfrm>
              <a:off x="4450700" y="-52000"/>
              <a:ext cx="2225" cy="1575"/>
            </a:xfrm>
            <a:custGeom>
              <a:avLst/>
              <a:gdLst/>
              <a:ahLst/>
              <a:cxnLst/>
              <a:rect l="l" t="t" r="r" b="b"/>
              <a:pathLst>
                <a:path w="89" h="63" extrusionOk="0">
                  <a:moveTo>
                    <a:pt x="1" y="57"/>
                  </a:moveTo>
                  <a:cubicBezTo>
                    <a:pt x="27" y="49"/>
                    <a:pt x="53" y="42"/>
                    <a:pt x="79" y="33"/>
                  </a:cubicBezTo>
                  <a:cubicBezTo>
                    <a:pt x="84" y="32"/>
                    <a:pt x="85" y="20"/>
                    <a:pt x="89" y="14"/>
                  </a:cubicBezTo>
                  <a:cubicBezTo>
                    <a:pt x="77" y="11"/>
                    <a:pt x="61" y="0"/>
                    <a:pt x="56" y="5"/>
                  </a:cubicBezTo>
                  <a:cubicBezTo>
                    <a:pt x="37" y="21"/>
                    <a:pt x="22" y="42"/>
                    <a:pt x="5" y="62"/>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5" name="Google Shape;475;p13"/>
            <p:cNvSpPr/>
            <p:nvPr/>
          </p:nvSpPr>
          <p:spPr>
            <a:xfrm>
              <a:off x="4449550" y="-50600"/>
              <a:ext cx="1275" cy="950"/>
            </a:xfrm>
            <a:custGeom>
              <a:avLst/>
              <a:gdLst/>
              <a:ahLst/>
              <a:cxnLst/>
              <a:rect l="l" t="t" r="r" b="b"/>
              <a:pathLst>
                <a:path w="51" h="38" extrusionOk="0">
                  <a:moveTo>
                    <a:pt x="51" y="6"/>
                  </a:moveTo>
                  <a:cubicBezTo>
                    <a:pt x="33" y="11"/>
                    <a:pt x="17" y="17"/>
                    <a:pt x="0" y="22"/>
                  </a:cubicBezTo>
                  <a:cubicBezTo>
                    <a:pt x="5" y="27"/>
                    <a:pt x="9" y="32"/>
                    <a:pt x="13" y="38"/>
                  </a:cubicBezTo>
                  <a:cubicBezTo>
                    <a:pt x="24" y="25"/>
                    <a:pt x="35" y="13"/>
                    <a:pt x="47" y="1"/>
                  </a:cubicBezTo>
                  <a:cubicBezTo>
                    <a:pt x="47" y="1"/>
                    <a:pt x="51" y="6"/>
                    <a:pt x="51" y="6"/>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6" name="Google Shape;476;p13"/>
            <p:cNvSpPr/>
            <p:nvPr/>
          </p:nvSpPr>
          <p:spPr>
            <a:xfrm>
              <a:off x="4359850" y="418475"/>
              <a:ext cx="1000" cy="1375"/>
            </a:xfrm>
            <a:custGeom>
              <a:avLst/>
              <a:gdLst/>
              <a:ahLst/>
              <a:cxnLst/>
              <a:rect l="l" t="t" r="r" b="b"/>
              <a:pathLst>
                <a:path w="40" h="55" extrusionOk="0">
                  <a:moveTo>
                    <a:pt x="15" y="1"/>
                  </a:moveTo>
                  <a:cubicBezTo>
                    <a:pt x="9" y="13"/>
                    <a:pt x="1" y="25"/>
                    <a:pt x="2" y="36"/>
                  </a:cubicBezTo>
                  <a:cubicBezTo>
                    <a:pt x="3" y="43"/>
                    <a:pt x="18" y="49"/>
                    <a:pt x="26" y="55"/>
                  </a:cubicBezTo>
                  <a:cubicBezTo>
                    <a:pt x="31" y="44"/>
                    <a:pt x="40" y="32"/>
                    <a:pt x="39" y="22"/>
                  </a:cubicBezTo>
                  <a:cubicBezTo>
                    <a:pt x="38" y="14"/>
                    <a:pt x="23" y="8"/>
                    <a:pt x="15" y="1"/>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77" name="Google Shape;477;p13"/>
            <p:cNvSpPr/>
            <p:nvPr/>
          </p:nvSpPr>
          <p:spPr>
            <a:xfrm>
              <a:off x="4399825" y="406525"/>
              <a:ext cx="3000" cy="3950"/>
            </a:xfrm>
            <a:custGeom>
              <a:avLst/>
              <a:gdLst/>
              <a:ahLst/>
              <a:cxnLst/>
              <a:rect l="l" t="t" r="r" b="b"/>
              <a:pathLst>
                <a:path w="120" h="158" extrusionOk="0">
                  <a:moveTo>
                    <a:pt x="119" y="157"/>
                  </a:moveTo>
                  <a:cubicBezTo>
                    <a:pt x="98" y="107"/>
                    <a:pt x="78" y="56"/>
                    <a:pt x="55" y="0"/>
                  </a:cubicBezTo>
                  <a:cubicBezTo>
                    <a:pt x="0" y="67"/>
                    <a:pt x="0" y="67"/>
                    <a:pt x="119" y="157"/>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478" name="Google Shape;478;p13"/>
          <p:cNvSpPr txBox="1">
            <a:spLocks noGrp="1"/>
          </p:cNvSpPr>
          <p:nvPr>
            <p:ph type="title" idx="9" hasCustomPrompt="1"/>
          </p:nvPr>
        </p:nvSpPr>
        <p:spPr>
          <a:xfrm>
            <a:off x="4806367" y="22855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79" name="Google Shape;479;p13"/>
          <p:cNvSpPr txBox="1">
            <a:spLocks noGrp="1"/>
          </p:cNvSpPr>
          <p:nvPr>
            <p:ph type="title" idx="13" hasCustomPrompt="1"/>
          </p:nvPr>
        </p:nvSpPr>
        <p:spPr>
          <a:xfrm>
            <a:off x="4806367" y="42166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0" name="Google Shape;480;p13"/>
          <p:cNvSpPr txBox="1">
            <a:spLocks noGrp="1"/>
          </p:cNvSpPr>
          <p:nvPr>
            <p:ph type="title" idx="14" hasCustomPrompt="1"/>
          </p:nvPr>
        </p:nvSpPr>
        <p:spPr>
          <a:xfrm>
            <a:off x="615167" y="42166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1" name="Google Shape;481;p13"/>
          <p:cNvSpPr txBox="1">
            <a:spLocks noGrp="1"/>
          </p:cNvSpPr>
          <p:nvPr>
            <p:ph type="title" idx="15" hasCustomPrompt="1"/>
          </p:nvPr>
        </p:nvSpPr>
        <p:spPr>
          <a:xfrm>
            <a:off x="615167" y="2285525"/>
            <a:ext cx="1072000" cy="79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3600"/>
              <a:buFont typeface="Montserrat"/>
              <a:buNone/>
              <a:defRPr sz="4800">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grpSp>
        <p:nvGrpSpPr>
          <p:cNvPr id="482" name="Google Shape;482;p13"/>
          <p:cNvGrpSpPr/>
          <p:nvPr/>
        </p:nvGrpSpPr>
        <p:grpSpPr>
          <a:xfrm>
            <a:off x="567950" y="5492062"/>
            <a:ext cx="853396" cy="714829"/>
            <a:chOff x="5524150" y="1164950"/>
            <a:chExt cx="119325" cy="99950"/>
          </a:xfrm>
        </p:grpSpPr>
        <p:sp>
          <p:nvSpPr>
            <p:cNvPr id="483" name="Google Shape;483;p13"/>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4" name="Google Shape;484;p13"/>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5" name="Google Shape;485;p13"/>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6" name="Google Shape;486;p13"/>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487" name="Google Shape;487;p13"/>
          <p:cNvGrpSpPr/>
          <p:nvPr/>
        </p:nvGrpSpPr>
        <p:grpSpPr>
          <a:xfrm rot="10800000">
            <a:off x="10844682" y="653404"/>
            <a:ext cx="800025" cy="798304"/>
            <a:chOff x="5352700" y="1148475"/>
            <a:chExt cx="116150" cy="115900"/>
          </a:xfrm>
        </p:grpSpPr>
        <p:sp>
          <p:nvSpPr>
            <p:cNvPr id="488" name="Google Shape;488;p1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89" name="Google Shape;489;p1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0" name="Google Shape;490;p1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1" name="Google Shape;491;p13"/>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492" name="Google Shape;492;p1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1275799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lt2"/>
        </a:solidFill>
        <a:effectLst/>
      </p:bgPr>
    </p:bg>
    <p:spTree>
      <p:nvGrpSpPr>
        <p:cNvPr id="1" name="Shape 493"/>
        <p:cNvGrpSpPr/>
        <p:nvPr/>
      </p:nvGrpSpPr>
      <p:grpSpPr>
        <a:xfrm>
          <a:off x="0" y="0"/>
          <a:ext cx="0" cy="0"/>
          <a:chOff x="0" y="0"/>
          <a:chExt cx="0" cy="0"/>
        </a:xfrm>
      </p:grpSpPr>
      <p:sp>
        <p:nvSpPr>
          <p:cNvPr id="494" name="Google Shape;494;p14"/>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495" name="Google Shape;495;p14"/>
          <p:cNvGrpSpPr/>
          <p:nvPr/>
        </p:nvGrpSpPr>
        <p:grpSpPr>
          <a:xfrm>
            <a:off x="567950" y="5492062"/>
            <a:ext cx="853396" cy="714829"/>
            <a:chOff x="5524150" y="1164950"/>
            <a:chExt cx="119325" cy="99950"/>
          </a:xfrm>
        </p:grpSpPr>
        <p:sp>
          <p:nvSpPr>
            <p:cNvPr id="496" name="Google Shape;496;p14"/>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7" name="Google Shape;497;p14"/>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8" name="Google Shape;498;p14"/>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499" name="Google Shape;499;p14"/>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500" name="Google Shape;500;p14"/>
          <p:cNvGrpSpPr/>
          <p:nvPr/>
        </p:nvGrpSpPr>
        <p:grpSpPr>
          <a:xfrm rot="10800000">
            <a:off x="10844682" y="653404"/>
            <a:ext cx="800025" cy="798304"/>
            <a:chOff x="5352700" y="1148475"/>
            <a:chExt cx="116150" cy="115900"/>
          </a:xfrm>
        </p:grpSpPr>
        <p:sp>
          <p:nvSpPr>
            <p:cNvPr id="501" name="Google Shape;501;p14"/>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02" name="Google Shape;502;p14"/>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03" name="Google Shape;503;p14"/>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04" name="Google Shape;504;p14"/>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505" name="Google Shape;505;p14"/>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4005632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2"/>
        </a:solidFill>
        <a:effectLst/>
      </p:bgPr>
    </p:bg>
    <p:spTree>
      <p:nvGrpSpPr>
        <p:cNvPr id="1" name="Shape 506"/>
        <p:cNvGrpSpPr/>
        <p:nvPr/>
      </p:nvGrpSpPr>
      <p:grpSpPr>
        <a:xfrm>
          <a:off x="0" y="0"/>
          <a:ext cx="0" cy="0"/>
          <a:chOff x="0" y="0"/>
          <a:chExt cx="0" cy="0"/>
        </a:xfrm>
      </p:grpSpPr>
      <p:sp>
        <p:nvSpPr>
          <p:cNvPr id="507" name="Google Shape;507;p15"/>
          <p:cNvSpPr txBox="1">
            <a:spLocks noGrp="1"/>
          </p:cNvSpPr>
          <p:nvPr>
            <p:ph type="title"/>
          </p:nvPr>
        </p:nvSpPr>
        <p:spPr>
          <a:xfrm>
            <a:off x="2447133" y="4802067"/>
            <a:ext cx="7297600" cy="586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2400"/>
            </a:lvl1pPr>
            <a:lvl2pPr lvl="1" algn="ctr">
              <a:spcBef>
                <a:spcPts val="0"/>
              </a:spcBef>
              <a:spcAft>
                <a:spcPts val="0"/>
              </a:spcAft>
              <a:buSzPts val="1400"/>
              <a:buFont typeface="Merriweather"/>
              <a:buNone/>
              <a:defRPr sz="1867" b="1">
                <a:latin typeface="Merriweather"/>
                <a:ea typeface="Merriweather"/>
                <a:cs typeface="Merriweather"/>
                <a:sym typeface="Merriweather"/>
              </a:defRPr>
            </a:lvl2pPr>
            <a:lvl3pPr lvl="2" algn="ctr">
              <a:spcBef>
                <a:spcPts val="0"/>
              </a:spcBef>
              <a:spcAft>
                <a:spcPts val="0"/>
              </a:spcAft>
              <a:buSzPts val="1400"/>
              <a:buFont typeface="Merriweather"/>
              <a:buNone/>
              <a:defRPr sz="1867" b="1">
                <a:latin typeface="Merriweather"/>
                <a:ea typeface="Merriweather"/>
                <a:cs typeface="Merriweather"/>
                <a:sym typeface="Merriweather"/>
              </a:defRPr>
            </a:lvl3pPr>
            <a:lvl4pPr lvl="3" algn="ctr">
              <a:spcBef>
                <a:spcPts val="0"/>
              </a:spcBef>
              <a:spcAft>
                <a:spcPts val="0"/>
              </a:spcAft>
              <a:buSzPts val="1400"/>
              <a:buFont typeface="Merriweather"/>
              <a:buNone/>
              <a:defRPr sz="1867" b="1">
                <a:latin typeface="Merriweather"/>
                <a:ea typeface="Merriweather"/>
                <a:cs typeface="Merriweather"/>
                <a:sym typeface="Merriweather"/>
              </a:defRPr>
            </a:lvl4pPr>
            <a:lvl5pPr lvl="4" algn="ctr">
              <a:spcBef>
                <a:spcPts val="0"/>
              </a:spcBef>
              <a:spcAft>
                <a:spcPts val="0"/>
              </a:spcAft>
              <a:buSzPts val="1400"/>
              <a:buFont typeface="Merriweather"/>
              <a:buNone/>
              <a:defRPr sz="1867" b="1">
                <a:latin typeface="Merriweather"/>
                <a:ea typeface="Merriweather"/>
                <a:cs typeface="Merriweather"/>
                <a:sym typeface="Merriweather"/>
              </a:defRPr>
            </a:lvl5pPr>
            <a:lvl6pPr lvl="5" algn="ctr">
              <a:spcBef>
                <a:spcPts val="0"/>
              </a:spcBef>
              <a:spcAft>
                <a:spcPts val="0"/>
              </a:spcAft>
              <a:buSzPts val="1400"/>
              <a:buFont typeface="Merriweather"/>
              <a:buNone/>
              <a:defRPr sz="1867" b="1">
                <a:latin typeface="Merriweather"/>
                <a:ea typeface="Merriweather"/>
                <a:cs typeface="Merriweather"/>
                <a:sym typeface="Merriweather"/>
              </a:defRPr>
            </a:lvl6pPr>
            <a:lvl7pPr lvl="6" algn="ctr">
              <a:spcBef>
                <a:spcPts val="0"/>
              </a:spcBef>
              <a:spcAft>
                <a:spcPts val="0"/>
              </a:spcAft>
              <a:buSzPts val="1400"/>
              <a:buFont typeface="Merriweather"/>
              <a:buNone/>
              <a:defRPr sz="1867" b="1">
                <a:latin typeface="Merriweather"/>
                <a:ea typeface="Merriweather"/>
                <a:cs typeface="Merriweather"/>
                <a:sym typeface="Merriweather"/>
              </a:defRPr>
            </a:lvl7pPr>
            <a:lvl8pPr lvl="7" algn="ctr">
              <a:spcBef>
                <a:spcPts val="0"/>
              </a:spcBef>
              <a:spcAft>
                <a:spcPts val="0"/>
              </a:spcAft>
              <a:buSzPts val="1400"/>
              <a:buFont typeface="Merriweather"/>
              <a:buNone/>
              <a:defRPr sz="1867" b="1">
                <a:latin typeface="Merriweather"/>
                <a:ea typeface="Merriweather"/>
                <a:cs typeface="Merriweather"/>
                <a:sym typeface="Merriweather"/>
              </a:defRPr>
            </a:lvl8pPr>
            <a:lvl9pPr lvl="8" algn="ctr">
              <a:spcBef>
                <a:spcPts val="0"/>
              </a:spcBef>
              <a:spcAft>
                <a:spcPts val="0"/>
              </a:spcAft>
              <a:buSzPts val="1400"/>
              <a:buFont typeface="Merriweather"/>
              <a:buNone/>
              <a:defRPr sz="1867" b="1">
                <a:latin typeface="Merriweather"/>
                <a:ea typeface="Merriweather"/>
                <a:cs typeface="Merriweather"/>
                <a:sym typeface="Merriweather"/>
              </a:defRPr>
            </a:lvl9pPr>
          </a:lstStyle>
          <a:p>
            <a:endParaRPr/>
          </a:p>
        </p:txBody>
      </p:sp>
      <p:sp>
        <p:nvSpPr>
          <p:cNvPr id="508" name="Google Shape;508;p15"/>
          <p:cNvSpPr txBox="1">
            <a:spLocks noGrp="1"/>
          </p:cNvSpPr>
          <p:nvPr>
            <p:ph type="subTitle" idx="1"/>
          </p:nvPr>
        </p:nvSpPr>
        <p:spPr>
          <a:xfrm>
            <a:off x="2999867" y="3004267"/>
            <a:ext cx="6192400" cy="1388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Font typeface="Merriweather"/>
              <a:buNone/>
              <a:defRPr i="1">
                <a:solidFill>
                  <a:schemeClr val="dk1"/>
                </a:solidFill>
                <a:latin typeface="Merriweather"/>
                <a:ea typeface="Merriweather"/>
                <a:cs typeface="Merriweather"/>
                <a:sym typeface="Merriweather"/>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grpSp>
        <p:nvGrpSpPr>
          <p:cNvPr id="509" name="Google Shape;509;p15"/>
          <p:cNvGrpSpPr/>
          <p:nvPr/>
        </p:nvGrpSpPr>
        <p:grpSpPr>
          <a:xfrm flipH="1">
            <a:off x="1999064" y="2590686"/>
            <a:ext cx="1040129" cy="838313"/>
            <a:chOff x="5550575" y="1148750"/>
            <a:chExt cx="140700" cy="113400"/>
          </a:xfrm>
        </p:grpSpPr>
        <p:sp>
          <p:nvSpPr>
            <p:cNvPr id="510" name="Google Shape;510;p15"/>
            <p:cNvSpPr/>
            <p:nvPr/>
          </p:nvSpPr>
          <p:spPr>
            <a:xfrm>
              <a:off x="5687075" y="1148750"/>
              <a:ext cx="4200" cy="113400"/>
            </a:xfrm>
            <a:custGeom>
              <a:avLst/>
              <a:gdLst/>
              <a:ahLst/>
              <a:cxnLst/>
              <a:rect l="l" t="t" r="r" b="b"/>
              <a:pathLst>
                <a:path w="168" h="4536" extrusionOk="0">
                  <a:moveTo>
                    <a:pt x="97" y="0"/>
                  </a:moveTo>
                  <a:cubicBezTo>
                    <a:pt x="87" y="0"/>
                    <a:pt x="77" y="7"/>
                    <a:pt x="77" y="21"/>
                  </a:cubicBezTo>
                  <a:cubicBezTo>
                    <a:pt x="19" y="762"/>
                    <a:pt x="50" y="1517"/>
                    <a:pt x="43" y="2261"/>
                  </a:cubicBezTo>
                  <a:cubicBezTo>
                    <a:pt x="40" y="2629"/>
                    <a:pt x="38" y="2997"/>
                    <a:pt x="34" y="3366"/>
                  </a:cubicBezTo>
                  <a:cubicBezTo>
                    <a:pt x="29" y="3741"/>
                    <a:pt x="1" y="4127"/>
                    <a:pt x="32" y="4502"/>
                  </a:cubicBezTo>
                  <a:cubicBezTo>
                    <a:pt x="34" y="4524"/>
                    <a:pt x="51" y="4536"/>
                    <a:pt x="68" y="4536"/>
                  </a:cubicBezTo>
                  <a:cubicBezTo>
                    <a:pt x="84" y="4536"/>
                    <a:pt x="100" y="4525"/>
                    <a:pt x="102" y="4503"/>
                  </a:cubicBezTo>
                  <a:cubicBezTo>
                    <a:pt x="138" y="4139"/>
                    <a:pt x="114" y="3764"/>
                    <a:pt x="116" y="3399"/>
                  </a:cubicBezTo>
                  <a:cubicBezTo>
                    <a:pt x="117" y="3020"/>
                    <a:pt x="119" y="2641"/>
                    <a:pt x="122" y="2263"/>
                  </a:cubicBezTo>
                  <a:cubicBezTo>
                    <a:pt x="126" y="1519"/>
                    <a:pt x="167" y="764"/>
                    <a:pt x="120" y="22"/>
                  </a:cubicBezTo>
                  <a:cubicBezTo>
                    <a:pt x="119" y="8"/>
                    <a:pt x="108" y="0"/>
                    <a:pt x="97"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1" name="Google Shape;511;p15"/>
            <p:cNvSpPr/>
            <p:nvPr/>
          </p:nvSpPr>
          <p:spPr>
            <a:xfrm>
              <a:off x="5679275" y="1193475"/>
              <a:ext cx="4900" cy="54925"/>
            </a:xfrm>
            <a:custGeom>
              <a:avLst/>
              <a:gdLst/>
              <a:ahLst/>
              <a:cxnLst/>
              <a:rect l="l" t="t" r="r" b="b"/>
              <a:pathLst>
                <a:path w="196" h="2197" extrusionOk="0">
                  <a:moveTo>
                    <a:pt x="20" y="0"/>
                  </a:moveTo>
                  <a:cubicBezTo>
                    <a:pt x="10" y="0"/>
                    <a:pt x="0" y="8"/>
                    <a:pt x="2" y="21"/>
                  </a:cubicBezTo>
                  <a:cubicBezTo>
                    <a:pt x="57" y="385"/>
                    <a:pt x="96" y="753"/>
                    <a:pt x="111" y="1121"/>
                  </a:cubicBezTo>
                  <a:cubicBezTo>
                    <a:pt x="117" y="1291"/>
                    <a:pt x="119" y="1461"/>
                    <a:pt x="116" y="1632"/>
                  </a:cubicBezTo>
                  <a:cubicBezTo>
                    <a:pt x="113" y="1811"/>
                    <a:pt x="86" y="1995"/>
                    <a:pt x="103" y="2173"/>
                  </a:cubicBezTo>
                  <a:cubicBezTo>
                    <a:pt x="104" y="2187"/>
                    <a:pt x="117" y="2196"/>
                    <a:pt x="128" y="2196"/>
                  </a:cubicBezTo>
                  <a:cubicBezTo>
                    <a:pt x="136" y="2196"/>
                    <a:pt x="144" y="2191"/>
                    <a:pt x="148" y="2180"/>
                  </a:cubicBezTo>
                  <a:cubicBezTo>
                    <a:pt x="192" y="2015"/>
                    <a:pt x="188" y="1835"/>
                    <a:pt x="191" y="1664"/>
                  </a:cubicBezTo>
                  <a:cubicBezTo>
                    <a:pt x="196" y="1474"/>
                    <a:pt x="192" y="1283"/>
                    <a:pt x="182" y="1093"/>
                  </a:cubicBezTo>
                  <a:cubicBezTo>
                    <a:pt x="161" y="728"/>
                    <a:pt x="113" y="370"/>
                    <a:pt x="34" y="13"/>
                  </a:cubicBezTo>
                  <a:cubicBezTo>
                    <a:pt x="32" y="4"/>
                    <a:pt x="26" y="0"/>
                    <a:pt x="2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2" name="Google Shape;512;p15"/>
            <p:cNvSpPr/>
            <p:nvPr/>
          </p:nvSpPr>
          <p:spPr>
            <a:xfrm>
              <a:off x="5550575" y="1151575"/>
              <a:ext cx="119225" cy="1625"/>
            </a:xfrm>
            <a:custGeom>
              <a:avLst/>
              <a:gdLst/>
              <a:ahLst/>
              <a:cxnLst/>
              <a:rect l="l" t="t" r="r" b="b"/>
              <a:pathLst>
                <a:path w="4769" h="65" extrusionOk="0">
                  <a:moveTo>
                    <a:pt x="3602" y="1"/>
                  </a:moveTo>
                  <a:cubicBezTo>
                    <a:pt x="3216" y="1"/>
                    <a:pt x="2830" y="5"/>
                    <a:pt x="2444" y="5"/>
                  </a:cubicBezTo>
                  <a:cubicBezTo>
                    <a:pt x="2426" y="5"/>
                    <a:pt x="2409" y="5"/>
                    <a:pt x="2391" y="5"/>
                  </a:cubicBezTo>
                  <a:cubicBezTo>
                    <a:pt x="2309" y="5"/>
                    <a:pt x="2228" y="5"/>
                    <a:pt x="2147" y="5"/>
                  </a:cubicBezTo>
                  <a:cubicBezTo>
                    <a:pt x="1440" y="5"/>
                    <a:pt x="733" y="9"/>
                    <a:pt x="26" y="13"/>
                  </a:cubicBezTo>
                  <a:cubicBezTo>
                    <a:pt x="1" y="13"/>
                    <a:pt x="0" y="52"/>
                    <a:pt x="25" y="53"/>
                  </a:cubicBezTo>
                  <a:cubicBezTo>
                    <a:pt x="732" y="57"/>
                    <a:pt x="1439" y="61"/>
                    <a:pt x="2146" y="61"/>
                  </a:cubicBezTo>
                  <a:cubicBezTo>
                    <a:pt x="2227" y="61"/>
                    <a:pt x="2308" y="60"/>
                    <a:pt x="2390" y="60"/>
                  </a:cubicBezTo>
                  <a:cubicBezTo>
                    <a:pt x="2408" y="60"/>
                    <a:pt x="2426" y="60"/>
                    <a:pt x="2443" y="60"/>
                  </a:cubicBezTo>
                  <a:cubicBezTo>
                    <a:pt x="2829" y="60"/>
                    <a:pt x="3215" y="65"/>
                    <a:pt x="3602" y="65"/>
                  </a:cubicBezTo>
                  <a:cubicBezTo>
                    <a:pt x="3987" y="65"/>
                    <a:pt x="4371" y="60"/>
                    <a:pt x="4755" y="43"/>
                  </a:cubicBezTo>
                  <a:cubicBezTo>
                    <a:pt x="4767" y="42"/>
                    <a:pt x="4768" y="24"/>
                    <a:pt x="4755" y="23"/>
                  </a:cubicBezTo>
                  <a:cubicBezTo>
                    <a:pt x="4371" y="5"/>
                    <a:pt x="3987" y="1"/>
                    <a:pt x="360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3" name="Google Shape;513;p15"/>
            <p:cNvSpPr/>
            <p:nvPr/>
          </p:nvSpPr>
          <p:spPr>
            <a:xfrm>
              <a:off x="5681450" y="1151950"/>
              <a:ext cx="3000" cy="20675"/>
            </a:xfrm>
            <a:custGeom>
              <a:avLst/>
              <a:gdLst/>
              <a:ahLst/>
              <a:cxnLst/>
              <a:rect l="l" t="t" r="r" b="b"/>
              <a:pathLst>
                <a:path w="120" h="827" extrusionOk="0">
                  <a:moveTo>
                    <a:pt x="35" y="0"/>
                  </a:moveTo>
                  <a:cubicBezTo>
                    <a:pt x="26" y="0"/>
                    <a:pt x="18" y="6"/>
                    <a:pt x="18" y="17"/>
                  </a:cubicBezTo>
                  <a:cubicBezTo>
                    <a:pt x="6" y="273"/>
                    <a:pt x="0" y="561"/>
                    <a:pt x="64" y="810"/>
                  </a:cubicBezTo>
                  <a:cubicBezTo>
                    <a:pt x="67" y="821"/>
                    <a:pt x="76" y="826"/>
                    <a:pt x="85" y="826"/>
                  </a:cubicBezTo>
                  <a:cubicBezTo>
                    <a:pt x="95" y="826"/>
                    <a:pt x="106" y="819"/>
                    <a:pt x="106" y="806"/>
                  </a:cubicBezTo>
                  <a:cubicBezTo>
                    <a:pt x="120" y="548"/>
                    <a:pt x="78" y="275"/>
                    <a:pt x="54" y="18"/>
                  </a:cubicBezTo>
                  <a:cubicBezTo>
                    <a:pt x="53" y="7"/>
                    <a:pt x="44" y="0"/>
                    <a:pt x="3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514" name="Google Shape;514;p15"/>
          <p:cNvGrpSpPr/>
          <p:nvPr/>
        </p:nvGrpSpPr>
        <p:grpSpPr>
          <a:xfrm rot="5400000">
            <a:off x="9420697" y="3529919"/>
            <a:ext cx="1040129" cy="838313"/>
            <a:chOff x="5550575" y="1148750"/>
            <a:chExt cx="140700" cy="113400"/>
          </a:xfrm>
        </p:grpSpPr>
        <p:sp>
          <p:nvSpPr>
            <p:cNvPr id="515" name="Google Shape;515;p15"/>
            <p:cNvSpPr/>
            <p:nvPr/>
          </p:nvSpPr>
          <p:spPr>
            <a:xfrm>
              <a:off x="5687075" y="1148750"/>
              <a:ext cx="4200" cy="113400"/>
            </a:xfrm>
            <a:custGeom>
              <a:avLst/>
              <a:gdLst/>
              <a:ahLst/>
              <a:cxnLst/>
              <a:rect l="l" t="t" r="r" b="b"/>
              <a:pathLst>
                <a:path w="168" h="4536" extrusionOk="0">
                  <a:moveTo>
                    <a:pt x="97" y="0"/>
                  </a:moveTo>
                  <a:cubicBezTo>
                    <a:pt x="87" y="0"/>
                    <a:pt x="77" y="7"/>
                    <a:pt x="77" y="21"/>
                  </a:cubicBezTo>
                  <a:cubicBezTo>
                    <a:pt x="19" y="762"/>
                    <a:pt x="50" y="1517"/>
                    <a:pt x="43" y="2261"/>
                  </a:cubicBezTo>
                  <a:cubicBezTo>
                    <a:pt x="40" y="2629"/>
                    <a:pt x="38" y="2997"/>
                    <a:pt x="34" y="3366"/>
                  </a:cubicBezTo>
                  <a:cubicBezTo>
                    <a:pt x="29" y="3741"/>
                    <a:pt x="1" y="4127"/>
                    <a:pt x="32" y="4502"/>
                  </a:cubicBezTo>
                  <a:cubicBezTo>
                    <a:pt x="34" y="4524"/>
                    <a:pt x="51" y="4536"/>
                    <a:pt x="68" y="4536"/>
                  </a:cubicBezTo>
                  <a:cubicBezTo>
                    <a:pt x="84" y="4536"/>
                    <a:pt x="100" y="4525"/>
                    <a:pt x="102" y="4503"/>
                  </a:cubicBezTo>
                  <a:cubicBezTo>
                    <a:pt x="138" y="4139"/>
                    <a:pt x="114" y="3764"/>
                    <a:pt x="116" y="3399"/>
                  </a:cubicBezTo>
                  <a:cubicBezTo>
                    <a:pt x="117" y="3020"/>
                    <a:pt x="119" y="2641"/>
                    <a:pt x="122" y="2263"/>
                  </a:cubicBezTo>
                  <a:cubicBezTo>
                    <a:pt x="126" y="1519"/>
                    <a:pt x="167" y="764"/>
                    <a:pt x="120" y="22"/>
                  </a:cubicBezTo>
                  <a:cubicBezTo>
                    <a:pt x="119" y="8"/>
                    <a:pt x="108" y="0"/>
                    <a:pt x="97"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6" name="Google Shape;516;p15"/>
            <p:cNvSpPr/>
            <p:nvPr/>
          </p:nvSpPr>
          <p:spPr>
            <a:xfrm>
              <a:off x="5679275" y="1193475"/>
              <a:ext cx="4900" cy="54925"/>
            </a:xfrm>
            <a:custGeom>
              <a:avLst/>
              <a:gdLst/>
              <a:ahLst/>
              <a:cxnLst/>
              <a:rect l="l" t="t" r="r" b="b"/>
              <a:pathLst>
                <a:path w="196" h="2197" extrusionOk="0">
                  <a:moveTo>
                    <a:pt x="20" y="0"/>
                  </a:moveTo>
                  <a:cubicBezTo>
                    <a:pt x="10" y="0"/>
                    <a:pt x="0" y="8"/>
                    <a:pt x="2" y="21"/>
                  </a:cubicBezTo>
                  <a:cubicBezTo>
                    <a:pt x="57" y="385"/>
                    <a:pt x="96" y="753"/>
                    <a:pt x="111" y="1121"/>
                  </a:cubicBezTo>
                  <a:cubicBezTo>
                    <a:pt x="117" y="1291"/>
                    <a:pt x="119" y="1461"/>
                    <a:pt x="116" y="1632"/>
                  </a:cubicBezTo>
                  <a:cubicBezTo>
                    <a:pt x="113" y="1811"/>
                    <a:pt x="86" y="1995"/>
                    <a:pt x="103" y="2173"/>
                  </a:cubicBezTo>
                  <a:cubicBezTo>
                    <a:pt x="104" y="2187"/>
                    <a:pt x="117" y="2196"/>
                    <a:pt x="128" y="2196"/>
                  </a:cubicBezTo>
                  <a:cubicBezTo>
                    <a:pt x="136" y="2196"/>
                    <a:pt x="144" y="2191"/>
                    <a:pt x="148" y="2180"/>
                  </a:cubicBezTo>
                  <a:cubicBezTo>
                    <a:pt x="192" y="2015"/>
                    <a:pt x="188" y="1835"/>
                    <a:pt x="191" y="1664"/>
                  </a:cubicBezTo>
                  <a:cubicBezTo>
                    <a:pt x="196" y="1474"/>
                    <a:pt x="192" y="1283"/>
                    <a:pt x="182" y="1093"/>
                  </a:cubicBezTo>
                  <a:cubicBezTo>
                    <a:pt x="161" y="728"/>
                    <a:pt x="113" y="370"/>
                    <a:pt x="34" y="13"/>
                  </a:cubicBezTo>
                  <a:cubicBezTo>
                    <a:pt x="32" y="4"/>
                    <a:pt x="26" y="0"/>
                    <a:pt x="2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7" name="Google Shape;517;p15"/>
            <p:cNvSpPr/>
            <p:nvPr/>
          </p:nvSpPr>
          <p:spPr>
            <a:xfrm>
              <a:off x="5550575" y="1151575"/>
              <a:ext cx="119225" cy="1625"/>
            </a:xfrm>
            <a:custGeom>
              <a:avLst/>
              <a:gdLst/>
              <a:ahLst/>
              <a:cxnLst/>
              <a:rect l="l" t="t" r="r" b="b"/>
              <a:pathLst>
                <a:path w="4769" h="65" extrusionOk="0">
                  <a:moveTo>
                    <a:pt x="3602" y="1"/>
                  </a:moveTo>
                  <a:cubicBezTo>
                    <a:pt x="3216" y="1"/>
                    <a:pt x="2830" y="5"/>
                    <a:pt x="2444" y="5"/>
                  </a:cubicBezTo>
                  <a:cubicBezTo>
                    <a:pt x="2426" y="5"/>
                    <a:pt x="2409" y="5"/>
                    <a:pt x="2391" y="5"/>
                  </a:cubicBezTo>
                  <a:cubicBezTo>
                    <a:pt x="2309" y="5"/>
                    <a:pt x="2228" y="5"/>
                    <a:pt x="2147" y="5"/>
                  </a:cubicBezTo>
                  <a:cubicBezTo>
                    <a:pt x="1440" y="5"/>
                    <a:pt x="733" y="9"/>
                    <a:pt x="26" y="13"/>
                  </a:cubicBezTo>
                  <a:cubicBezTo>
                    <a:pt x="1" y="13"/>
                    <a:pt x="0" y="52"/>
                    <a:pt x="25" y="53"/>
                  </a:cubicBezTo>
                  <a:cubicBezTo>
                    <a:pt x="732" y="57"/>
                    <a:pt x="1439" y="61"/>
                    <a:pt x="2146" y="61"/>
                  </a:cubicBezTo>
                  <a:cubicBezTo>
                    <a:pt x="2227" y="61"/>
                    <a:pt x="2308" y="60"/>
                    <a:pt x="2390" y="60"/>
                  </a:cubicBezTo>
                  <a:cubicBezTo>
                    <a:pt x="2408" y="60"/>
                    <a:pt x="2426" y="60"/>
                    <a:pt x="2443" y="60"/>
                  </a:cubicBezTo>
                  <a:cubicBezTo>
                    <a:pt x="2829" y="60"/>
                    <a:pt x="3215" y="65"/>
                    <a:pt x="3602" y="65"/>
                  </a:cubicBezTo>
                  <a:cubicBezTo>
                    <a:pt x="3987" y="65"/>
                    <a:pt x="4371" y="60"/>
                    <a:pt x="4755" y="43"/>
                  </a:cubicBezTo>
                  <a:cubicBezTo>
                    <a:pt x="4767" y="42"/>
                    <a:pt x="4768" y="24"/>
                    <a:pt x="4755" y="23"/>
                  </a:cubicBezTo>
                  <a:cubicBezTo>
                    <a:pt x="4371" y="5"/>
                    <a:pt x="3987" y="1"/>
                    <a:pt x="360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18" name="Google Shape;518;p15"/>
            <p:cNvSpPr/>
            <p:nvPr/>
          </p:nvSpPr>
          <p:spPr>
            <a:xfrm>
              <a:off x="5681450" y="1151950"/>
              <a:ext cx="3000" cy="20675"/>
            </a:xfrm>
            <a:custGeom>
              <a:avLst/>
              <a:gdLst/>
              <a:ahLst/>
              <a:cxnLst/>
              <a:rect l="l" t="t" r="r" b="b"/>
              <a:pathLst>
                <a:path w="120" h="827" extrusionOk="0">
                  <a:moveTo>
                    <a:pt x="35" y="0"/>
                  </a:moveTo>
                  <a:cubicBezTo>
                    <a:pt x="26" y="0"/>
                    <a:pt x="18" y="6"/>
                    <a:pt x="18" y="17"/>
                  </a:cubicBezTo>
                  <a:cubicBezTo>
                    <a:pt x="6" y="273"/>
                    <a:pt x="0" y="561"/>
                    <a:pt x="64" y="810"/>
                  </a:cubicBezTo>
                  <a:cubicBezTo>
                    <a:pt x="67" y="821"/>
                    <a:pt x="76" y="826"/>
                    <a:pt x="85" y="826"/>
                  </a:cubicBezTo>
                  <a:cubicBezTo>
                    <a:pt x="95" y="826"/>
                    <a:pt x="106" y="819"/>
                    <a:pt x="106" y="806"/>
                  </a:cubicBezTo>
                  <a:cubicBezTo>
                    <a:pt x="120" y="548"/>
                    <a:pt x="78" y="275"/>
                    <a:pt x="54" y="18"/>
                  </a:cubicBezTo>
                  <a:cubicBezTo>
                    <a:pt x="53" y="7"/>
                    <a:pt x="44" y="0"/>
                    <a:pt x="3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519" name="Google Shape;519;p15"/>
          <p:cNvGrpSpPr/>
          <p:nvPr/>
        </p:nvGrpSpPr>
        <p:grpSpPr>
          <a:xfrm>
            <a:off x="5103511" y="950992"/>
            <a:ext cx="1985311" cy="1765067"/>
            <a:chOff x="3968150" y="838250"/>
            <a:chExt cx="1207708" cy="1073729"/>
          </a:xfrm>
        </p:grpSpPr>
        <p:sp>
          <p:nvSpPr>
            <p:cNvPr id="520" name="Google Shape;520;p15"/>
            <p:cNvSpPr/>
            <p:nvPr/>
          </p:nvSpPr>
          <p:spPr>
            <a:xfrm>
              <a:off x="4653393" y="1248493"/>
              <a:ext cx="216759" cy="468466"/>
            </a:xfrm>
            <a:custGeom>
              <a:avLst/>
              <a:gdLst/>
              <a:ahLst/>
              <a:cxnLst/>
              <a:rect l="l" t="t" r="r" b="b"/>
              <a:pathLst>
                <a:path w="4221" h="9123" extrusionOk="0">
                  <a:moveTo>
                    <a:pt x="329" y="9122"/>
                  </a:moveTo>
                  <a:cubicBezTo>
                    <a:pt x="294" y="9000"/>
                    <a:pt x="267" y="8916"/>
                    <a:pt x="247" y="8831"/>
                  </a:cubicBezTo>
                  <a:cubicBezTo>
                    <a:pt x="232" y="8756"/>
                    <a:pt x="238" y="8674"/>
                    <a:pt x="212" y="8604"/>
                  </a:cubicBezTo>
                  <a:cubicBezTo>
                    <a:pt x="67" y="8227"/>
                    <a:pt x="54" y="7828"/>
                    <a:pt x="9" y="7435"/>
                  </a:cubicBezTo>
                  <a:cubicBezTo>
                    <a:pt x="0" y="7359"/>
                    <a:pt x="5" y="7282"/>
                    <a:pt x="7" y="7206"/>
                  </a:cubicBezTo>
                  <a:cubicBezTo>
                    <a:pt x="23" y="6757"/>
                    <a:pt x="53" y="6308"/>
                    <a:pt x="53" y="5859"/>
                  </a:cubicBezTo>
                  <a:cubicBezTo>
                    <a:pt x="53" y="5434"/>
                    <a:pt x="84" y="5016"/>
                    <a:pt x="173" y="4599"/>
                  </a:cubicBezTo>
                  <a:cubicBezTo>
                    <a:pt x="289" y="4059"/>
                    <a:pt x="390" y="3517"/>
                    <a:pt x="487" y="2974"/>
                  </a:cubicBezTo>
                  <a:cubicBezTo>
                    <a:pt x="558" y="2578"/>
                    <a:pt x="702" y="2211"/>
                    <a:pt x="874" y="1850"/>
                  </a:cubicBezTo>
                  <a:cubicBezTo>
                    <a:pt x="1084" y="1411"/>
                    <a:pt x="1279" y="964"/>
                    <a:pt x="1470" y="517"/>
                  </a:cubicBezTo>
                  <a:cubicBezTo>
                    <a:pt x="1514" y="414"/>
                    <a:pt x="1581" y="351"/>
                    <a:pt x="1666" y="291"/>
                  </a:cubicBezTo>
                  <a:cubicBezTo>
                    <a:pt x="1963" y="83"/>
                    <a:pt x="2305" y="35"/>
                    <a:pt x="2652" y="13"/>
                  </a:cubicBezTo>
                  <a:cubicBezTo>
                    <a:pt x="2844" y="1"/>
                    <a:pt x="3038" y="11"/>
                    <a:pt x="3230" y="24"/>
                  </a:cubicBezTo>
                  <a:cubicBezTo>
                    <a:pt x="3552" y="47"/>
                    <a:pt x="3771" y="213"/>
                    <a:pt x="3905" y="511"/>
                  </a:cubicBezTo>
                  <a:cubicBezTo>
                    <a:pt x="4158" y="1079"/>
                    <a:pt x="4221" y="1669"/>
                    <a:pt x="4154" y="2280"/>
                  </a:cubicBezTo>
                  <a:cubicBezTo>
                    <a:pt x="4142" y="2382"/>
                    <a:pt x="4132" y="2485"/>
                    <a:pt x="4132" y="2587"/>
                  </a:cubicBezTo>
                  <a:cubicBezTo>
                    <a:pt x="4132" y="2845"/>
                    <a:pt x="4107" y="3098"/>
                    <a:pt x="4001" y="3339"/>
                  </a:cubicBezTo>
                  <a:cubicBezTo>
                    <a:pt x="3965" y="3419"/>
                    <a:pt x="3964" y="3513"/>
                    <a:pt x="3946" y="3601"/>
                  </a:cubicBezTo>
                  <a:cubicBezTo>
                    <a:pt x="3909" y="3789"/>
                    <a:pt x="3893" y="3985"/>
                    <a:pt x="3830" y="4163"/>
                  </a:cubicBezTo>
                  <a:cubicBezTo>
                    <a:pt x="3668" y="4621"/>
                    <a:pt x="3510" y="5081"/>
                    <a:pt x="3296" y="5520"/>
                  </a:cubicBezTo>
                  <a:cubicBezTo>
                    <a:pt x="3168" y="5783"/>
                    <a:pt x="3093" y="6072"/>
                    <a:pt x="2999" y="6352"/>
                  </a:cubicBezTo>
                  <a:cubicBezTo>
                    <a:pt x="2930" y="6559"/>
                    <a:pt x="2876" y="6771"/>
                    <a:pt x="2715" y="6933"/>
                  </a:cubicBezTo>
                  <a:cubicBezTo>
                    <a:pt x="2689" y="6959"/>
                    <a:pt x="2669" y="6997"/>
                    <a:pt x="2660" y="7033"/>
                  </a:cubicBezTo>
                  <a:cubicBezTo>
                    <a:pt x="2599" y="7264"/>
                    <a:pt x="2438" y="7434"/>
                    <a:pt x="2300" y="7618"/>
                  </a:cubicBezTo>
                  <a:cubicBezTo>
                    <a:pt x="2132" y="7843"/>
                    <a:pt x="1974" y="8077"/>
                    <a:pt x="1802" y="8301"/>
                  </a:cubicBezTo>
                  <a:cubicBezTo>
                    <a:pt x="1662" y="8485"/>
                    <a:pt x="1491" y="8633"/>
                    <a:pt x="1293" y="8762"/>
                  </a:cubicBezTo>
                  <a:cubicBezTo>
                    <a:pt x="1007" y="8949"/>
                    <a:pt x="685" y="9011"/>
                    <a:pt x="329" y="9122"/>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1" name="Google Shape;521;p15"/>
            <p:cNvSpPr/>
            <p:nvPr/>
          </p:nvSpPr>
          <p:spPr>
            <a:xfrm>
              <a:off x="4273182" y="1247312"/>
              <a:ext cx="217529" cy="468363"/>
            </a:xfrm>
            <a:custGeom>
              <a:avLst/>
              <a:gdLst/>
              <a:ahLst/>
              <a:cxnLst/>
              <a:rect l="l" t="t" r="r" b="b"/>
              <a:pathLst>
                <a:path w="4236" h="9121" extrusionOk="0">
                  <a:moveTo>
                    <a:pt x="3881" y="9120"/>
                  </a:moveTo>
                  <a:cubicBezTo>
                    <a:pt x="3258" y="8986"/>
                    <a:pt x="3251" y="8997"/>
                    <a:pt x="2843" y="8728"/>
                  </a:cubicBezTo>
                  <a:cubicBezTo>
                    <a:pt x="2675" y="8617"/>
                    <a:pt x="2533" y="8461"/>
                    <a:pt x="2403" y="8305"/>
                  </a:cubicBezTo>
                  <a:cubicBezTo>
                    <a:pt x="2239" y="8110"/>
                    <a:pt x="2096" y="7896"/>
                    <a:pt x="1948" y="7687"/>
                  </a:cubicBezTo>
                  <a:cubicBezTo>
                    <a:pt x="1800" y="7479"/>
                    <a:pt x="1608" y="7299"/>
                    <a:pt x="1548" y="7038"/>
                  </a:cubicBezTo>
                  <a:cubicBezTo>
                    <a:pt x="1268" y="6715"/>
                    <a:pt x="1203" y="6300"/>
                    <a:pt x="1062" y="5918"/>
                  </a:cubicBezTo>
                  <a:cubicBezTo>
                    <a:pt x="995" y="5737"/>
                    <a:pt x="927" y="5561"/>
                    <a:pt x="837" y="5389"/>
                  </a:cubicBezTo>
                  <a:cubicBezTo>
                    <a:pt x="735" y="5199"/>
                    <a:pt x="679" y="4985"/>
                    <a:pt x="603" y="4781"/>
                  </a:cubicBezTo>
                  <a:cubicBezTo>
                    <a:pt x="521" y="4565"/>
                    <a:pt x="405" y="4355"/>
                    <a:pt x="366" y="4133"/>
                  </a:cubicBezTo>
                  <a:cubicBezTo>
                    <a:pt x="274" y="3618"/>
                    <a:pt x="89" y="3121"/>
                    <a:pt x="82" y="2591"/>
                  </a:cubicBezTo>
                  <a:cubicBezTo>
                    <a:pt x="81" y="2489"/>
                    <a:pt x="60" y="2386"/>
                    <a:pt x="52" y="2284"/>
                  </a:cubicBezTo>
                  <a:cubicBezTo>
                    <a:pt x="1" y="1675"/>
                    <a:pt x="57" y="1082"/>
                    <a:pt x="316" y="516"/>
                  </a:cubicBezTo>
                  <a:cubicBezTo>
                    <a:pt x="446" y="233"/>
                    <a:pt x="658" y="67"/>
                    <a:pt x="965" y="50"/>
                  </a:cubicBezTo>
                  <a:cubicBezTo>
                    <a:pt x="1323" y="29"/>
                    <a:pt x="1684" y="0"/>
                    <a:pt x="2036" y="103"/>
                  </a:cubicBezTo>
                  <a:cubicBezTo>
                    <a:pt x="2158" y="139"/>
                    <a:pt x="2282" y="176"/>
                    <a:pt x="2397" y="229"/>
                  </a:cubicBezTo>
                  <a:cubicBezTo>
                    <a:pt x="2586" y="317"/>
                    <a:pt x="2713" y="445"/>
                    <a:pt x="2791" y="665"/>
                  </a:cubicBezTo>
                  <a:cubicBezTo>
                    <a:pt x="2939" y="1073"/>
                    <a:pt x="3141" y="1463"/>
                    <a:pt x="3331" y="1855"/>
                  </a:cubicBezTo>
                  <a:cubicBezTo>
                    <a:pt x="3512" y="2226"/>
                    <a:pt x="3658" y="2606"/>
                    <a:pt x="3734" y="3014"/>
                  </a:cubicBezTo>
                  <a:cubicBezTo>
                    <a:pt x="3853" y="3658"/>
                    <a:pt x="3989" y="4298"/>
                    <a:pt x="4101" y="4943"/>
                  </a:cubicBezTo>
                  <a:cubicBezTo>
                    <a:pt x="4142" y="5181"/>
                    <a:pt x="4142" y="5428"/>
                    <a:pt x="4146" y="5671"/>
                  </a:cubicBezTo>
                  <a:cubicBezTo>
                    <a:pt x="4153" y="6146"/>
                    <a:pt x="4146" y="6620"/>
                    <a:pt x="4193" y="7094"/>
                  </a:cubicBezTo>
                  <a:cubicBezTo>
                    <a:pt x="4236" y="7529"/>
                    <a:pt x="4170" y="7961"/>
                    <a:pt x="4062" y="8386"/>
                  </a:cubicBezTo>
                  <a:cubicBezTo>
                    <a:pt x="4021" y="8545"/>
                    <a:pt x="4002" y="8711"/>
                    <a:pt x="3965" y="8873"/>
                  </a:cubicBezTo>
                  <a:cubicBezTo>
                    <a:pt x="3946" y="8958"/>
                    <a:pt x="3909" y="9040"/>
                    <a:pt x="3881" y="9120"/>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2" name="Google Shape;522;p15"/>
            <p:cNvSpPr/>
            <p:nvPr/>
          </p:nvSpPr>
          <p:spPr>
            <a:xfrm>
              <a:off x="4072703" y="1284131"/>
              <a:ext cx="195858" cy="378501"/>
            </a:xfrm>
            <a:custGeom>
              <a:avLst/>
              <a:gdLst/>
              <a:ahLst/>
              <a:cxnLst/>
              <a:rect l="l" t="t" r="r" b="b"/>
              <a:pathLst>
                <a:path w="3814" h="7371" extrusionOk="0">
                  <a:moveTo>
                    <a:pt x="3813" y="6417"/>
                  </a:moveTo>
                  <a:cubicBezTo>
                    <a:pt x="3606" y="6723"/>
                    <a:pt x="3654" y="7039"/>
                    <a:pt x="3617" y="7370"/>
                  </a:cubicBezTo>
                  <a:cubicBezTo>
                    <a:pt x="3543" y="7338"/>
                    <a:pt x="3480" y="7326"/>
                    <a:pt x="3435" y="7290"/>
                  </a:cubicBezTo>
                  <a:cubicBezTo>
                    <a:pt x="3194" y="7099"/>
                    <a:pt x="2958" y="6902"/>
                    <a:pt x="2722" y="6706"/>
                  </a:cubicBezTo>
                  <a:cubicBezTo>
                    <a:pt x="2672" y="6665"/>
                    <a:pt x="2635" y="6602"/>
                    <a:pt x="2580" y="6576"/>
                  </a:cubicBezTo>
                  <a:cubicBezTo>
                    <a:pt x="2332" y="6459"/>
                    <a:pt x="2154" y="6252"/>
                    <a:pt x="1955" y="6077"/>
                  </a:cubicBezTo>
                  <a:cubicBezTo>
                    <a:pt x="1738" y="5885"/>
                    <a:pt x="1539" y="5670"/>
                    <a:pt x="1385" y="5416"/>
                  </a:cubicBezTo>
                  <a:cubicBezTo>
                    <a:pt x="1199" y="5110"/>
                    <a:pt x="997" y="4814"/>
                    <a:pt x="800" y="4514"/>
                  </a:cubicBezTo>
                  <a:cubicBezTo>
                    <a:pt x="651" y="4287"/>
                    <a:pt x="532" y="4049"/>
                    <a:pt x="463" y="3783"/>
                  </a:cubicBezTo>
                  <a:cubicBezTo>
                    <a:pt x="419" y="3610"/>
                    <a:pt x="343" y="3445"/>
                    <a:pt x="281" y="3277"/>
                  </a:cubicBezTo>
                  <a:cubicBezTo>
                    <a:pt x="111" y="2815"/>
                    <a:pt x="18" y="2340"/>
                    <a:pt x="41" y="1845"/>
                  </a:cubicBezTo>
                  <a:cubicBezTo>
                    <a:pt x="47" y="1743"/>
                    <a:pt x="51" y="1639"/>
                    <a:pt x="40" y="1538"/>
                  </a:cubicBezTo>
                  <a:cubicBezTo>
                    <a:pt x="0" y="1178"/>
                    <a:pt x="135" y="856"/>
                    <a:pt x="250" y="530"/>
                  </a:cubicBezTo>
                  <a:cubicBezTo>
                    <a:pt x="325" y="320"/>
                    <a:pt x="476" y="194"/>
                    <a:pt x="690" y="136"/>
                  </a:cubicBezTo>
                  <a:cubicBezTo>
                    <a:pt x="1196" y="1"/>
                    <a:pt x="1700" y="2"/>
                    <a:pt x="2215" y="143"/>
                  </a:cubicBezTo>
                  <a:cubicBezTo>
                    <a:pt x="2172" y="286"/>
                    <a:pt x="2142" y="424"/>
                    <a:pt x="2091" y="554"/>
                  </a:cubicBezTo>
                  <a:cubicBezTo>
                    <a:pt x="1974" y="848"/>
                    <a:pt x="2028" y="1107"/>
                    <a:pt x="2227" y="1344"/>
                  </a:cubicBezTo>
                  <a:cubicBezTo>
                    <a:pt x="2276" y="1402"/>
                    <a:pt x="2325" y="1462"/>
                    <a:pt x="2391" y="1542"/>
                  </a:cubicBezTo>
                  <a:cubicBezTo>
                    <a:pt x="2311" y="1655"/>
                    <a:pt x="2178" y="1731"/>
                    <a:pt x="2135" y="1888"/>
                  </a:cubicBezTo>
                  <a:cubicBezTo>
                    <a:pt x="2091" y="2041"/>
                    <a:pt x="2095" y="2190"/>
                    <a:pt x="2083" y="2343"/>
                  </a:cubicBezTo>
                  <a:cubicBezTo>
                    <a:pt x="2069" y="2515"/>
                    <a:pt x="2132" y="2641"/>
                    <a:pt x="2279" y="2729"/>
                  </a:cubicBezTo>
                  <a:cubicBezTo>
                    <a:pt x="2333" y="2762"/>
                    <a:pt x="2386" y="2797"/>
                    <a:pt x="2456" y="2842"/>
                  </a:cubicBezTo>
                  <a:cubicBezTo>
                    <a:pt x="2412" y="2929"/>
                    <a:pt x="2372" y="3004"/>
                    <a:pt x="2334" y="3081"/>
                  </a:cubicBezTo>
                  <a:cubicBezTo>
                    <a:pt x="2300" y="3151"/>
                    <a:pt x="2265" y="3220"/>
                    <a:pt x="2239" y="3292"/>
                  </a:cubicBezTo>
                  <a:cubicBezTo>
                    <a:pt x="2099" y="3671"/>
                    <a:pt x="2202" y="3909"/>
                    <a:pt x="2597" y="4098"/>
                  </a:cubicBezTo>
                  <a:cubicBezTo>
                    <a:pt x="2597" y="4270"/>
                    <a:pt x="2605" y="4450"/>
                    <a:pt x="2595" y="4628"/>
                  </a:cubicBezTo>
                  <a:cubicBezTo>
                    <a:pt x="2582" y="4863"/>
                    <a:pt x="2677" y="5023"/>
                    <a:pt x="2890" y="5118"/>
                  </a:cubicBezTo>
                  <a:cubicBezTo>
                    <a:pt x="2923" y="5134"/>
                    <a:pt x="2954" y="5156"/>
                    <a:pt x="3001" y="5183"/>
                  </a:cubicBezTo>
                  <a:cubicBezTo>
                    <a:pt x="3001" y="5382"/>
                    <a:pt x="3004" y="5586"/>
                    <a:pt x="3000" y="5790"/>
                  </a:cubicBezTo>
                  <a:cubicBezTo>
                    <a:pt x="2998" y="5916"/>
                    <a:pt x="3042" y="6012"/>
                    <a:pt x="3149" y="6083"/>
                  </a:cubicBezTo>
                  <a:cubicBezTo>
                    <a:pt x="3339" y="6211"/>
                    <a:pt x="3519" y="6358"/>
                    <a:pt x="3813" y="6417"/>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3" name="Google Shape;523;p15"/>
            <p:cNvSpPr/>
            <p:nvPr/>
          </p:nvSpPr>
          <p:spPr>
            <a:xfrm>
              <a:off x="4877032" y="1285723"/>
              <a:ext cx="193137" cy="376498"/>
            </a:xfrm>
            <a:custGeom>
              <a:avLst/>
              <a:gdLst/>
              <a:ahLst/>
              <a:cxnLst/>
              <a:rect l="l" t="t" r="r" b="b"/>
              <a:pathLst>
                <a:path w="3761" h="7332" extrusionOk="0">
                  <a:moveTo>
                    <a:pt x="1317" y="2835"/>
                  </a:moveTo>
                  <a:cubicBezTo>
                    <a:pt x="1341" y="2806"/>
                    <a:pt x="1352" y="2780"/>
                    <a:pt x="1372" y="2766"/>
                  </a:cubicBezTo>
                  <a:cubicBezTo>
                    <a:pt x="1487" y="2688"/>
                    <a:pt x="1645" y="2636"/>
                    <a:pt x="1663" y="2479"/>
                  </a:cubicBezTo>
                  <a:cubicBezTo>
                    <a:pt x="1683" y="2304"/>
                    <a:pt x="1677" y="2121"/>
                    <a:pt x="1651" y="1946"/>
                  </a:cubicBezTo>
                  <a:cubicBezTo>
                    <a:pt x="1628" y="1786"/>
                    <a:pt x="1534" y="1670"/>
                    <a:pt x="1372" y="1507"/>
                  </a:cubicBezTo>
                  <a:cubicBezTo>
                    <a:pt x="1430" y="1438"/>
                    <a:pt x="1486" y="1369"/>
                    <a:pt x="1544" y="1300"/>
                  </a:cubicBezTo>
                  <a:cubicBezTo>
                    <a:pt x="1739" y="1074"/>
                    <a:pt x="1765" y="819"/>
                    <a:pt x="1677" y="543"/>
                  </a:cubicBezTo>
                  <a:cubicBezTo>
                    <a:pt x="1635" y="410"/>
                    <a:pt x="1597" y="275"/>
                    <a:pt x="1555" y="136"/>
                  </a:cubicBezTo>
                  <a:cubicBezTo>
                    <a:pt x="1774" y="31"/>
                    <a:pt x="1996" y="0"/>
                    <a:pt x="2228" y="13"/>
                  </a:cubicBezTo>
                  <a:cubicBezTo>
                    <a:pt x="2509" y="27"/>
                    <a:pt x="2790" y="6"/>
                    <a:pt x="3066" y="100"/>
                  </a:cubicBezTo>
                  <a:cubicBezTo>
                    <a:pt x="3290" y="177"/>
                    <a:pt x="3448" y="305"/>
                    <a:pt x="3525" y="527"/>
                  </a:cubicBezTo>
                  <a:cubicBezTo>
                    <a:pt x="3633" y="842"/>
                    <a:pt x="3761" y="1153"/>
                    <a:pt x="3719" y="1500"/>
                  </a:cubicBezTo>
                  <a:cubicBezTo>
                    <a:pt x="3707" y="1601"/>
                    <a:pt x="3712" y="1705"/>
                    <a:pt x="3718" y="1807"/>
                  </a:cubicBezTo>
                  <a:cubicBezTo>
                    <a:pt x="3744" y="2315"/>
                    <a:pt x="3647" y="2802"/>
                    <a:pt x="3473" y="3276"/>
                  </a:cubicBezTo>
                  <a:cubicBezTo>
                    <a:pt x="3441" y="3360"/>
                    <a:pt x="3404" y="3443"/>
                    <a:pt x="3383" y="3530"/>
                  </a:cubicBezTo>
                  <a:cubicBezTo>
                    <a:pt x="3239" y="4132"/>
                    <a:pt x="2863" y="4609"/>
                    <a:pt x="2545" y="5120"/>
                  </a:cubicBezTo>
                  <a:cubicBezTo>
                    <a:pt x="2375" y="5391"/>
                    <a:pt x="2201" y="5661"/>
                    <a:pt x="1978" y="5884"/>
                  </a:cubicBezTo>
                  <a:cubicBezTo>
                    <a:pt x="1773" y="6089"/>
                    <a:pt x="1569" y="6304"/>
                    <a:pt x="1315" y="6459"/>
                  </a:cubicBezTo>
                  <a:cubicBezTo>
                    <a:pt x="1208" y="6525"/>
                    <a:pt x="1116" y="6618"/>
                    <a:pt x="1017" y="6699"/>
                  </a:cubicBezTo>
                  <a:cubicBezTo>
                    <a:pt x="778" y="6892"/>
                    <a:pt x="539" y="7087"/>
                    <a:pt x="299" y="7279"/>
                  </a:cubicBezTo>
                  <a:cubicBezTo>
                    <a:pt x="271" y="7301"/>
                    <a:pt x="232" y="7308"/>
                    <a:pt x="173" y="7331"/>
                  </a:cubicBezTo>
                  <a:cubicBezTo>
                    <a:pt x="84" y="7174"/>
                    <a:pt x="144" y="7003"/>
                    <a:pt x="113" y="6849"/>
                  </a:cubicBezTo>
                  <a:cubicBezTo>
                    <a:pt x="83" y="6700"/>
                    <a:pt x="38" y="6554"/>
                    <a:pt x="0" y="6413"/>
                  </a:cubicBezTo>
                  <a:cubicBezTo>
                    <a:pt x="193" y="6303"/>
                    <a:pt x="378" y="6196"/>
                    <a:pt x="563" y="6089"/>
                  </a:cubicBezTo>
                  <a:cubicBezTo>
                    <a:pt x="709" y="6005"/>
                    <a:pt x="782" y="5885"/>
                    <a:pt x="771" y="5708"/>
                  </a:cubicBezTo>
                  <a:cubicBezTo>
                    <a:pt x="759" y="5530"/>
                    <a:pt x="768" y="5350"/>
                    <a:pt x="768" y="5150"/>
                  </a:cubicBezTo>
                  <a:cubicBezTo>
                    <a:pt x="814" y="5124"/>
                    <a:pt x="869" y="5095"/>
                    <a:pt x="922" y="5064"/>
                  </a:cubicBezTo>
                  <a:cubicBezTo>
                    <a:pt x="1091" y="4965"/>
                    <a:pt x="1181" y="4827"/>
                    <a:pt x="1168" y="4621"/>
                  </a:cubicBezTo>
                  <a:cubicBezTo>
                    <a:pt x="1156" y="4442"/>
                    <a:pt x="1165" y="4262"/>
                    <a:pt x="1165" y="4083"/>
                  </a:cubicBezTo>
                  <a:cubicBezTo>
                    <a:pt x="1256" y="4025"/>
                    <a:pt x="1353" y="3985"/>
                    <a:pt x="1418" y="3916"/>
                  </a:cubicBezTo>
                  <a:cubicBezTo>
                    <a:pt x="1589" y="3731"/>
                    <a:pt x="1643" y="3515"/>
                    <a:pt x="1531" y="3276"/>
                  </a:cubicBezTo>
                  <a:cubicBezTo>
                    <a:pt x="1461" y="3126"/>
                    <a:pt x="1387" y="2979"/>
                    <a:pt x="1317" y="2835"/>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4" name="Google Shape;524;p15"/>
            <p:cNvSpPr/>
            <p:nvPr/>
          </p:nvSpPr>
          <p:spPr>
            <a:xfrm>
              <a:off x="4444493" y="853553"/>
              <a:ext cx="254246" cy="200265"/>
            </a:xfrm>
            <a:custGeom>
              <a:avLst/>
              <a:gdLst/>
              <a:ahLst/>
              <a:cxnLst/>
              <a:rect l="l" t="t" r="r" b="b"/>
              <a:pathLst>
                <a:path w="4951" h="3900" extrusionOk="0">
                  <a:moveTo>
                    <a:pt x="941" y="92"/>
                  </a:moveTo>
                  <a:cubicBezTo>
                    <a:pt x="1201" y="75"/>
                    <a:pt x="1429" y="92"/>
                    <a:pt x="1657" y="85"/>
                  </a:cubicBezTo>
                  <a:cubicBezTo>
                    <a:pt x="1899" y="77"/>
                    <a:pt x="2145" y="116"/>
                    <a:pt x="2380" y="19"/>
                  </a:cubicBezTo>
                  <a:cubicBezTo>
                    <a:pt x="2425" y="1"/>
                    <a:pt x="2487" y="0"/>
                    <a:pt x="2532" y="15"/>
                  </a:cubicBezTo>
                  <a:cubicBezTo>
                    <a:pt x="2884" y="134"/>
                    <a:pt x="3247" y="68"/>
                    <a:pt x="3604" y="85"/>
                  </a:cubicBezTo>
                  <a:cubicBezTo>
                    <a:pt x="3728" y="90"/>
                    <a:pt x="3853" y="91"/>
                    <a:pt x="3993" y="94"/>
                  </a:cubicBezTo>
                  <a:cubicBezTo>
                    <a:pt x="3976" y="155"/>
                    <a:pt x="3973" y="194"/>
                    <a:pt x="3955" y="222"/>
                  </a:cubicBezTo>
                  <a:cubicBezTo>
                    <a:pt x="3694" y="613"/>
                    <a:pt x="3650" y="1059"/>
                    <a:pt x="3638" y="1509"/>
                  </a:cubicBezTo>
                  <a:cubicBezTo>
                    <a:pt x="3630" y="1769"/>
                    <a:pt x="3717" y="1842"/>
                    <a:pt x="3979" y="1874"/>
                  </a:cubicBezTo>
                  <a:cubicBezTo>
                    <a:pt x="4279" y="1911"/>
                    <a:pt x="4541" y="1851"/>
                    <a:pt x="4748" y="1617"/>
                  </a:cubicBezTo>
                  <a:cubicBezTo>
                    <a:pt x="4787" y="1574"/>
                    <a:pt x="4842" y="1547"/>
                    <a:pt x="4927" y="1484"/>
                  </a:cubicBezTo>
                  <a:cubicBezTo>
                    <a:pt x="4938" y="1576"/>
                    <a:pt x="4949" y="1623"/>
                    <a:pt x="4949" y="1668"/>
                  </a:cubicBezTo>
                  <a:cubicBezTo>
                    <a:pt x="4950" y="2169"/>
                    <a:pt x="4947" y="2670"/>
                    <a:pt x="4949" y="3172"/>
                  </a:cubicBezTo>
                  <a:cubicBezTo>
                    <a:pt x="4949" y="3303"/>
                    <a:pt x="4942" y="3429"/>
                    <a:pt x="4796" y="3530"/>
                  </a:cubicBezTo>
                  <a:cubicBezTo>
                    <a:pt x="4745" y="3502"/>
                    <a:pt x="4676" y="3475"/>
                    <a:pt x="4618" y="3433"/>
                  </a:cubicBezTo>
                  <a:cubicBezTo>
                    <a:pt x="4494" y="3343"/>
                    <a:pt x="4369" y="3252"/>
                    <a:pt x="4257" y="3148"/>
                  </a:cubicBezTo>
                  <a:cubicBezTo>
                    <a:pt x="4113" y="3015"/>
                    <a:pt x="3926" y="3017"/>
                    <a:pt x="3756" y="2972"/>
                  </a:cubicBezTo>
                  <a:cubicBezTo>
                    <a:pt x="3649" y="2944"/>
                    <a:pt x="3557" y="3008"/>
                    <a:pt x="3492" y="3097"/>
                  </a:cubicBezTo>
                  <a:cubicBezTo>
                    <a:pt x="3329" y="3326"/>
                    <a:pt x="3137" y="3539"/>
                    <a:pt x="3092" y="3848"/>
                  </a:cubicBezTo>
                  <a:cubicBezTo>
                    <a:pt x="2690" y="3900"/>
                    <a:pt x="2295" y="3868"/>
                    <a:pt x="1891" y="3872"/>
                  </a:cubicBezTo>
                  <a:cubicBezTo>
                    <a:pt x="1856" y="3794"/>
                    <a:pt x="1815" y="3729"/>
                    <a:pt x="1798" y="3658"/>
                  </a:cubicBezTo>
                  <a:cubicBezTo>
                    <a:pt x="1740" y="3406"/>
                    <a:pt x="1541" y="3248"/>
                    <a:pt x="1405" y="3048"/>
                  </a:cubicBezTo>
                  <a:cubicBezTo>
                    <a:pt x="1354" y="2972"/>
                    <a:pt x="1253" y="2948"/>
                    <a:pt x="1160" y="2973"/>
                  </a:cubicBezTo>
                  <a:cubicBezTo>
                    <a:pt x="977" y="3024"/>
                    <a:pt x="786" y="3047"/>
                    <a:pt x="633" y="3186"/>
                  </a:cubicBezTo>
                  <a:cubicBezTo>
                    <a:pt x="493" y="3314"/>
                    <a:pt x="333" y="3420"/>
                    <a:pt x="186" y="3532"/>
                  </a:cubicBezTo>
                  <a:cubicBezTo>
                    <a:pt x="40" y="3481"/>
                    <a:pt x="6" y="3378"/>
                    <a:pt x="5" y="3255"/>
                  </a:cubicBezTo>
                  <a:cubicBezTo>
                    <a:pt x="3" y="3050"/>
                    <a:pt x="3" y="2844"/>
                    <a:pt x="2" y="2639"/>
                  </a:cubicBezTo>
                  <a:cubicBezTo>
                    <a:pt x="2" y="2343"/>
                    <a:pt x="0" y="2047"/>
                    <a:pt x="2" y="1752"/>
                  </a:cubicBezTo>
                  <a:cubicBezTo>
                    <a:pt x="2" y="1679"/>
                    <a:pt x="14" y="1608"/>
                    <a:pt x="23" y="1506"/>
                  </a:cubicBezTo>
                  <a:cubicBezTo>
                    <a:pt x="153" y="1548"/>
                    <a:pt x="212" y="1635"/>
                    <a:pt x="284" y="1700"/>
                  </a:cubicBezTo>
                  <a:cubicBezTo>
                    <a:pt x="534" y="1923"/>
                    <a:pt x="825" y="1909"/>
                    <a:pt x="1121" y="1843"/>
                  </a:cubicBezTo>
                  <a:cubicBezTo>
                    <a:pt x="1224" y="1819"/>
                    <a:pt x="1295" y="1736"/>
                    <a:pt x="1310" y="1623"/>
                  </a:cubicBezTo>
                  <a:cubicBezTo>
                    <a:pt x="1317" y="1572"/>
                    <a:pt x="1321" y="1519"/>
                    <a:pt x="1317" y="1469"/>
                  </a:cubicBezTo>
                  <a:cubicBezTo>
                    <a:pt x="1278" y="1048"/>
                    <a:pt x="1251" y="624"/>
                    <a:pt x="1012" y="253"/>
                  </a:cubicBezTo>
                  <a:cubicBezTo>
                    <a:pt x="988" y="213"/>
                    <a:pt x="974" y="167"/>
                    <a:pt x="941" y="92"/>
                  </a:cubicBezTo>
                  <a:close/>
                </a:path>
              </a:pathLst>
            </a:custGeom>
            <a:solidFill>
              <a:srgbClr val="E0BF66"/>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5" name="Google Shape;525;p15"/>
            <p:cNvSpPr/>
            <p:nvPr/>
          </p:nvSpPr>
          <p:spPr>
            <a:xfrm>
              <a:off x="4227941" y="1214807"/>
              <a:ext cx="315767" cy="527313"/>
            </a:xfrm>
            <a:custGeom>
              <a:avLst/>
              <a:gdLst/>
              <a:ahLst/>
              <a:cxnLst/>
              <a:rect l="l" t="t" r="r" b="b"/>
              <a:pathLst>
                <a:path w="6149" h="10269" extrusionOk="0">
                  <a:moveTo>
                    <a:pt x="31" y="2826"/>
                  </a:moveTo>
                  <a:cubicBezTo>
                    <a:pt x="424" y="2456"/>
                    <a:pt x="386" y="2504"/>
                    <a:pt x="391" y="1940"/>
                  </a:cubicBezTo>
                  <a:cubicBezTo>
                    <a:pt x="394" y="1747"/>
                    <a:pt x="298" y="1600"/>
                    <a:pt x="204" y="1436"/>
                  </a:cubicBezTo>
                  <a:cubicBezTo>
                    <a:pt x="275" y="1368"/>
                    <a:pt x="337" y="1305"/>
                    <a:pt x="403" y="1247"/>
                  </a:cubicBezTo>
                  <a:cubicBezTo>
                    <a:pt x="584" y="1089"/>
                    <a:pt x="610" y="902"/>
                    <a:pt x="509" y="692"/>
                  </a:cubicBezTo>
                  <a:cubicBezTo>
                    <a:pt x="482" y="634"/>
                    <a:pt x="453" y="577"/>
                    <a:pt x="425" y="520"/>
                  </a:cubicBezTo>
                  <a:cubicBezTo>
                    <a:pt x="546" y="163"/>
                    <a:pt x="790" y="4"/>
                    <a:pt x="1155" y="13"/>
                  </a:cubicBezTo>
                  <a:cubicBezTo>
                    <a:pt x="1309" y="17"/>
                    <a:pt x="1463" y="1"/>
                    <a:pt x="1612" y="64"/>
                  </a:cubicBezTo>
                  <a:cubicBezTo>
                    <a:pt x="1657" y="84"/>
                    <a:pt x="1712" y="84"/>
                    <a:pt x="1763" y="88"/>
                  </a:cubicBezTo>
                  <a:cubicBezTo>
                    <a:pt x="2055" y="115"/>
                    <a:pt x="2348" y="142"/>
                    <a:pt x="2641" y="168"/>
                  </a:cubicBezTo>
                  <a:cubicBezTo>
                    <a:pt x="2654" y="169"/>
                    <a:pt x="2668" y="169"/>
                    <a:pt x="2679" y="173"/>
                  </a:cubicBezTo>
                  <a:cubicBezTo>
                    <a:pt x="3021" y="286"/>
                    <a:pt x="3349" y="431"/>
                    <a:pt x="3643" y="642"/>
                  </a:cubicBezTo>
                  <a:cubicBezTo>
                    <a:pt x="3696" y="680"/>
                    <a:pt x="3690" y="711"/>
                    <a:pt x="3620" y="830"/>
                  </a:cubicBezTo>
                  <a:cubicBezTo>
                    <a:pt x="3596" y="827"/>
                    <a:pt x="3563" y="834"/>
                    <a:pt x="3548" y="820"/>
                  </a:cubicBezTo>
                  <a:cubicBezTo>
                    <a:pt x="3190" y="507"/>
                    <a:pt x="2758" y="411"/>
                    <a:pt x="2299" y="396"/>
                  </a:cubicBezTo>
                  <a:cubicBezTo>
                    <a:pt x="2171" y="391"/>
                    <a:pt x="2042" y="390"/>
                    <a:pt x="1913" y="390"/>
                  </a:cubicBezTo>
                  <a:cubicBezTo>
                    <a:pt x="1448" y="392"/>
                    <a:pt x="1092" y="656"/>
                    <a:pt x="910" y="1088"/>
                  </a:cubicBezTo>
                  <a:cubicBezTo>
                    <a:pt x="637" y="1735"/>
                    <a:pt x="585" y="2399"/>
                    <a:pt x="672" y="3089"/>
                  </a:cubicBezTo>
                  <a:cubicBezTo>
                    <a:pt x="720" y="3473"/>
                    <a:pt x="775" y="3852"/>
                    <a:pt x="873" y="4226"/>
                  </a:cubicBezTo>
                  <a:cubicBezTo>
                    <a:pt x="913" y="4374"/>
                    <a:pt x="901" y="4534"/>
                    <a:pt x="940" y="4682"/>
                  </a:cubicBezTo>
                  <a:cubicBezTo>
                    <a:pt x="1008" y="4929"/>
                    <a:pt x="1096" y="5171"/>
                    <a:pt x="1179" y="5414"/>
                  </a:cubicBezTo>
                  <a:cubicBezTo>
                    <a:pt x="1229" y="5558"/>
                    <a:pt x="1285" y="5703"/>
                    <a:pt x="1342" y="5846"/>
                  </a:cubicBezTo>
                  <a:cubicBezTo>
                    <a:pt x="1394" y="5976"/>
                    <a:pt x="1449" y="6104"/>
                    <a:pt x="1504" y="6233"/>
                  </a:cubicBezTo>
                  <a:cubicBezTo>
                    <a:pt x="1549" y="6340"/>
                    <a:pt x="1599" y="6444"/>
                    <a:pt x="1637" y="6552"/>
                  </a:cubicBezTo>
                  <a:cubicBezTo>
                    <a:pt x="1731" y="6819"/>
                    <a:pt x="1814" y="7089"/>
                    <a:pt x="1911" y="7355"/>
                  </a:cubicBezTo>
                  <a:cubicBezTo>
                    <a:pt x="1950" y="7462"/>
                    <a:pt x="2011" y="7561"/>
                    <a:pt x="2066" y="7661"/>
                  </a:cubicBezTo>
                  <a:cubicBezTo>
                    <a:pt x="2097" y="7716"/>
                    <a:pt x="2153" y="7761"/>
                    <a:pt x="2172" y="7820"/>
                  </a:cubicBezTo>
                  <a:cubicBezTo>
                    <a:pt x="2283" y="8160"/>
                    <a:pt x="2539" y="8402"/>
                    <a:pt x="2747" y="8677"/>
                  </a:cubicBezTo>
                  <a:cubicBezTo>
                    <a:pt x="2824" y="8780"/>
                    <a:pt x="2900" y="8884"/>
                    <a:pt x="2970" y="8991"/>
                  </a:cubicBezTo>
                  <a:cubicBezTo>
                    <a:pt x="3225" y="9371"/>
                    <a:pt x="3538" y="9678"/>
                    <a:pt x="3964" y="9872"/>
                  </a:cubicBezTo>
                  <a:cubicBezTo>
                    <a:pt x="4125" y="9945"/>
                    <a:pt x="4299" y="9970"/>
                    <a:pt x="4455" y="10068"/>
                  </a:cubicBezTo>
                  <a:cubicBezTo>
                    <a:pt x="4597" y="10157"/>
                    <a:pt x="4792" y="10127"/>
                    <a:pt x="4909" y="9974"/>
                  </a:cubicBezTo>
                  <a:cubicBezTo>
                    <a:pt x="5021" y="9826"/>
                    <a:pt x="5161" y="9682"/>
                    <a:pt x="5150" y="9471"/>
                  </a:cubicBezTo>
                  <a:cubicBezTo>
                    <a:pt x="5149" y="9446"/>
                    <a:pt x="5145" y="9417"/>
                    <a:pt x="5154" y="9394"/>
                  </a:cubicBezTo>
                  <a:cubicBezTo>
                    <a:pt x="5343" y="8944"/>
                    <a:pt x="5276" y="8458"/>
                    <a:pt x="5354" y="7993"/>
                  </a:cubicBezTo>
                  <a:cubicBezTo>
                    <a:pt x="5373" y="7880"/>
                    <a:pt x="5363" y="7762"/>
                    <a:pt x="5365" y="7647"/>
                  </a:cubicBezTo>
                  <a:cubicBezTo>
                    <a:pt x="5371" y="7300"/>
                    <a:pt x="5391" y="6953"/>
                    <a:pt x="5376" y="6607"/>
                  </a:cubicBezTo>
                  <a:cubicBezTo>
                    <a:pt x="5362" y="6274"/>
                    <a:pt x="5335" y="5939"/>
                    <a:pt x="5270" y="5613"/>
                  </a:cubicBezTo>
                  <a:cubicBezTo>
                    <a:pt x="5104" y="4769"/>
                    <a:pt x="4913" y="3929"/>
                    <a:pt x="4730" y="3088"/>
                  </a:cubicBezTo>
                  <a:cubicBezTo>
                    <a:pt x="4667" y="2798"/>
                    <a:pt x="4566" y="2524"/>
                    <a:pt x="4426" y="2260"/>
                  </a:cubicBezTo>
                  <a:cubicBezTo>
                    <a:pt x="4252" y="1931"/>
                    <a:pt x="4112" y="1585"/>
                    <a:pt x="3956" y="1247"/>
                  </a:cubicBezTo>
                  <a:cubicBezTo>
                    <a:pt x="3870" y="1059"/>
                    <a:pt x="3933" y="892"/>
                    <a:pt x="4034" y="738"/>
                  </a:cubicBezTo>
                  <a:cubicBezTo>
                    <a:pt x="4121" y="604"/>
                    <a:pt x="4257" y="579"/>
                    <a:pt x="4419" y="628"/>
                  </a:cubicBezTo>
                  <a:cubicBezTo>
                    <a:pt x="4872" y="1382"/>
                    <a:pt x="5154" y="2198"/>
                    <a:pt x="5305" y="3068"/>
                  </a:cubicBezTo>
                  <a:cubicBezTo>
                    <a:pt x="5418" y="3714"/>
                    <a:pt x="5504" y="4361"/>
                    <a:pt x="5543" y="5015"/>
                  </a:cubicBezTo>
                  <a:cubicBezTo>
                    <a:pt x="5550" y="5142"/>
                    <a:pt x="5578" y="5269"/>
                    <a:pt x="5593" y="5396"/>
                  </a:cubicBezTo>
                  <a:cubicBezTo>
                    <a:pt x="5608" y="5537"/>
                    <a:pt x="5618" y="5677"/>
                    <a:pt x="5633" y="5817"/>
                  </a:cubicBezTo>
                  <a:cubicBezTo>
                    <a:pt x="5648" y="5969"/>
                    <a:pt x="5675" y="6121"/>
                    <a:pt x="5683" y="6273"/>
                  </a:cubicBezTo>
                  <a:cubicBezTo>
                    <a:pt x="5696" y="6516"/>
                    <a:pt x="5696" y="6760"/>
                    <a:pt x="5703" y="7004"/>
                  </a:cubicBezTo>
                  <a:cubicBezTo>
                    <a:pt x="5708" y="7169"/>
                    <a:pt x="5683" y="7337"/>
                    <a:pt x="5773" y="7493"/>
                  </a:cubicBezTo>
                  <a:cubicBezTo>
                    <a:pt x="5830" y="7589"/>
                    <a:pt x="5799" y="7697"/>
                    <a:pt x="5758" y="7791"/>
                  </a:cubicBezTo>
                  <a:cubicBezTo>
                    <a:pt x="5682" y="7962"/>
                    <a:pt x="5679" y="8139"/>
                    <a:pt x="5680" y="8320"/>
                  </a:cubicBezTo>
                  <a:cubicBezTo>
                    <a:pt x="5681" y="8655"/>
                    <a:pt x="5680" y="8988"/>
                    <a:pt x="5680" y="9297"/>
                  </a:cubicBezTo>
                  <a:cubicBezTo>
                    <a:pt x="5759" y="9450"/>
                    <a:pt x="5824" y="9589"/>
                    <a:pt x="5902" y="9720"/>
                  </a:cubicBezTo>
                  <a:cubicBezTo>
                    <a:pt x="5972" y="9836"/>
                    <a:pt x="6059" y="9942"/>
                    <a:pt x="6149" y="10069"/>
                  </a:cubicBezTo>
                  <a:cubicBezTo>
                    <a:pt x="6044" y="10133"/>
                    <a:pt x="5930" y="10118"/>
                    <a:pt x="5819" y="10127"/>
                  </a:cubicBezTo>
                  <a:cubicBezTo>
                    <a:pt x="5601" y="10143"/>
                    <a:pt x="5386" y="10167"/>
                    <a:pt x="5168" y="10186"/>
                  </a:cubicBezTo>
                  <a:cubicBezTo>
                    <a:pt x="4862" y="10214"/>
                    <a:pt x="4555" y="10244"/>
                    <a:pt x="4248" y="10264"/>
                  </a:cubicBezTo>
                  <a:cubicBezTo>
                    <a:pt x="4189" y="10268"/>
                    <a:pt x="4127" y="10232"/>
                    <a:pt x="4067" y="10211"/>
                  </a:cubicBezTo>
                  <a:cubicBezTo>
                    <a:pt x="3912" y="10153"/>
                    <a:pt x="3761" y="10065"/>
                    <a:pt x="3600" y="10040"/>
                  </a:cubicBezTo>
                  <a:cubicBezTo>
                    <a:pt x="3212" y="9980"/>
                    <a:pt x="2924" y="9736"/>
                    <a:pt x="2620" y="9529"/>
                  </a:cubicBezTo>
                  <a:cubicBezTo>
                    <a:pt x="2501" y="9447"/>
                    <a:pt x="2407" y="9306"/>
                    <a:pt x="2399" y="9138"/>
                  </a:cubicBezTo>
                  <a:cubicBezTo>
                    <a:pt x="2387" y="8871"/>
                    <a:pt x="2224" y="8659"/>
                    <a:pt x="2136" y="8419"/>
                  </a:cubicBezTo>
                  <a:cubicBezTo>
                    <a:pt x="2123" y="8385"/>
                    <a:pt x="2095" y="8350"/>
                    <a:pt x="2064" y="8331"/>
                  </a:cubicBezTo>
                  <a:cubicBezTo>
                    <a:pt x="1822" y="8185"/>
                    <a:pt x="1668" y="7930"/>
                    <a:pt x="1394" y="7818"/>
                  </a:cubicBezTo>
                  <a:cubicBezTo>
                    <a:pt x="1233" y="7752"/>
                    <a:pt x="1201" y="7636"/>
                    <a:pt x="1241" y="7472"/>
                  </a:cubicBezTo>
                  <a:cubicBezTo>
                    <a:pt x="1381" y="6901"/>
                    <a:pt x="1289" y="6650"/>
                    <a:pt x="818" y="6322"/>
                  </a:cubicBezTo>
                  <a:cubicBezTo>
                    <a:pt x="797" y="6308"/>
                    <a:pt x="779" y="6289"/>
                    <a:pt x="739" y="6254"/>
                  </a:cubicBezTo>
                  <a:cubicBezTo>
                    <a:pt x="735" y="6147"/>
                    <a:pt x="732" y="6021"/>
                    <a:pt x="727" y="5895"/>
                  </a:cubicBezTo>
                  <a:cubicBezTo>
                    <a:pt x="711" y="5470"/>
                    <a:pt x="691" y="5437"/>
                    <a:pt x="305" y="5228"/>
                  </a:cubicBezTo>
                  <a:cubicBezTo>
                    <a:pt x="444" y="5012"/>
                    <a:pt x="447" y="4774"/>
                    <a:pt x="378" y="4537"/>
                  </a:cubicBezTo>
                  <a:cubicBezTo>
                    <a:pt x="314" y="4317"/>
                    <a:pt x="259" y="4088"/>
                    <a:pt x="1" y="3965"/>
                  </a:cubicBezTo>
                  <a:cubicBezTo>
                    <a:pt x="248" y="3810"/>
                    <a:pt x="237" y="3592"/>
                    <a:pt x="244" y="3370"/>
                  </a:cubicBezTo>
                  <a:cubicBezTo>
                    <a:pt x="250" y="3150"/>
                    <a:pt x="162" y="2979"/>
                    <a:pt x="31" y="2826"/>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6" name="Google Shape;526;p15"/>
            <p:cNvSpPr/>
            <p:nvPr/>
          </p:nvSpPr>
          <p:spPr>
            <a:xfrm>
              <a:off x="4591308" y="1214858"/>
              <a:ext cx="322032" cy="528494"/>
            </a:xfrm>
            <a:custGeom>
              <a:avLst/>
              <a:gdLst/>
              <a:ahLst/>
              <a:cxnLst/>
              <a:rect l="l" t="t" r="r" b="b"/>
              <a:pathLst>
                <a:path w="6271" h="10292" extrusionOk="0">
                  <a:moveTo>
                    <a:pt x="1" y="10066"/>
                  </a:moveTo>
                  <a:cubicBezTo>
                    <a:pt x="83" y="9976"/>
                    <a:pt x="130" y="9921"/>
                    <a:pt x="181" y="9868"/>
                  </a:cubicBezTo>
                  <a:cubicBezTo>
                    <a:pt x="252" y="9795"/>
                    <a:pt x="333" y="9728"/>
                    <a:pt x="397" y="9649"/>
                  </a:cubicBezTo>
                  <a:cubicBezTo>
                    <a:pt x="534" y="9480"/>
                    <a:pt x="657" y="9315"/>
                    <a:pt x="639" y="9067"/>
                  </a:cubicBezTo>
                  <a:cubicBezTo>
                    <a:pt x="617" y="8774"/>
                    <a:pt x="645" y="8478"/>
                    <a:pt x="650" y="8183"/>
                  </a:cubicBezTo>
                  <a:cubicBezTo>
                    <a:pt x="651" y="8119"/>
                    <a:pt x="636" y="8052"/>
                    <a:pt x="651" y="7991"/>
                  </a:cubicBezTo>
                  <a:cubicBezTo>
                    <a:pt x="760" y="7534"/>
                    <a:pt x="704" y="7071"/>
                    <a:pt x="712" y="6610"/>
                  </a:cubicBezTo>
                  <a:cubicBezTo>
                    <a:pt x="716" y="6380"/>
                    <a:pt x="699" y="6150"/>
                    <a:pt x="767" y="5922"/>
                  </a:cubicBezTo>
                  <a:cubicBezTo>
                    <a:pt x="800" y="5815"/>
                    <a:pt x="790" y="5693"/>
                    <a:pt x="789" y="5578"/>
                  </a:cubicBezTo>
                  <a:cubicBezTo>
                    <a:pt x="787" y="4919"/>
                    <a:pt x="872" y="4271"/>
                    <a:pt x="1026" y="3632"/>
                  </a:cubicBezTo>
                  <a:cubicBezTo>
                    <a:pt x="1047" y="3545"/>
                    <a:pt x="1068" y="3456"/>
                    <a:pt x="1076" y="3367"/>
                  </a:cubicBezTo>
                  <a:cubicBezTo>
                    <a:pt x="1128" y="2777"/>
                    <a:pt x="1279" y="2205"/>
                    <a:pt x="1411" y="1632"/>
                  </a:cubicBezTo>
                  <a:cubicBezTo>
                    <a:pt x="1495" y="1267"/>
                    <a:pt x="1688" y="944"/>
                    <a:pt x="1893" y="625"/>
                  </a:cubicBezTo>
                  <a:cubicBezTo>
                    <a:pt x="2043" y="575"/>
                    <a:pt x="2178" y="601"/>
                    <a:pt x="2267" y="733"/>
                  </a:cubicBezTo>
                  <a:cubicBezTo>
                    <a:pt x="2367" y="885"/>
                    <a:pt x="2441" y="1048"/>
                    <a:pt x="2350" y="1239"/>
                  </a:cubicBezTo>
                  <a:cubicBezTo>
                    <a:pt x="2181" y="1598"/>
                    <a:pt x="2014" y="1959"/>
                    <a:pt x="1851" y="2322"/>
                  </a:cubicBezTo>
                  <a:cubicBezTo>
                    <a:pt x="1772" y="2497"/>
                    <a:pt x="1676" y="2670"/>
                    <a:pt x="1636" y="2855"/>
                  </a:cubicBezTo>
                  <a:cubicBezTo>
                    <a:pt x="1405" y="3908"/>
                    <a:pt x="1180" y="4963"/>
                    <a:pt x="971" y="6020"/>
                  </a:cubicBezTo>
                  <a:cubicBezTo>
                    <a:pt x="924" y="6256"/>
                    <a:pt x="942" y="6506"/>
                    <a:pt x="939" y="6749"/>
                  </a:cubicBezTo>
                  <a:cubicBezTo>
                    <a:pt x="935" y="6980"/>
                    <a:pt x="943" y="7211"/>
                    <a:pt x="942" y="7443"/>
                  </a:cubicBezTo>
                  <a:cubicBezTo>
                    <a:pt x="941" y="7725"/>
                    <a:pt x="976" y="8007"/>
                    <a:pt x="981" y="8286"/>
                  </a:cubicBezTo>
                  <a:cubicBezTo>
                    <a:pt x="990" y="8714"/>
                    <a:pt x="1092" y="9121"/>
                    <a:pt x="1162" y="9535"/>
                  </a:cubicBezTo>
                  <a:cubicBezTo>
                    <a:pt x="1197" y="9738"/>
                    <a:pt x="1298" y="9918"/>
                    <a:pt x="1475" y="10042"/>
                  </a:cubicBezTo>
                  <a:cubicBezTo>
                    <a:pt x="1603" y="10133"/>
                    <a:pt x="1763" y="10137"/>
                    <a:pt x="1875" y="10059"/>
                  </a:cubicBezTo>
                  <a:cubicBezTo>
                    <a:pt x="2048" y="9940"/>
                    <a:pt x="2252" y="9912"/>
                    <a:pt x="2434" y="9824"/>
                  </a:cubicBezTo>
                  <a:cubicBezTo>
                    <a:pt x="2772" y="9660"/>
                    <a:pt x="3014" y="9403"/>
                    <a:pt x="3243" y="9127"/>
                  </a:cubicBezTo>
                  <a:cubicBezTo>
                    <a:pt x="3422" y="8910"/>
                    <a:pt x="3571" y="8669"/>
                    <a:pt x="3741" y="8445"/>
                  </a:cubicBezTo>
                  <a:cubicBezTo>
                    <a:pt x="3889" y="8251"/>
                    <a:pt x="4057" y="8071"/>
                    <a:pt x="4122" y="7828"/>
                  </a:cubicBezTo>
                  <a:cubicBezTo>
                    <a:pt x="4413" y="7496"/>
                    <a:pt x="4471" y="7064"/>
                    <a:pt x="4626" y="6673"/>
                  </a:cubicBezTo>
                  <a:cubicBezTo>
                    <a:pt x="4697" y="6495"/>
                    <a:pt x="4779" y="6321"/>
                    <a:pt x="4855" y="6145"/>
                  </a:cubicBezTo>
                  <a:cubicBezTo>
                    <a:pt x="4884" y="6075"/>
                    <a:pt x="4915" y="6005"/>
                    <a:pt x="4942" y="5932"/>
                  </a:cubicBezTo>
                  <a:cubicBezTo>
                    <a:pt x="5013" y="5740"/>
                    <a:pt x="5079" y="5546"/>
                    <a:pt x="5151" y="5354"/>
                  </a:cubicBezTo>
                  <a:cubicBezTo>
                    <a:pt x="5272" y="5029"/>
                    <a:pt x="5391" y="4704"/>
                    <a:pt x="5409" y="4353"/>
                  </a:cubicBezTo>
                  <a:cubicBezTo>
                    <a:pt x="5413" y="4264"/>
                    <a:pt x="5444" y="4177"/>
                    <a:pt x="5465" y="4090"/>
                  </a:cubicBezTo>
                  <a:cubicBezTo>
                    <a:pt x="5599" y="3538"/>
                    <a:pt x="5659" y="2979"/>
                    <a:pt x="5665" y="2411"/>
                  </a:cubicBezTo>
                  <a:cubicBezTo>
                    <a:pt x="5670" y="1898"/>
                    <a:pt x="5554" y="1415"/>
                    <a:pt x="5338" y="958"/>
                  </a:cubicBezTo>
                  <a:cubicBezTo>
                    <a:pt x="5185" y="635"/>
                    <a:pt x="4904" y="432"/>
                    <a:pt x="4558" y="401"/>
                  </a:cubicBezTo>
                  <a:cubicBezTo>
                    <a:pt x="4203" y="368"/>
                    <a:pt x="3842" y="366"/>
                    <a:pt x="3486" y="463"/>
                  </a:cubicBezTo>
                  <a:cubicBezTo>
                    <a:pt x="3234" y="531"/>
                    <a:pt x="2997" y="612"/>
                    <a:pt x="2801" y="791"/>
                  </a:cubicBezTo>
                  <a:cubicBezTo>
                    <a:pt x="2775" y="815"/>
                    <a:pt x="2734" y="822"/>
                    <a:pt x="2701" y="837"/>
                  </a:cubicBezTo>
                  <a:cubicBezTo>
                    <a:pt x="2615" y="715"/>
                    <a:pt x="2606" y="667"/>
                    <a:pt x="2680" y="624"/>
                  </a:cubicBezTo>
                  <a:cubicBezTo>
                    <a:pt x="3057" y="409"/>
                    <a:pt x="3416" y="165"/>
                    <a:pt x="3881" y="154"/>
                  </a:cubicBezTo>
                  <a:cubicBezTo>
                    <a:pt x="4197" y="146"/>
                    <a:pt x="4511" y="61"/>
                    <a:pt x="4828" y="25"/>
                  </a:cubicBezTo>
                  <a:cubicBezTo>
                    <a:pt x="4993" y="7"/>
                    <a:pt x="5163" y="1"/>
                    <a:pt x="5327" y="23"/>
                  </a:cubicBezTo>
                  <a:cubicBezTo>
                    <a:pt x="5605" y="61"/>
                    <a:pt x="5784" y="233"/>
                    <a:pt x="5874" y="496"/>
                  </a:cubicBezTo>
                  <a:cubicBezTo>
                    <a:pt x="5658" y="1015"/>
                    <a:pt x="5658" y="1015"/>
                    <a:pt x="6094" y="1431"/>
                  </a:cubicBezTo>
                  <a:cubicBezTo>
                    <a:pt x="6036" y="1586"/>
                    <a:pt x="5895" y="1722"/>
                    <a:pt x="5910" y="1912"/>
                  </a:cubicBezTo>
                  <a:cubicBezTo>
                    <a:pt x="5923" y="2077"/>
                    <a:pt x="5928" y="2243"/>
                    <a:pt x="5939" y="2409"/>
                  </a:cubicBezTo>
                  <a:cubicBezTo>
                    <a:pt x="5953" y="2618"/>
                    <a:pt x="6169" y="2671"/>
                    <a:pt x="6265" y="2814"/>
                  </a:cubicBezTo>
                  <a:cubicBezTo>
                    <a:pt x="5965" y="3272"/>
                    <a:pt x="5969" y="3614"/>
                    <a:pt x="6271" y="3962"/>
                  </a:cubicBezTo>
                  <a:cubicBezTo>
                    <a:pt x="5917" y="4227"/>
                    <a:pt x="5778" y="4798"/>
                    <a:pt x="5979" y="5235"/>
                  </a:cubicBezTo>
                  <a:cubicBezTo>
                    <a:pt x="5598" y="5447"/>
                    <a:pt x="5584" y="5470"/>
                    <a:pt x="5576" y="5926"/>
                  </a:cubicBezTo>
                  <a:cubicBezTo>
                    <a:pt x="5574" y="6029"/>
                    <a:pt x="5575" y="6131"/>
                    <a:pt x="5575" y="6245"/>
                  </a:cubicBezTo>
                  <a:cubicBezTo>
                    <a:pt x="5512" y="6292"/>
                    <a:pt x="5454" y="6341"/>
                    <a:pt x="5392" y="6383"/>
                  </a:cubicBezTo>
                  <a:cubicBezTo>
                    <a:pt x="5025" y="6628"/>
                    <a:pt x="4941" y="7044"/>
                    <a:pt x="5029" y="7400"/>
                  </a:cubicBezTo>
                  <a:cubicBezTo>
                    <a:pt x="5100" y="7683"/>
                    <a:pt x="5091" y="7734"/>
                    <a:pt x="4846" y="7853"/>
                  </a:cubicBezTo>
                  <a:cubicBezTo>
                    <a:pt x="4584" y="7980"/>
                    <a:pt x="4430" y="8233"/>
                    <a:pt x="4188" y="8379"/>
                  </a:cubicBezTo>
                  <a:cubicBezTo>
                    <a:pt x="4096" y="8604"/>
                    <a:pt x="4001" y="8828"/>
                    <a:pt x="3912" y="9054"/>
                  </a:cubicBezTo>
                  <a:cubicBezTo>
                    <a:pt x="3893" y="9102"/>
                    <a:pt x="3908" y="9162"/>
                    <a:pt x="3885" y="9205"/>
                  </a:cubicBezTo>
                  <a:cubicBezTo>
                    <a:pt x="3827" y="9317"/>
                    <a:pt x="3782" y="9460"/>
                    <a:pt x="3687" y="9524"/>
                  </a:cubicBezTo>
                  <a:cubicBezTo>
                    <a:pt x="3392" y="9722"/>
                    <a:pt x="3121" y="9972"/>
                    <a:pt x="2746" y="10027"/>
                  </a:cubicBezTo>
                  <a:cubicBezTo>
                    <a:pt x="2646" y="10042"/>
                    <a:pt x="2535" y="10061"/>
                    <a:pt x="2454" y="10116"/>
                  </a:cubicBezTo>
                  <a:cubicBezTo>
                    <a:pt x="2197" y="10292"/>
                    <a:pt x="1921" y="10235"/>
                    <a:pt x="1641" y="10225"/>
                  </a:cubicBezTo>
                  <a:cubicBezTo>
                    <a:pt x="1192" y="10210"/>
                    <a:pt x="752" y="10092"/>
                    <a:pt x="299" y="10114"/>
                  </a:cubicBezTo>
                  <a:cubicBezTo>
                    <a:pt x="216" y="10118"/>
                    <a:pt x="132" y="10088"/>
                    <a:pt x="1" y="10066"/>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7" name="Google Shape;527;p15"/>
            <p:cNvSpPr/>
            <p:nvPr/>
          </p:nvSpPr>
          <p:spPr>
            <a:xfrm>
              <a:off x="4277444" y="1751477"/>
              <a:ext cx="587781" cy="48423"/>
            </a:xfrm>
            <a:custGeom>
              <a:avLst/>
              <a:gdLst/>
              <a:ahLst/>
              <a:cxnLst/>
              <a:rect l="l" t="t" r="r" b="b"/>
              <a:pathLst>
                <a:path w="11446" h="943" extrusionOk="0">
                  <a:moveTo>
                    <a:pt x="0" y="906"/>
                  </a:moveTo>
                  <a:cubicBezTo>
                    <a:pt x="52" y="753"/>
                    <a:pt x="85" y="658"/>
                    <a:pt x="125" y="542"/>
                  </a:cubicBezTo>
                  <a:cubicBezTo>
                    <a:pt x="190" y="510"/>
                    <a:pt x="266" y="443"/>
                    <a:pt x="348" y="436"/>
                  </a:cubicBezTo>
                  <a:cubicBezTo>
                    <a:pt x="809" y="397"/>
                    <a:pt x="1252" y="246"/>
                    <a:pt x="1720" y="250"/>
                  </a:cubicBezTo>
                  <a:cubicBezTo>
                    <a:pt x="1910" y="253"/>
                    <a:pt x="2104" y="210"/>
                    <a:pt x="2288" y="159"/>
                  </a:cubicBezTo>
                  <a:cubicBezTo>
                    <a:pt x="2477" y="105"/>
                    <a:pt x="2665" y="79"/>
                    <a:pt x="2858" y="89"/>
                  </a:cubicBezTo>
                  <a:cubicBezTo>
                    <a:pt x="3335" y="111"/>
                    <a:pt x="3806" y="28"/>
                    <a:pt x="4280" y="20"/>
                  </a:cubicBezTo>
                  <a:cubicBezTo>
                    <a:pt x="5242" y="1"/>
                    <a:pt x="6205" y="1"/>
                    <a:pt x="7168" y="19"/>
                  </a:cubicBezTo>
                  <a:cubicBezTo>
                    <a:pt x="7642" y="28"/>
                    <a:pt x="8113" y="111"/>
                    <a:pt x="8590" y="89"/>
                  </a:cubicBezTo>
                  <a:cubicBezTo>
                    <a:pt x="8783" y="79"/>
                    <a:pt x="8971" y="104"/>
                    <a:pt x="9160" y="157"/>
                  </a:cubicBezTo>
                  <a:cubicBezTo>
                    <a:pt x="9394" y="223"/>
                    <a:pt x="9635" y="256"/>
                    <a:pt x="9881" y="262"/>
                  </a:cubicBezTo>
                  <a:cubicBezTo>
                    <a:pt x="10099" y="268"/>
                    <a:pt x="10314" y="312"/>
                    <a:pt x="10531" y="343"/>
                  </a:cubicBezTo>
                  <a:cubicBezTo>
                    <a:pt x="10695" y="366"/>
                    <a:pt x="10860" y="389"/>
                    <a:pt x="11023" y="422"/>
                  </a:cubicBezTo>
                  <a:cubicBezTo>
                    <a:pt x="11121" y="442"/>
                    <a:pt x="11216" y="482"/>
                    <a:pt x="11319" y="516"/>
                  </a:cubicBezTo>
                  <a:cubicBezTo>
                    <a:pt x="11361" y="641"/>
                    <a:pt x="11400" y="758"/>
                    <a:pt x="11445" y="894"/>
                  </a:cubicBezTo>
                  <a:cubicBezTo>
                    <a:pt x="11055" y="925"/>
                    <a:pt x="10685" y="942"/>
                    <a:pt x="10319" y="856"/>
                  </a:cubicBezTo>
                  <a:cubicBezTo>
                    <a:pt x="9916" y="761"/>
                    <a:pt x="9509" y="735"/>
                    <a:pt x="9097" y="721"/>
                  </a:cubicBezTo>
                  <a:cubicBezTo>
                    <a:pt x="8302" y="696"/>
                    <a:pt x="7507" y="641"/>
                    <a:pt x="6713" y="595"/>
                  </a:cubicBezTo>
                  <a:cubicBezTo>
                    <a:pt x="5994" y="552"/>
                    <a:pt x="5275" y="536"/>
                    <a:pt x="4559" y="620"/>
                  </a:cubicBezTo>
                  <a:cubicBezTo>
                    <a:pt x="4508" y="627"/>
                    <a:pt x="4456" y="634"/>
                    <a:pt x="4406" y="636"/>
                  </a:cubicBezTo>
                  <a:cubicBezTo>
                    <a:pt x="3726" y="667"/>
                    <a:pt x="3046" y="709"/>
                    <a:pt x="2366" y="722"/>
                  </a:cubicBezTo>
                  <a:cubicBezTo>
                    <a:pt x="1953" y="730"/>
                    <a:pt x="1545" y="757"/>
                    <a:pt x="1144" y="854"/>
                  </a:cubicBezTo>
                  <a:cubicBezTo>
                    <a:pt x="777" y="943"/>
                    <a:pt x="407" y="915"/>
                    <a:pt x="0" y="906"/>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8" name="Google Shape;528;p15"/>
            <p:cNvSpPr/>
            <p:nvPr/>
          </p:nvSpPr>
          <p:spPr>
            <a:xfrm>
              <a:off x="4922735" y="1250188"/>
              <a:ext cx="188207" cy="411108"/>
            </a:xfrm>
            <a:custGeom>
              <a:avLst/>
              <a:gdLst/>
              <a:ahLst/>
              <a:cxnLst/>
              <a:rect l="l" t="t" r="r" b="b"/>
              <a:pathLst>
                <a:path w="3665" h="8006" extrusionOk="0">
                  <a:moveTo>
                    <a:pt x="3634" y="3701"/>
                  </a:moveTo>
                  <a:cubicBezTo>
                    <a:pt x="3610" y="3734"/>
                    <a:pt x="3576" y="3788"/>
                    <a:pt x="3535" y="3836"/>
                  </a:cubicBezTo>
                  <a:cubicBezTo>
                    <a:pt x="3430" y="3960"/>
                    <a:pt x="3377" y="4105"/>
                    <a:pt x="3391" y="4264"/>
                  </a:cubicBezTo>
                  <a:cubicBezTo>
                    <a:pt x="3429" y="4731"/>
                    <a:pt x="3220" y="5112"/>
                    <a:pt x="2978" y="5480"/>
                  </a:cubicBezTo>
                  <a:cubicBezTo>
                    <a:pt x="2816" y="5726"/>
                    <a:pt x="2641" y="5964"/>
                    <a:pt x="2466" y="6202"/>
                  </a:cubicBezTo>
                  <a:cubicBezTo>
                    <a:pt x="2360" y="6345"/>
                    <a:pt x="2266" y="6496"/>
                    <a:pt x="2093" y="6583"/>
                  </a:cubicBezTo>
                  <a:cubicBezTo>
                    <a:pt x="2021" y="6618"/>
                    <a:pt x="1975" y="6714"/>
                    <a:pt x="1922" y="6785"/>
                  </a:cubicBezTo>
                  <a:cubicBezTo>
                    <a:pt x="1721" y="7058"/>
                    <a:pt x="1502" y="7297"/>
                    <a:pt x="1155" y="7392"/>
                  </a:cubicBezTo>
                  <a:cubicBezTo>
                    <a:pt x="1054" y="7419"/>
                    <a:pt x="971" y="7522"/>
                    <a:pt x="887" y="7598"/>
                  </a:cubicBezTo>
                  <a:cubicBezTo>
                    <a:pt x="851" y="7632"/>
                    <a:pt x="838" y="7690"/>
                    <a:pt x="805" y="7728"/>
                  </a:cubicBezTo>
                  <a:cubicBezTo>
                    <a:pt x="665" y="7891"/>
                    <a:pt x="504" y="8006"/>
                    <a:pt x="272" y="7968"/>
                  </a:cubicBezTo>
                  <a:cubicBezTo>
                    <a:pt x="197" y="7956"/>
                    <a:pt x="120" y="7955"/>
                    <a:pt x="50" y="7949"/>
                  </a:cubicBezTo>
                  <a:cubicBezTo>
                    <a:pt x="0" y="7858"/>
                    <a:pt x="71" y="7826"/>
                    <a:pt x="111" y="7785"/>
                  </a:cubicBezTo>
                  <a:cubicBezTo>
                    <a:pt x="302" y="7595"/>
                    <a:pt x="500" y="7420"/>
                    <a:pt x="734" y="7275"/>
                  </a:cubicBezTo>
                  <a:cubicBezTo>
                    <a:pt x="947" y="7144"/>
                    <a:pt x="1120" y="6943"/>
                    <a:pt x="1295" y="6758"/>
                  </a:cubicBezTo>
                  <a:cubicBezTo>
                    <a:pt x="1496" y="6544"/>
                    <a:pt x="1677" y="6316"/>
                    <a:pt x="1821" y="6054"/>
                  </a:cubicBezTo>
                  <a:cubicBezTo>
                    <a:pt x="1980" y="5763"/>
                    <a:pt x="2186" y="5497"/>
                    <a:pt x="2368" y="5218"/>
                  </a:cubicBezTo>
                  <a:cubicBezTo>
                    <a:pt x="2496" y="5023"/>
                    <a:pt x="2587" y="4813"/>
                    <a:pt x="2654" y="4588"/>
                  </a:cubicBezTo>
                  <a:cubicBezTo>
                    <a:pt x="2712" y="4392"/>
                    <a:pt x="2791" y="4202"/>
                    <a:pt x="2861" y="4009"/>
                  </a:cubicBezTo>
                  <a:cubicBezTo>
                    <a:pt x="3040" y="3508"/>
                    <a:pt x="3140" y="2995"/>
                    <a:pt x="3111" y="2460"/>
                  </a:cubicBezTo>
                  <a:cubicBezTo>
                    <a:pt x="3105" y="2358"/>
                    <a:pt x="3102" y="2254"/>
                    <a:pt x="3111" y="2152"/>
                  </a:cubicBezTo>
                  <a:cubicBezTo>
                    <a:pt x="3143" y="1738"/>
                    <a:pt x="2982" y="1373"/>
                    <a:pt x="2825" y="1007"/>
                  </a:cubicBezTo>
                  <a:cubicBezTo>
                    <a:pt x="2715" y="751"/>
                    <a:pt x="2512" y="612"/>
                    <a:pt x="2246" y="545"/>
                  </a:cubicBezTo>
                  <a:cubicBezTo>
                    <a:pt x="1839" y="441"/>
                    <a:pt x="1238" y="436"/>
                    <a:pt x="803" y="541"/>
                  </a:cubicBezTo>
                  <a:cubicBezTo>
                    <a:pt x="768" y="550"/>
                    <a:pt x="728" y="536"/>
                    <a:pt x="676" y="531"/>
                  </a:cubicBezTo>
                  <a:cubicBezTo>
                    <a:pt x="699" y="492"/>
                    <a:pt x="709" y="446"/>
                    <a:pt x="734" y="436"/>
                  </a:cubicBezTo>
                  <a:cubicBezTo>
                    <a:pt x="1028" y="307"/>
                    <a:pt x="1325" y="183"/>
                    <a:pt x="1651" y="162"/>
                  </a:cubicBezTo>
                  <a:cubicBezTo>
                    <a:pt x="1715" y="157"/>
                    <a:pt x="1783" y="156"/>
                    <a:pt x="1842" y="134"/>
                  </a:cubicBezTo>
                  <a:cubicBezTo>
                    <a:pt x="2197" y="1"/>
                    <a:pt x="2523" y="88"/>
                    <a:pt x="2842" y="260"/>
                  </a:cubicBezTo>
                  <a:cubicBezTo>
                    <a:pt x="2920" y="449"/>
                    <a:pt x="2840" y="666"/>
                    <a:pt x="2978" y="851"/>
                  </a:cubicBezTo>
                  <a:cubicBezTo>
                    <a:pt x="3111" y="1031"/>
                    <a:pt x="3310" y="1074"/>
                    <a:pt x="3476" y="1148"/>
                  </a:cubicBezTo>
                  <a:cubicBezTo>
                    <a:pt x="3444" y="1383"/>
                    <a:pt x="3411" y="1595"/>
                    <a:pt x="3387" y="1809"/>
                  </a:cubicBezTo>
                  <a:cubicBezTo>
                    <a:pt x="3364" y="1998"/>
                    <a:pt x="3405" y="2164"/>
                    <a:pt x="3560" y="2295"/>
                  </a:cubicBezTo>
                  <a:cubicBezTo>
                    <a:pt x="3649" y="2369"/>
                    <a:pt x="3665" y="2465"/>
                    <a:pt x="3610" y="2571"/>
                  </a:cubicBezTo>
                  <a:cubicBezTo>
                    <a:pt x="3425" y="2930"/>
                    <a:pt x="3446" y="3286"/>
                    <a:pt x="3634" y="3637"/>
                  </a:cubicBezTo>
                  <a:cubicBezTo>
                    <a:pt x="3638" y="3646"/>
                    <a:pt x="3634" y="3662"/>
                    <a:pt x="3634" y="370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29" name="Google Shape;529;p15"/>
            <p:cNvSpPr/>
            <p:nvPr/>
          </p:nvSpPr>
          <p:spPr>
            <a:xfrm>
              <a:off x="4031929" y="1250239"/>
              <a:ext cx="186923" cy="412957"/>
            </a:xfrm>
            <a:custGeom>
              <a:avLst/>
              <a:gdLst/>
              <a:ahLst/>
              <a:cxnLst/>
              <a:rect l="l" t="t" r="r" b="b"/>
              <a:pathLst>
                <a:path w="3640" h="8042" extrusionOk="0">
                  <a:moveTo>
                    <a:pt x="26" y="3659"/>
                  </a:moveTo>
                  <a:cubicBezTo>
                    <a:pt x="70" y="3492"/>
                    <a:pt x="200" y="3352"/>
                    <a:pt x="183" y="3156"/>
                  </a:cubicBezTo>
                  <a:cubicBezTo>
                    <a:pt x="167" y="2964"/>
                    <a:pt x="184" y="2772"/>
                    <a:pt x="72" y="2599"/>
                  </a:cubicBezTo>
                  <a:cubicBezTo>
                    <a:pt x="1" y="2488"/>
                    <a:pt x="8" y="2375"/>
                    <a:pt x="112" y="2287"/>
                  </a:cubicBezTo>
                  <a:cubicBezTo>
                    <a:pt x="256" y="2167"/>
                    <a:pt x="290" y="2012"/>
                    <a:pt x="271" y="1838"/>
                  </a:cubicBezTo>
                  <a:cubicBezTo>
                    <a:pt x="249" y="1612"/>
                    <a:pt x="222" y="1386"/>
                    <a:pt x="194" y="1142"/>
                  </a:cubicBezTo>
                  <a:cubicBezTo>
                    <a:pt x="652" y="1047"/>
                    <a:pt x="846" y="742"/>
                    <a:pt x="801" y="272"/>
                  </a:cubicBezTo>
                  <a:cubicBezTo>
                    <a:pt x="1126" y="92"/>
                    <a:pt x="1445" y="1"/>
                    <a:pt x="1803" y="126"/>
                  </a:cubicBezTo>
                  <a:cubicBezTo>
                    <a:pt x="1886" y="155"/>
                    <a:pt x="1979" y="158"/>
                    <a:pt x="2068" y="167"/>
                  </a:cubicBezTo>
                  <a:cubicBezTo>
                    <a:pt x="2380" y="196"/>
                    <a:pt x="2663" y="317"/>
                    <a:pt x="2944" y="442"/>
                  </a:cubicBezTo>
                  <a:cubicBezTo>
                    <a:pt x="2962" y="450"/>
                    <a:pt x="2971" y="482"/>
                    <a:pt x="3000" y="526"/>
                  </a:cubicBezTo>
                  <a:cubicBezTo>
                    <a:pt x="2946" y="532"/>
                    <a:pt x="2901" y="548"/>
                    <a:pt x="2863" y="539"/>
                  </a:cubicBezTo>
                  <a:cubicBezTo>
                    <a:pt x="2369" y="421"/>
                    <a:pt x="1875" y="424"/>
                    <a:pt x="1384" y="552"/>
                  </a:cubicBezTo>
                  <a:cubicBezTo>
                    <a:pt x="1135" y="617"/>
                    <a:pt x="945" y="762"/>
                    <a:pt x="842" y="1004"/>
                  </a:cubicBezTo>
                  <a:cubicBezTo>
                    <a:pt x="687" y="1369"/>
                    <a:pt x="526" y="1734"/>
                    <a:pt x="561" y="2148"/>
                  </a:cubicBezTo>
                  <a:cubicBezTo>
                    <a:pt x="570" y="2250"/>
                    <a:pt x="568" y="2353"/>
                    <a:pt x="561" y="2456"/>
                  </a:cubicBezTo>
                  <a:cubicBezTo>
                    <a:pt x="518" y="3098"/>
                    <a:pt x="699" y="3694"/>
                    <a:pt x="903" y="4293"/>
                  </a:cubicBezTo>
                  <a:cubicBezTo>
                    <a:pt x="1090" y="4846"/>
                    <a:pt x="1336" y="5359"/>
                    <a:pt x="1703" y="5814"/>
                  </a:cubicBezTo>
                  <a:cubicBezTo>
                    <a:pt x="1791" y="5923"/>
                    <a:pt x="1861" y="6049"/>
                    <a:pt x="1925" y="6174"/>
                  </a:cubicBezTo>
                  <a:cubicBezTo>
                    <a:pt x="2092" y="6500"/>
                    <a:pt x="2365" y="6730"/>
                    <a:pt x="2615" y="6985"/>
                  </a:cubicBezTo>
                  <a:cubicBezTo>
                    <a:pt x="2936" y="7312"/>
                    <a:pt x="3379" y="7500"/>
                    <a:pt x="3640" y="7890"/>
                  </a:cubicBezTo>
                  <a:cubicBezTo>
                    <a:pt x="3310" y="8041"/>
                    <a:pt x="3045" y="7997"/>
                    <a:pt x="2857" y="7710"/>
                  </a:cubicBezTo>
                  <a:cubicBezTo>
                    <a:pt x="2727" y="7514"/>
                    <a:pt x="2568" y="7411"/>
                    <a:pt x="2355" y="7325"/>
                  </a:cubicBezTo>
                  <a:cubicBezTo>
                    <a:pt x="2174" y="7252"/>
                    <a:pt x="2011" y="7103"/>
                    <a:pt x="1878" y="6954"/>
                  </a:cubicBezTo>
                  <a:cubicBezTo>
                    <a:pt x="1725" y="6783"/>
                    <a:pt x="1600" y="6597"/>
                    <a:pt x="1409" y="6455"/>
                  </a:cubicBezTo>
                  <a:cubicBezTo>
                    <a:pt x="1261" y="6345"/>
                    <a:pt x="1159" y="6164"/>
                    <a:pt x="1055" y="6003"/>
                  </a:cubicBezTo>
                  <a:cubicBezTo>
                    <a:pt x="846" y="5681"/>
                    <a:pt x="593" y="5389"/>
                    <a:pt x="433" y="5033"/>
                  </a:cubicBezTo>
                  <a:cubicBezTo>
                    <a:pt x="331" y="4807"/>
                    <a:pt x="256" y="4580"/>
                    <a:pt x="272" y="4330"/>
                  </a:cubicBezTo>
                  <a:cubicBezTo>
                    <a:pt x="287" y="4114"/>
                    <a:pt x="234" y="3924"/>
                    <a:pt x="76" y="3768"/>
                  </a:cubicBezTo>
                  <a:cubicBezTo>
                    <a:pt x="50" y="3743"/>
                    <a:pt x="43" y="3700"/>
                    <a:pt x="26" y="3659"/>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0" name="Google Shape;530;p15"/>
            <p:cNvSpPr/>
            <p:nvPr/>
          </p:nvSpPr>
          <p:spPr>
            <a:xfrm>
              <a:off x="4267174" y="1849968"/>
              <a:ext cx="610324" cy="44674"/>
            </a:xfrm>
            <a:custGeom>
              <a:avLst/>
              <a:gdLst/>
              <a:ahLst/>
              <a:cxnLst/>
              <a:rect l="l" t="t" r="r" b="b"/>
              <a:pathLst>
                <a:path w="11885" h="870" extrusionOk="0">
                  <a:moveTo>
                    <a:pt x="1" y="661"/>
                  </a:moveTo>
                  <a:cubicBezTo>
                    <a:pt x="97" y="414"/>
                    <a:pt x="96" y="416"/>
                    <a:pt x="279" y="425"/>
                  </a:cubicBezTo>
                  <a:cubicBezTo>
                    <a:pt x="509" y="436"/>
                    <a:pt x="737" y="459"/>
                    <a:pt x="964" y="377"/>
                  </a:cubicBezTo>
                  <a:cubicBezTo>
                    <a:pt x="1057" y="344"/>
                    <a:pt x="1167" y="357"/>
                    <a:pt x="1269" y="356"/>
                  </a:cubicBezTo>
                  <a:cubicBezTo>
                    <a:pt x="1603" y="354"/>
                    <a:pt x="1937" y="357"/>
                    <a:pt x="2271" y="357"/>
                  </a:cubicBezTo>
                  <a:cubicBezTo>
                    <a:pt x="2463" y="356"/>
                    <a:pt x="2655" y="370"/>
                    <a:pt x="2842" y="298"/>
                  </a:cubicBezTo>
                  <a:cubicBezTo>
                    <a:pt x="2899" y="275"/>
                    <a:pt x="2968" y="278"/>
                    <a:pt x="3032" y="275"/>
                  </a:cubicBezTo>
                  <a:cubicBezTo>
                    <a:pt x="3441" y="257"/>
                    <a:pt x="3845" y="202"/>
                    <a:pt x="4249" y="129"/>
                  </a:cubicBezTo>
                  <a:cubicBezTo>
                    <a:pt x="4399" y="102"/>
                    <a:pt x="4556" y="113"/>
                    <a:pt x="4710" y="111"/>
                  </a:cubicBezTo>
                  <a:cubicBezTo>
                    <a:pt x="5016" y="108"/>
                    <a:pt x="5321" y="120"/>
                    <a:pt x="5627" y="47"/>
                  </a:cubicBezTo>
                  <a:cubicBezTo>
                    <a:pt x="5821" y="1"/>
                    <a:pt x="6043" y="5"/>
                    <a:pt x="6239" y="50"/>
                  </a:cubicBezTo>
                  <a:cubicBezTo>
                    <a:pt x="6494" y="106"/>
                    <a:pt x="6746" y="113"/>
                    <a:pt x="7002" y="113"/>
                  </a:cubicBezTo>
                  <a:cubicBezTo>
                    <a:pt x="7270" y="113"/>
                    <a:pt x="7533" y="113"/>
                    <a:pt x="7803" y="175"/>
                  </a:cubicBezTo>
                  <a:cubicBezTo>
                    <a:pt x="8112" y="244"/>
                    <a:pt x="8438" y="244"/>
                    <a:pt x="8757" y="273"/>
                  </a:cubicBezTo>
                  <a:cubicBezTo>
                    <a:pt x="8795" y="277"/>
                    <a:pt x="8836" y="267"/>
                    <a:pt x="8872" y="277"/>
                  </a:cubicBezTo>
                  <a:cubicBezTo>
                    <a:pt x="9377" y="414"/>
                    <a:pt x="9893" y="339"/>
                    <a:pt x="10403" y="355"/>
                  </a:cubicBezTo>
                  <a:cubicBezTo>
                    <a:pt x="10621" y="362"/>
                    <a:pt x="10833" y="366"/>
                    <a:pt x="11050" y="415"/>
                  </a:cubicBezTo>
                  <a:cubicBezTo>
                    <a:pt x="11257" y="461"/>
                    <a:pt x="11483" y="424"/>
                    <a:pt x="11726" y="424"/>
                  </a:cubicBezTo>
                  <a:cubicBezTo>
                    <a:pt x="11764" y="474"/>
                    <a:pt x="11816" y="542"/>
                    <a:pt x="11884" y="633"/>
                  </a:cubicBezTo>
                  <a:cubicBezTo>
                    <a:pt x="11804" y="683"/>
                    <a:pt x="11748" y="740"/>
                    <a:pt x="11683" y="753"/>
                  </a:cubicBezTo>
                  <a:cubicBezTo>
                    <a:pt x="11470" y="799"/>
                    <a:pt x="11255" y="839"/>
                    <a:pt x="11038" y="858"/>
                  </a:cubicBezTo>
                  <a:cubicBezTo>
                    <a:pt x="10900" y="870"/>
                    <a:pt x="10758" y="841"/>
                    <a:pt x="10618" y="828"/>
                  </a:cubicBezTo>
                  <a:cubicBezTo>
                    <a:pt x="10439" y="811"/>
                    <a:pt x="10261" y="791"/>
                    <a:pt x="10083" y="773"/>
                  </a:cubicBezTo>
                  <a:cubicBezTo>
                    <a:pt x="10058" y="770"/>
                    <a:pt x="10031" y="777"/>
                    <a:pt x="10006" y="772"/>
                  </a:cubicBezTo>
                  <a:cubicBezTo>
                    <a:pt x="9681" y="699"/>
                    <a:pt x="9347" y="694"/>
                    <a:pt x="9017" y="660"/>
                  </a:cubicBezTo>
                  <a:cubicBezTo>
                    <a:pt x="8826" y="640"/>
                    <a:pt x="8635" y="604"/>
                    <a:pt x="8445" y="603"/>
                  </a:cubicBezTo>
                  <a:cubicBezTo>
                    <a:pt x="6776" y="599"/>
                    <a:pt x="5106" y="601"/>
                    <a:pt x="3437" y="601"/>
                  </a:cubicBezTo>
                  <a:cubicBezTo>
                    <a:pt x="3231" y="600"/>
                    <a:pt x="3027" y="602"/>
                    <a:pt x="2826" y="658"/>
                  </a:cubicBezTo>
                  <a:cubicBezTo>
                    <a:pt x="2729" y="685"/>
                    <a:pt x="2622" y="677"/>
                    <a:pt x="2520" y="689"/>
                  </a:cubicBezTo>
                  <a:cubicBezTo>
                    <a:pt x="2368" y="706"/>
                    <a:pt x="2217" y="730"/>
                    <a:pt x="2065" y="746"/>
                  </a:cubicBezTo>
                  <a:cubicBezTo>
                    <a:pt x="1683" y="787"/>
                    <a:pt x="1302" y="849"/>
                    <a:pt x="919" y="856"/>
                  </a:cubicBezTo>
                  <a:cubicBezTo>
                    <a:pt x="655" y="859"/>
                    <a:pt x="389" y="786"/>
                    <a:pt x="124" y="739"/>
                  </a:cubicBezTo>
                  <a:cubicBezTo>
                    <a:pt x="80" y="732"/>
                    <a:pt x="40" y="687"/>
                    <a:pt x="1" y="661"/>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1" name="Google Shape;531;p15"/>
            <p:cNvSpPr/>
            <p:nvPr/>
          </p:nvSpPr>
          <p:spPr>
            <a:xfrm>
              <a:off x="4588279" y="1236837"/>
              <a:ext cx="86683" cy="358474"/>
            </a:xfrm>
            <a:custGeom>
              <a:avLst/>
              <a:gdLst/>
              <a:ahLst/>
              <a:cxnLst/>
              <a:rect l="l" t="t" r="r" b="b"/>
              <a:pathLst>
                <a:path w="1688" h="6981" extrusionOk="0">
                  <a:moveTo>
                    <a:pt x="536" y="6981"/>
                  </a:moveTo>
                  <a:cubicBezTo>
                    <a:pt x="409" y="6868"/>
                    <a:pt x="357" y="6815"/>
                    <a:pt x="297" y="6771"/>
                  </a:cubicBezTo>
                  <a:cubicBezTo>
                    <a:pt x="193" y="6693"/>
                    <a:pt x="154" y="6588"/>
                    <a:pt x="175" y="6466"/>
                  </a:cubicBezTo>
                  <a:cubicBezTo>
                    <a:pt x="230" y="6138"/>
                    <a:pt x="142" y="5806"/>
                    <a:pt x="215" y="5477"/>
                  </a:cubicBezTo>
                  <a:cubicBezTo>
                    <a:pt x="255" y="5304"/>
                    <a:pt x="166" y="5152"/>
                    <a:pt x="74" y="4994"/>
                  </a:cubicBezTo>
                  <a:cubicBezTo>
                    <a:pt x="204" y="4688"/>
                    <a:pt x="283" y="4370"/>
                    <a:pt x="66" y="4090"/>
                  </a:cubicBezTo>
                  <a:cubicBezTo>
                    <a:pt x="125" y="3882"/>
                    <a:pt x="196" y="3703"/>
                    <a:pt x="225" y="3518"/>
                  </a:cubicBezTo>
                  <a:cubicBezTo>
                    <a:pt x="255" y="3325"/>
                    <a:pt x="92" y="3195"/>
                    <a:pt x="3" y="3056"/>
                  </a:cubicBezTo>
                  <a:cubicBezTo>
                    <a:pt x="275" y="2437"/>
                    <a:pt x="275" y="2379"/>
                    <a:pt x="13" y="2010"/>
                  </a:cubicBezTo>
                  <a:cubicBezTo>
                    <a:pt x="61" y="1929"/>
                    <a:pt x="121" y="1848"/>
                    <a:pt x="160" y="1758"/>
                  </a:cubicBezTo>
                  <a:cubicBezTo>
                    <a:pt x="262" y="1522"/>
                    <a:pt x="284" y="1289"/>
                    <a:pt x="107" y="1070"/>
                  </a:cubicBezTo>
                  <a:cubicBezTo>
                    <a:pt x="68" y="1023"/>
                    <a:pt x="41" y="965"/>
                    <a:pt x="0" y="898"/>
                  </a:cubicBezTo>
                  <a:cubicBezTo>
                    <a:pt x="210" y="684"/>
                    <a:pt x="437" y="483"/>
                    <a:pt x="383" y="147"/>
                  </a:cubicBezTo>
                  <a:cubicBezTo>
                    <a:pt x="827" y="56"/>
                    <a:pt x="1253" y="1"/>
                    <a:pt x="1687" y="222"/>
                  </a:cubicBezTo>
                  <a:cubicBezTo>
                    <a:pt x="1670" y="261"/>
                    <a:pt x="1654" y="318"/>
                    <a:pt x="1623" y="364"/>
                  </a:cubicBezTo>
                  <a:cubicBezTo>
                    <a:pt x="1424" y="665"/>
                    <a:pt x="1275" y="992"/>
                    <a:pt x="1160" y="1333"/>
                  </a:cubicBezTo>
                  <a:cubicBezTo>
                    <a:pt x="1123" y="1440"/>
                    <a:pt x="1125" y="1559"/>
                    <a:pt x="1109" y="1673"/>
                  </a:cubicBezTo>
                  <a:cubicBezTo>
                    <a:pt x="1087" y="1850"/>
                    <a:pt x="1086" y="2034"/>
                    <a:pt x="1036" y="2204"/>
                  </a:cubicBezTo>
                  <a:cubicBezTo>
                    <a:pt x="928" y="2576"/>
                    <a:pt x="869" y="2955"/>
                    <a:pt x="805" y="3334"/>
                  </a:cubicBezTo>
                  <a:cubicBezTo>
                    <a:pt x="730" y="3765"/>
                    <a:pt x="655" y="4194"/>
                    <a:pt x="593" y="4627"/>
                  </a:cubicBezTo>
                  <a:cubicBezTo>
                    <a:pt x="560" y="4854"/>
                    <a:pt x="542" y="5085"/>
                    <a:pt x="538" y="5315"/>
                  </a:cubicBezTo>
                  <a:cubicBezTo>
                    <a:pt x="530" y="5839"/>
                    <a:pt x="536" y="6365"/>
                    <a:pt x="536" y="6981"/>
                  </a:cubicBezTo>
                  <a:close/>
                </a:path>
              </a:pathLst>
            </a:custGeom>
            <a:solidFill>
              <a:srgbClr val="E5A6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2" name="Google Shape;532;p15"/>
            <p:cNvSpPr/>
            <p:nvPr/>
          </p:nvSpPr>
          <p:spPr>
            <a:xfrm>
              <a:off x="4467601" y="1237145"/>
              <a:ext cx="89353" cy="350721"/>
            </a:xfrm>
            <a:custGeom>
              <a:avLst/>
              <a:gdLst/>
              <a:ahLst/>
              <a:cxnLst/>
              <a:rect l="l" t="t" r="r" b="b"/>
              <a:pathLst>
                <a:path w="1740" h="6830" extrusionOk="0">
                  <a:moveTo>
                    <a:pt x="1739" y="4061"/>
                  </a:moveTo>
                  <a:cubicBezTo>
                    <a:pt x="1670" y="4180"/>
                    <a:pt x="1502" y="4261"/>
                    <a:pt x="1547" y="4445"/>
                  </a:cubicBezTo>
                  <a:cubicBezTo>
                    <a:pt x="1592" y="4624"/>
                    <a:pt x="1491" y="4839"/>
                    <a:pt x="1699" y="4994"/>
                  </a:cubicBezTo>
                  <a:cubicBezTo>
                    <a:pt x="1653" y="5051"/>
                    <a:pt x="1604" y="5103"/>
                    <a:pt x="1563" y="5163"/>
                  </a:cubicBezTo>
                  <a:cubicBezTo>
                    <a:pt x="1534" y="5204"/>
                    <a:pt x="1497" y="5253"/>
                    <a:pt x="1498" y="5297"/>
                  </a:cubicBezTo>
                  <a:cubicBezTo>
                    <a:pt x="1505" y="5536"/>
                    <a:pt x="1417" y="5787"/>
                    <a:pt x="1583" y="6006"/>
                  </a:cubicBezTo>
                  <a:cubicBezTo>
                    <a:pt x="1628" y="6066"/>
                    <a:pt x="1611" y="6122"/>
                    <a:pt x="1595" y="6185"/>
                  </a:cubicBezTo>
                  <a:cubicBezTo>
                    <a:pt x="1549" y="6365"/>
                    <a:pt x="1573" y="6538"/>
                    <a:pt x="1691" y="6720"/>
                  </a:cubicBezTo>
                  <a:cubicBezTo>
                    <a:pt x="1586" y="6761"/>
                    <a:pt x="1497" y="6796"/>
                    <a:pt x="1409" y="6830"/>
                  </a:cubicBezTo>
                  <a:cubicBezTo>
                    <a:pt x="1383" y="6802"/>
                    <a:pt x="1355" y="6786"/>
                    <a:pt x="1352" y="6767"/>
                  </a:cubicBezTo>
                  <a:cubicBezTo>
                    <a:pt x="1335" y="6640"/>
                    <a:pt x="1316" y="6513"/>
                    <a:pt x="1311" y="6385"/>
                  </a:cubicBezTo>
                  <a:cubicBezTo>
                    <a:pt x="1302" y="6129"/>
                    <a:pt x="1321" y="5873"/>
                    <a:pt x="1221" y="5625"/>
                  </a:cubicBezTo>
                  <a:cubicBezTo>
                    <a:pt x="1189" y="5545"/>
                    <a:pt x="1204" y="5447"/>
                    <a:pt x="1202" y="5357"/>
                  </a:cubicBezTo>
                  <a:cubicBezTo>
                    <a:pt x="1194" y="4949"/>
                    <a:pt x="1080" y="4545"/>
                    <a:pt x="1146" y="4134"/>
                  </a:cubicBezTo>
                  <a:cubicBezTo>
                    <a:pt x="1063" y="3537"/>
                    <a:pt x="975" y="2941"/>
                    <a:pt x="853" y="2349"/>
                  </a:cubicBezTo>
                  <a:cubicBezTo>
                    <a:pt x="698" y="1597"/>
                    <a:pt x="409" y="904"/>
                    <a:pt x="7" y="255"/>
                  </a:cubicBezTo>
                  <a:cubicBezTo>
                    <a:pt x="1" y="245"/>
                    <a:pt x="4" y="230"/>
                    <a:pt x="3" y="195"/>
                  </a:cubicBezTo>
                  <a:cubicBezTo>
                    <a:pt x="229" y="135"/>
                    <a:pt x="459" y="72"/>
                    <a:pt x="691" y="15"/>
                  </a:cubicBezTo>
                  <a:cubicBezTo>
                    <a:pt x="750" y="1"/>
                    <a:pt x="817" y="1"/>
                    <a:pt x="878" y="10"/>
                  </a:cubicBezTo>
                  <a:cubicBezTo>
                    <a:pt x="1029" y="35"/>
                    <a:pt x="1178" y="69"/>
                    <a:pt x="1331" y="99"/>
                  </a:cubicBezTo>
                  <a:cubicBezTo>
                    <a:pt x="1367" y="237"/>
                    <a:pt x="1394" y="375"/>
                    <a:pt x="1442" y="504"/>
                  </a:cubicBezTo>
                  <a:cubicBezTo>
                    <a:pt x="1487" y="622"/>
                    <a:pt x="1557" y="731"/>
                    <a:pt x="1619" y="849"/>
                  </a:cubicBezTo>
                  <a:cubicBezTo>
                    <a:pt x="1554" y="952"/>
                    <a:pt x="1497" y="1052"/>
                    <a:pt x="1432" y="1146"/>
                  </a:cubicBezTo>
                  <a:cubicBezTo>
                    <a:pt x="1364" y="1246"/>
                    <a:pt x="1338" y="1353"/>
                    <a:pt x="1330" y="1472"/>
                  </a:cubicBezTo>
                  <a:cubicBezTo>
                    <a:pt x="1320" y="1622"/>
                    <a:pt x="1356" y="1748"/>
                    <a:pt x="1461" y="1859"/>
                  </a:cubicBezTo>
                  <a:cubicBezTo>
                    <a:pt x="1539" y="1942"/>
                    <a:pt x="1605" y="2038"/>
                    <a:pt x="1688" y="2143"/>
                  </a:cubicBezTo>
                  <a:cubicBezTo>
                    <a:pt x="1648" y="2185"/>
                    <a:pt x="1559" y="2246"/>
                    <a:pt x="1517" y="2329"/>
                  </a:cubicBezTo>
                  <a:cubicBezTo>
                    <a:pt x="1472" y="2416"/>
                    <a:pt x="1462" y="2524"/>
                    <a:pt x="1453" y="2625"/>
                  </a:cubicBezTo>
                  <a:cubicBezTo>
                    <a:pt x="1443" y="2727"/>
                    <a:pt x="1434" y="2836"/>
                    <a:pt x="1463" y="2929"/>
                  </a:cubicBezTo>
                  <a:cubicBezTo>
                    <a:pt x="1492" y="3023"/>
                    <a:pt x="1569" y="3101"/>
                    <a:pt x="1623" y="3183"/>
                  </a:cubicBezTo>
                  <a:cubicBezTo>
                    <a:pt x="1619" y="3213"/>
                    <a:pt x="1621" y="3239"/>
                    <a:pt x="1612" y="3262"/>
                  </a:cubicBezTo>
                  <a:cubicBezTo>
                    <a:pt x="1440" y="3698"/>
                    <a:pt x="1440" y="3698"/>
                    <a:pt x="1739" y="4061"/>
                  </a:cubicBezTo>
                  <a:close/>
                </a:path>
              </a:pathLst>
            </a:custGeom>
            <a:solidFill>
              <a:srgbClr val="E5A6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3" name="Google Shape;533;p15"/>
            <p:cNvSpPr/>
            <p:nvPr/>
          </p:nvSpPr>
          <p:spPr>
            <a:xfrm>
              <a:off x="4435352" y="1119551"/>
              <a:ext cx="278793" cy="50220"/>
            </a:xfrm>
            <a:custGeom>
              <a:avLst/>
              <a:gdLst/>
              <a:ahLst/>
              <a:cxnLst/>
              <a:rect l="l" t="t" r="r" b="b"/>
              <a:pathLst>
                <a:path w="5429" h="978" extrusionOk="0">
                  <a:moveTo>
                    <a:pt x="5082" y="261"/>
                  </a:moveTo>
                  <a:cubicBezTo>
                    <a:pt x="5118" y="298"/>
                    <a:pt x="5139" y="315"/>
                    <a:pt x="5152" y="337"/>
                  </a:cubicBezTo>
                  <a:cubicBezTo>
                    <a:pt x="5428" y="805"/>
                    <a:pt x="5215" y="978"/>
                    <a:pt x="4797" y="961"/>
                  </a:cubicBezTo>
                  <a:cubicBezTo>
                    <a:pt x="4309" y="941"/>
                    <a:pt x="3822" y="905"/>
                    <a:pt x="3334" y="893"/>
                  </a:cubicBezTo>
                  <a:cubicBezTo>
                    <a:pt x="2872" y="882"/>
                    <a:pt x="2410" y="882"/>
                    <a:pt x="1948" y="895"/>
                  </a:cubicBezTo>
                  <a:cubicBezTo>
                    <a:pt x="1473" y="907"/>
                    <a:pt x="998" y="940"/>
                    <a:pt x="523" y="961"/>
                  </a:cubicBezTo>
                  <a:cubicBezTo>
                    <a:pt x="355" y="968"/>
                    <a:pt x="189" y="961"/>
                    <a:pt x="57" y="824"/>
                  </a:cubicBezTo>
                  <a:cubicBezTo>
                    <a:pt x="0" y="606"/>
                    <a:pt x="61" y="422"/>
                    <a:pt x="196" y="286"/>
                  </a:cubicBezTo>
                  <a:cubicBezTo>
                    <a:pt x="487" y="223"/>
                    <a:pt x="749" y="165"/>
                    <a:pt x="1013" y="112"/>
                  </a:cubicBezTo>
                  <a:cubicBezTo>
                    <a:pt x="1100" y="95"/>
                    <a:pt x="1190" y="87"/>
                    <a:pt x="1279" y="85"/>
                  </a:cubicBezTo>
                  <a:cubicBezTo>
                    <a:pt x="1664" y="76"/>
                    <a:pt x="2049" y="90"/>
                    <a:pt x="2432" y="28"/>
                  </a:cubicBezTo>
                  <a:cubicBezTo>
                    <a:pt x="2594" y="1"/>
                    <a:pt x="2765" y="21"/>
                    <a:pt x="2932" y="30"/>
                  </a:cubicBezTo>
                  <a:cubicBezTo>
                    <a:pt x="3123" y="40"/>
                    <a:pt x="3314" y="67"/>
                    <a:pt x="3506" y="74"/>
                  </a:cubicBezTo>
                  <a:cubicBezTo>
                    <a:pt x="3890" y="87"/>
                    <a:pt x="4274" y="76"/>
                    <a:pt x="4648" y="200"/>
                  </a:cubicBezTo>
                  <a:cubicBezTo>
                    <a:pt x="4779" y="245"/>
                    <a:pt x="4926" y="241"/>
                    <a:pt x="5082" y="26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4" name="Google Shape;534;p15"/>
            <p:cNvSpPr/>
            <p:nvPr/>
          </p:nvSpPr>
          <p:spPr>
            <a:xfrm>
              <a:off x="4454866" y="1174188"/>
              <a:ext cx="233654" cy="56588"/>
            </a:xfrm>
            <a:custGeom>
              <a:avLst/>
              <a:gdLst/>
              <a:ahLst/>
              <a:cxnLst/>
              <a:rect l="l" t="t" r="r" b="b"/>
              <a:pathLst>
                <a:path w="4550" h="1102" extrusionOk="0">
                  <a:moveTo>
                    <a:pt x="2948" y="1101"/>
                  </a:moveTo>
                  <a:cubicBezTo>
                    <a:pt x="2500" y="754"/>
                    <a:pt x="2259" y="748"/>
                    <a:pt x="1746" y="1049"/>
                  </a:cubicBezTo>
                  <a:cubicBezTo>
                    <a:pt x="1640" y="1035"/>
                    <a:pt x="1527" y="1008"/>
                    <a:pt x="1414" y="1007"/>
                  </a:cubicBezTo>
                  <a:cubicBezTo>
                    <a:pt x="1256" y="1004"/>
                    <a:pt x="1125" y="966"/>
                    <a:pt x="983" y="884"/>
                  </a:cubicBezTo>
                  <a:cubicBezTo>
                    <a:pt x="823" y="790"/>
                    <a:pt x="634" y="744"/>
                    <a:pt x="463" y="654"/>
                  </a:cubicBezTo>
                  <a:cubicBezTo>
                    <a:pt x="355" y="598"/>
                    <a:pt x="272" y="542"/>
                    <a:pt x="206" y="445"/>
                  </a:cubicBezTo>
                  <a:cubicBezTo>
                    <a:pt x="142" y="350"/>
                    <a:pt x="69" y="262"/>
                    <a:pt x="1" y="171"/>
                  </a:cubicBezTo>
                  <a:cubicBezTo>
                    <a:pt x="18" y="85"/>
                    <a:pt x="89" y="93"/>
                    <a:pt x="150" y="93"/>
                  </a:cubicBezTo>
                  <a:cubicBezTo>
                    <a:pt x="407" y="93"/>
                    <a:pt x="664" y="97"/>
                    <a:pt x="921" y="98"/>
                  </a:cubicBezTo>
                  <a:cubicBezTo>
                    <a:pt x="1268" y="98"/>
                    <a:pt x="1613" y="100"/>
                    <a:pt x="1958" y="39"/>
                  </a:cubicBezTo>
                  <a:cubicBezTo>
                    <a:pt x="2144" y="6"/>
                    <a:pt x="2347" y="1"/>
                    <a:pt x="2533" y="34"/>
                  </a:cubicBezTo>
                  <a:cubicBezTo>
                    <a:pt x="3070" y="129"/>
                    <a:pt x="3609" y="87"/>
                    <a:pt x="4147" y="95"/>
                  </a:cubicBezTo>
                  <a:cubicBezTo>
                    <a:pt x="4271" y="97"/>
                    <a:pt x="4396" y="100"/>
                    <a:pt x="4524" y="103"/>
                  </a:cubicBezTo>
                  <a:cubicBezTo>
                    <a:pt x="4550" y="252"/>
                    <a:pt x="4422" y="289"/>
                    <a:pt x="4380" y="375"/>
                  </a:cubicBezTo>
                  <a:cubicBezTo>
                    <a:pt x="4339" y="453"/>
                    <a:pt x="4279" y="522"/>
                    <a:pt x="4229" y="593"/>
                  </a:cubicBezTo>
                  <a:cubicBezTo>
                    <a:pt x="3941" y="678"/>
                    <a:pt x="3668" y="774"/>
                    <a:pt x="3415" y="934"/>
                  </a:cubicBezTo>
                  <a:cubicBezTo>
                    <a:pt x="3279" y="1020"/>
                    <a:pt x="3106" y="1047"/>
                    <a:pt x="2948" y="1101"/>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5" name="Google Shape;535;p15"/>
            <p:cNvSpPr/>
            <p:nvPr/>
          </p:nvSpPr>
          <p:spPr>
            <a:xfrm>
              <a:off x="4450244" y="1062808"/>
              <a:ext cx="243051" cy="58436"/>
            </a:xfrm>
            <a:custGeom>
              <a:avLst/>
              <a:gdLst/>
              <a:ahLst/>
              <a:cxnLst/>
              <a:rect l="l" t="t" r="r" b="b"/>
              <a:pathLst>
                <a:path w="4733" h="1138" extrusionOk="0">
                  <a:moveTo>
                    <a:pt x="4712" y="1099"/>
                  </a:moveTo>
                  <a:cubicBezTo>
                    <a:pt x="4686" y="1110"/>
                    <a:pt x="4651" y="1136"/>
                    <a:pt x="4619" y="1133"/>
                  </a:cubicBezTo>
                  <a:cubicBezTo>
                    <a:pt x="4530" y="1126"/>
                    <a:pt x="4436" y="1121"/>
                    <a:pt x="4354" y="1090"/>
                  </a:cubicBezTo>
                  <a:cubicBezTo>
                    <a:pt x="4008" y="956"/>
                    <a:pt x="3648" y="972"/>
                    <a:pt x="3288" y="973"/>
                  </a:cubicBezTo>
                  <a:cubicBezTo>
                    <a:pt x="3135" y="973"/>
                    <a:pt x="2986" y="950"/>
                    <a:pt x="2834" y="918"/>
                  </a:cubicBezTo>
                  <a:cubicBezTo>
                    <a:pt x="2520" y="852"/>
                    <a:pt x="2193" y="847"/>
                    <a:pt x="1879" y="921"/>
                  </a:cubicBezTo>
                  <a:cubicBezTo>
                    <a:pt x="1726" y="957"/>
                    <a:pt x="1577" y="972"/>
                    <a:pt x="1424" y="972"/>
                  </a:cubicBezTo>
                  <a:cubicBezTo>
                    <a:pt x="1064" y="972"/>
                    <a:pt x="706" y="960"/>
                    <a:pt x="359" y="1090"/>
                  </a:cubicBezTo>
                  <a:cubicBezTo>
                    <a:pt x="256" y="1128"/>
                    <a:pt x="136" y="1121"/>
                    <a:pt x="2" y="1138"/>
                  </a:cubicBezTo>
                  <a:cubicBezTo>
                    <a:pt x="0" y="929"/>
                    <a:pt x="100" y="805"/>
                    <a:pt x="224" y="697"/>
                  </a:cubicBezTo>
                  <a:cubicBezTo>
                    <a:pt x="282" y="648"/>
                    <a:pt x="363" y="618"/>
                    <a:pt x="403" y="559"/>
                  </a:cubicBezTo>
                  <a:cubicBezTo>
                    <a:pt x="475" y="454"/>
                    <a:pt x="575" y="411"/>
                    <a:pt x="687" y="376"/>
                  </a:cubicBezTo>
                  <a:cubicBezTo>
                    <a:pt x="979" y="284"/>
                    <a:pt x="1284" y="232"/>
                    <a:pt x="1545" y="49"/>
                  </a:cubicBezTo>
                  <a:cubicBezTo>
                    <a:pt x="1611" y="3"/>
                    <a:pt x="1718" y="6"/>
                    <a:pt x="1807" y="5"/>
                  </a:cubicBezTo>
                  <a:cubicBezTo>
                    <a:pt x="2166" y="0"/>
                    <a:pt x="2526" y="0"/>
                    <a:pt x="2886" y="3"/>
                  </a:cubicBezTo>
                  <a:cubicBezTo>
                    <a:pt x="3040" y="5"/>
                    <a:pt x="3181" y="33"/>
                    <a:pt x="3319" y="131"/>
                  </a:cubicBezTo>
                  <a:cubicBezTo>
                    <a:pt x="3438" y="218"/>
                    <a:pt x="3601" y="248"/>
                    <a:pt x="3748" y="292"/>
                  </a:cubicBezTo>
                  <a:cubicBezTo>
                    <a:pt x="3993" y="363"/>
                    <a:pt x="4249" y="411"/>
                    <a:pt x="4402" y="648"/>
                  </a:cubicBezTo>
                  <a:cubicBezTo>
                    <a:pt x="4591" y="719"/>
                    <a:pt x="4667" y="880"/>
                    <a:pt x="4729" y="1053"/>
                  </a:cubicBezTo>
                  <a:cubicBezTo>
                    <a:pt x="4732" y="1062"/>
                    <a:pt x="4721" y="1077"/>
                    <a:pt x="4712" y="1099"/>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6" name="Google Shape;536;p15"/>
            <p:cNvSpPr/>
            <p:nvPr/>
          </p:nvSpPr>
          <p:spPr>
            <a:xfrm>
              <a:off x="4316318" y="1796049"/>
              <a:ext cx="209621" cy="60952"/>
            </a:xfrm>
            <a:custGeom>
              <a:avLst/>
              <a:gdLst/>
              <a:ahLst/>
              <a:cxnLst/>
              <a:rect l="l" t="t" r="r" b="b"/>
              <a:pathLst>
                <a:path w="4082" h="1187" extrusionOk="0">
                  <a:moveTo>
                    <a:pt x="3768" y="572"/>
                  </a:moveTo>
                  <a:cubicBezTo>
                    <a:pt x="3861" y="652"/>
                    <a:pt x="3954" y="733"/>
                    <a:pt x="4082" y="842"/>
                  </a:cubicBezTo>
                  <a:cubicBezTo>
                    <a:pt x="3762" y="954"/>
                    <a:pt x="3465" y="859"/>
                    <a:pt x="3183" y="930"/>
                  </a:cubicBezTo>
                  <a:cubicBezTo>
                    <a:pt x="2912" y="999"/>
                    <a:pt x="2627" y="1016"/>
                    <a:pt x="2360" y="1053"/>
                  </a:cubicBezTo>
                  <a:cubicBezTo>
                    <a:pt x="2272" y="985"/>
                    <a:pt x="2337" y="928"/>
                    <a:pt x="2351" y="874"/>
                  </a:cubicBezTo>
                  <a:cubicBezTo>
                    <a:pt x="2429" y="578"/>
                    <a:pt x="2289" y="378"/>
                    <a:pt x="2060" y="227"/>
                  </a:cubicBezTo>
                  <a:cubicBezTo>
                    <a:pt x="1923" y="136"/>
                    <a:pt x="1763" y="151"/>
                    <a:pt x="1621" y="218"/>
                  </a:cubicBezTo>
                  <a:cubicBezTo>
                    <a:pt x="1574" y="240"/>
                    <a:pt x="1543" y="318"/>
                    <a:pt x="1531" y="376"/>
                  </a:cubicBezTo>
                  <a:cubicBezTo>
                    <a:pt x="1477" y="616"/>
                    <a:pt x="1471" y="857"/>
                    <a:pt x="1560" y="1091"/>
                  </a:cubicBezTo>
                  <a:cubicBezTo>
                    <a:pt x="1311" y="1174"/>
                    <a:pt x="690" y="1186"/>
                    <a:pt x="326" y="1120"/>
                  </a:cubicBezTo>
                  <a:cubicBezTo>
                    <a:pt x="330" y="968"/>
                    <a:pt x="378" y="799"/>
                    <a:pt x="325" y="673"/>
                  </a:cubicBezTo>
                  <a:cubicBezTo>
                    <a:pt x="273" y="548"/>
                    <a:pt x="120" y="466"/>
                    <a:pt x="1" y="357"/>
                  </a:cubicBezTo>
                  <a:cubicBezTo>
                    <a:pt x="135" y="251"/>
                    <a:pt x="285" y="270"/>
                    <a:pt x="419" y="236"/>
                  </a:cubicBezTo>
                  <a:cubicBezTo>
                    <a:pt x="858" y="124"/>
                    <a:pt x="1304" y="106"/>
                    <a:pt x="1757" y="98"/>
                  </a:cubicBezTo>
                  <a:cubicBezTo>
                    <a:pt x="2412" y="87"/>
                    <a:pt x="3066" y="37"/>
                    <a:pt x="3721" y="5"/>
                  </a:cubicBezTo>
                  <a:cubicBezTo>
                    <a:pt x="3793" y="0"/>
                    <a:pt x="3865" y="4"/>
                    <a:pt x="3953" y="4"/>
                  </a:cubicBezTo>
                  <a:cubicBezTo>
                    <a:pt x="3746" y="330"/>
                    <a:pt x="3746" y="330"/>
                    <a:pt x="3768" y="572"/>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7" name="Google Shape;537;p15"/>
            <p:cNvSpPr/>
            <p:nvPr/>
          </p:nvSpPr>
          <p:spPr>
            <a:xfrm>
              <a:off x="4612825" y="1796306"/>
              <a:ext cx="206437" cy="60234"/>
            </a:xfrm>
            <a:custGeom>
              <a:avLst/>
              <a:gdLst/>
              <a:ahLst/>
              <a:cxnLst/>
              <a:rect l="l" t="t" r="r" b="b"/>
              <a:pathLst>
                <a:path w="4020" h="1173" extrusionOk="0">
                  <a:moveTo>
                    <a:pt x="2458" y="917"/>
                  </a:moveTo>
                  <a:cubicBezTo>
                    <a:pt x="2527" y="782"/>
                    <a:pt x="2504" y="644"/>
                    <a:pt x="2482" y="504"/>
                  </a:cubicBezTo>
                  <a:cubicBezTo>
                    <a:pt x="2444" y="259"/>
                    <a:pt x="2055" y="54"/>
                    <a:pt x="1818" y="284"/>
                  </a:cubicBezTo>
                  <a:cubicBezTo>
                    <a:pt x="1700" y="397"/>
                    <a:pt x="1667" y="511"/>
                    <a:pt x="1672" y="656"/>
                  </a:cubicBezTo>
                  <a:cubicBezTo>
                    <a:pt x="1679" y="864"/>
                    <a:pt x="1761" y="961"/>
                    <a:pt x="1969" y="982"/>
                  </a:cubicBezTo>
                  <a:cubicBezTo>
                    <a:pt x="2133" y="1000"/>
                    <a:pt x="2300" y="1003"/>
                    <a:pt x="2458" y="917"/>
                  </a:cubicBezTo>
                  <a:close/>
                  <a:moveTo>
                    <a:pt x="4019" y="298"/>
                  </a:moveTo>
                  <a:cubicBezTo>
                    <a:pt x="3838" y="415"/>
                    <a:pt x="3733" y="484"/>
                    <a:pt x="3642" y="545"/>
                  </a:cubicBezTo>
                  <a:cubicBezTo>
                    <a:pt x="3557" y="754"/>
                    <a:pt x="3638" y="936"/>
                    <a:pt x="3700" y="1116"/>
                  </a:cubicBezTo>
                  <a:cubicBezTo>
                    <a:pt x="3304" y="1172"/>
                    <a:pt x="2679" y="1153"/>
                    <a:pt x="2371" y="1106"/>
                  </a:cubicBezTo>
                  <a:cubicBezTo>
                    <a:pt x="2017" y="1053"/>
                    <a:pt x="1658" y="1032"/>
                    <a:pt x="1304" y="978"/>
                  </a:cubicBezTo>
                  <a:cubicBezTo>
                    <a:pt x="924" y="920"/>
                    <a:pt x="544" y="876"/>
                    <a:pt x="160" y="879"/>
                  </a:cubicBezTo>
                  <a:cubicBezTo>
                    <a:pt x="114" y="880"/>
                    <a:pt x="68" y="847"/>
                    <a:pt x="24" y="826"/>
                  </a:cubicBezTo>
                  <a:cubicBezTo>
                    <a:pt x="15" y="821"/>
                    <a:pt x="13" y="803"/>
                    <a:pt x="0" y="773"/>
                  </a:cubicBezTo>
                  <a:cubicBezTo>
                    <a:pt x="68" y="728"/>
                    <a:pt x="142" y="684"/>
                    <a:pt x="210" y="633"/>
                  </a:cubicBezTo>
                  <a:cubicBezTo>
                    <a:pt x="346" y="530"/>
                    <a:pt x="400" y="395"/>
                    <a:pt x="344" y="227"/>
                  </a:cubicBezTo>
                  <a:cubicBezTo>
                    <a:pt x="324" y="169"/>
                    <a:pt x="303" y="112"/>
                    <a:pt x="273" y="28"/>
                  </a:cubicBezTo>
                  <a:cubicBezTo>
                    <a:pt x="356" y="17"/>
                    <a:pt x="416" y="1"/>
                    <a:pt x="473" y="4"/>
                  </a:cubicBezTo>
                  <a:cubicBezTo>
                    <a:pt x="871" y="24"/>
                    <a:pt x="1267" y="55"/>
                    <a:pt x="1664" y="71"/>
                  </a:cubicBezTo>
                  <a:cubicBezTo>
                    <a:pt x="2036" y="86"/>
                    <a:pt x="2408" y="92"/>
                    <a:pt x="2780" y="97"/>
                  </a:cubicBezTo>
                  <a:cubicBezTo>
                    <a:pt x="3177" y="100"/>
                    <a:pt x="3559" y="184"/>
                    <a:pt x="4019" y="298"/>
                  </a:cubicBezTo>
                  <a:close/>
                </a:path>
              </a:pathLst>
            </a:custGeom>
            <a:solidFill>
              <a:srgbClr val="ECBF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8" name="Google Shape;538;p15"/>
            <p:cNvSpPr/>
            <p:nvPr/>
          </p:nvSpPr>
          <p:spPr>
            <a:xfrm>
              <a:off x="4541856" y="1614626"/>
              <a:ext cx="60082" cy="87244"/>
            </a:xfrm>
            <a:custGeom>
              <a:avLst/>
              <a:gdLst/>
              <a:ahLst/>
              <a:cxnLst/>
              <a:rect l="l" t="t" r="r" b="b"/>
              <a:pathLst>
                <a:path w="1170" h="1699" extrusionOk="0">
                  <a:moveTo>
                    <a:pt x="231" y="182"/>
                  </a:moveTo>
                  <a:cubicBezTo>
                    <a:pt x="351" y="130"/>
                    <a:pt x="453" y="75"/>
                    <a:pt x="562" y="41"/>
                  </a:cubicBezTo>
                  <a:cubicBezTo>
                    <a:pt x="691" y="1"/>
                    <a:pt x="828" y="55"/>
                    <a:pt x="889" y="177"/>
                  </a:cubicBezTo>
                  <a:cubicBezTo>
                    <a:pt x="955" y="313"/>
                    <a:pt x="1001" y="460"/>
                    <a:pt x="1050" y="604"/>
                  </a:cubicBezTo>
                  <a:cubicBezTo>
                    <a:pt x="1066" y="651"/>
                    <a:pt x="1055" y="707"/>
                    <a:pt x="1069" y="755"/>
                  </a:cubicBezTo>
                  <a:cubicBezTo>
                    <a:pt x="1109" y="891"/>
                    <a:pt x="1170" y="1039"/>
                    <a:pt x="1090" y="1164"/>
                  </a:cubicBezTo>
                  <a:cubicBezTo>
                    <a:pt x="987" y="1323"/>
                    <a:pt x="860" y="1471"/>
                    <a:pt x="722" y="1601"/>
                  </a:cubicBezTo>
                  <a:cubicBezTo>
                    <a:pt x="619" y="1698"/>
                    <a:pt x="417" y="1654"/>
                    <a:pt x="354" y="1529"/>
                  </a:cubicBezTo>
                  <a:cubicBezTo>
                    <a:pt x="146" y="1107"/>
                    <a:pt x="1" y="676"/>
                    <a:pt x="231" y="182"/>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39" name="Google Shape;539;p15"/>
            <p:cNvSpPr/>
            <p:nvPr/>
          </p:nvSpPr>
          <p:spPr>
            <a:xfrm>
              <a:off x="4523472" y="1793482"/>
              <a:ext cx="98135" cy="38769"/>
            </a:xfrm>
            <a:custGeom>
              <a:avLst/>
              <a:gdLst/>
              <a:ahLst/>
              <a:cxnLst/>
              <a:rect l="l" t="t" r="r" b="b"/>
              <a:pathLst>
                <a:path w="1911" h="755" extrusionOk="0">
                  <a:moveTo>
                    <a:pt x="1" y="466"/>
                  </a:moveTo>
                  <a:cubicBezTo>
                    <a:pt x="142" y="254"/>
                    <a:pt x="326" y="193"/>
                    <a:pt x="509" y="146"/>
                  </a:cubicBezTo>
                  <a:cubicBezTo>
                    <a:pt x="730" y="87"/>
                    <a:pt x="956" y="34"/>
                    <a:pt x="1183" y="15"/>
                  </a:cubicBezTo>
                  <a:cubicBezTo>
                    <a:pt x="1371" y="1"/>
                    <a:pt x="1560" y="50"/>
                    <a:pt x="1730" y="145"/>
                  </a:cubicBezTo>
                  <a:cubicBezTo>
                    <a:pt x="1836" y="204"/>
                    <a:pt x="1900" y="296"/>
                    <a:pt x="1910" y="452"/>
                  </a:cubicBezTo>
                  <a:cubicBezTo>
                    <a:pt x="1703" y="639"/>
                    <a:pt x="1429" y="696"/>
                    <a:pt x="1152" y="696"/>
                  </a:cubicBezTo>
                  <a:cubicBezTo>
                    <a:pt x="769" y="697"/>
                    <a:pt x="366" y="754"/>
                    <a:pt x="1" y="466"/>
                  </a:cubicBezTo>
                  <a:close/>
                </a:path>
              </a:pathLst>
            </a:custGeom>
            <a:solidFill>
              <a:srgbClr val="F6CE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0" name="Google Shape;540;p15"/>
            <p:cNvSpPr/>
            <p:nvPr/>
          </p:nvSpPr>
          <p:spPr>
            <a:xfrm>
              <a:off x="4270871" y="1628337"/>
              <a:ext cx="66707" cy="77436"/>
            </a:xfrm>
            <a:custGeom>
              <a:avLst/>
              <a:gdLst/>
              <a:ahLst/>
              <a:cxnLst/>
              <a:rect l="l" t="t" r="r" b="b"/>
              <a:pathLst>
                <a:path w="1299" h="1508" extrusionOk="0">
                  <a:moveTo>
                    <a:pt x="1168" y="1402"/>
                  </a:moveTo>
                  <a:cubicBezTo>
                    <a:pt x="1161" y="1339"/>
                    <a:pt x="1149" y="1277"/>
                    <a:pt x="1147" y="1215"/>
                  </a:cubicBezTo>
                  <a:cubicBezTo>
                    <a:pt x="1138" y="882"/>
                    <a:pt x="981" y="628"/>
                    <a:pt x="725" y="430"/>
                  </a:cubicBezTo>
                  <a:cubicBezTo>
                    <a:pt x="634" y="359"/>
                    <a:pt x="535" y="298"/>
                    <a:pt x="434" y="242"/>
                  </a:cubicBezTo>
                  <a:cubicBezTo>
                    <a:pt x="393" y="217"/>
                    <a:pt x="338" y="210"/>
                    <a:pt x="288" y="208"/>
                  </a:cubicBezTo>
                  <a:cubicBezTo>
                    <a:pt x="252" y="206"/>
                    <a:pt x="207" y="216"/>
                    <a:pt x="180" y="238"/>
                  </a:cubicBezTo>
                  <a:cubicBezTo>
                    <a:pt x="134" y="277"/>
                    <a:pt x="100" y="330"/>
                    <a:pt x="64" y="372"/>
                  </a:cubicBezTo>
                  <a:cubicBezTo>
                    <a:pt x="146" y="488"/>
                    <a:pt x="211" y="380"/>
                    <a:pt x="322" y="390"/>
                  </a:cubicBezTo>
                  <a:cubicBezTo>
                    <a:pt x="413" y="460"/>
                    <a:pt x="540" y="545"/>
                    <a:pt x="652" y="647"/>
                  </a:cubicBezTo>
                  <a:cubicBezTo>
                    <a:pt x="868" y="843"/>
                    <a:pt x="944" y="1093"/>
                    <a:pt x="900" y="1380"/>
                  </a:cubicBezTo>
                  <a:cubicBezTo>
                    <a:pt x="888" y="1463"/>
                    <a:pt x="795" y="1508"/>
                    <a:pt x="725" y="1460"/>
                  </a:cubicBezTo>
                  <a:cubicBezTo>
                    <a:pt x="673" y="1425"/>
                    <a:pt x="627" y="1380"/>
                    <a:pt x="579" y="1338"/>
                  </a:cubicBezTo>
                  <a:cubicBezTo>
                    <a:pt x="524" y="1287"/>
                    <a:pt x="476" y="1224"/>
                    <a:pt x="413" y="1184"/>
                  </a:cubicBezTo>
                  <a:cubicBezTo>
                    <a:pt x="151" y="1015"/>
                    <a:pt x="71" y="745"/>
                    <a:pt x="24" y="467"/>
                  </a:cubicBezTo>
                  <a:cubicBezTo>
                    <a:pt x="1" y="331"/>
                    <a:pt x="9" y="165"/>
                    <a:pt x="154" y="89"/>
                  </a:cubicBezTo>
                  <a:cubicBezTo>
                    <a:pt x="318" y="3"/>
                    <a:pt x="500" y="0"/>
                    <a:pt x="667" y="101"/>
                  </a:cubicBezTo>
                  <a:cubicBezTo>
                    <a:pt x="721" y="134"/>
                    <a:pt x="765" y="182"/>
                    <a:pt x="813" y="227"/>
                  </a:cubicBezTo>
                  <a:cubicBezTo>
                    <a:pt x="1012" y="416"/>
                    <a:pt x="1151" y="647"/>
                    <a:pt x="1251" y="898"/>
                  </a:cubicBezTo>
                  <a:cubicBezTo>
                    <a:pt x="1292" y="1002"/>
                    <a:pt x="1295" y="1124"/>
                    <a:pt x="1297" y="1237"/>
                  </a:cubicBezTo>
                  <a:cubicBezTo>
                    <a:pt x="1299" y="1292"/>
                    <a:pt x="1261" y="1349"/>
                    <a:pt x="1241" y="1405"/>
                  </a:cubicBezTo>
                  <a:cubicBezTo>
                    <a:pt x="1217" y="1404"/>
                    <a:pt x="1192" y="1403"/>
                    <a:pt x="1168" y="1402"/>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1" name="Google Shape;541;p15"/>
            <p:cNvSpPr/>
            <p:nvPr/>
          </p:nvSpPr>
          <p:spPr>
            <a:xfrm>
              <a:off x="4810633" y="1810428"/>
              <a:ext cx="54947" cy="46112"/>
            </a:xfrm>
            <a:custGeom>
              <a:avLst/>
              <a:gdLst/>
              <a:ahLst/>
              <a:cxnLst/>
              <a:rect l="l" t="t" r="r" b="b"/>
              <a:pathLst>
                <a:path w="1070" h="898" extrusionOk="0">
                  <a:moveTo>
                    <a:pt x="1069" y="54"/>
                  </a:moveTo>
                  <a:cubicBezTo>
                    <a:pt x="1027" y="366"/>
                    <a:pt x="971" y="633"/>
                    <a:pt x="841" y="897"/>
                  </a:cubicBezTo>
                  <a:cubicBezTo>
                    <a:pt x="751" y="884"/>
                    <a:pt x="676" y="883"/>
                    <a:pt x="608" y="861"/>
                  </a:cubicBezTo>
                  <a:cubicBezTo>
                    <a:pt x="451" y="811"/>
                    <a:pt x="293" y="760"/>
                    <a:pt x="144" y="691"/>
                  </a:cubicBezTo>
                  <a:cubicBezTo>
                    <a:pt x="85" y="663"/>
                    <a:pt x="28" y="591"/>
                    <a:pt x="11" y="527"/>
                  </a:cubicBezTo>
                  <a:cubicBezTo>
                    <a:pt x="0" y="489"/>
                    <a:pt x="57" y="413"/>
                    <a:pt x="102" y="382"/>
                  </a:cubicBezTo>
                  <a:cubicBezTo>
                    <a:pt x="259" y="277"/>
                    <a:pt x="424" y="186"/>
                    <a:pt x="584" y="87"/>
                  </a:cubicBezTo>
                  <a:cubicBezTo>
                    <a:pt x="726" y="1"/>
                    <a:pt x="873" y="19"/>
                    <a:pt x="1069" y="54"/>
                  </a:cubicBezTo>
                  <a:close/>
                </a:path>
              </a:pathLst>
            </a:custGeom>
            <a:solidFill>
              <a:srgbClr val="F6CE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2" name="Google Shape;542;p15"/>
            <p:cNvSpPr/>
            <p:nvPr/>
          </p:nvSpPr>
          <p:spPr>
            <a:xfrm>
              <a:off x="4744235" y="1717482"/>
              <a:ext cx="68658" cy="35740"/>
            </a:xfrm>
            <a:custGeom>
              <a:avLst/>
              <a:gdLst/>
              <a:ahLst/>
              <a:cxnLst/>
              <a:rect l="l" t="t" r="r" b="b"/>
              <a:pathLst>
                <a:path w="1337" h="696" extrusionOk="0">
                  <a:moveTo>
                    <a:pt x="1134" y="683"/>
                  </a:moveTo>
                  <a:cubicBezTo>
                    <a:pt x="736" y="680"/>
                    <a:pt x="358" y="696"/>
                    <a:pt x="0" y="525"/>
                  </a:cubicBezTo>
                  <a:cubicBezTo>
                    <a:pt x="21" y="492"/>
                    <a:pt x="31" y="460"/>
                    <a:pt x="50" y="452"/>
                  </a:cubicBezTo>
                  <a:cubicBezTo>
                    <a:pt x="263" y="366"/>
                    <a:pt x="461" y="252"/>
                    <a:pt x="644" y="112"/>
                  </a:cubicBezTo>
                  <a:cubicBezTo>
                    <a:pt x="750" y="30"/>
                    <a:pt x="859" y="1"/>
                    <a:pt x="997" y="57"/>
                  </a:cubicBezTo>
                  <a:cubicBezTo>
                    <a:pt x="1068" y="87"/>
                    <a:pt x="1165" y="51"/>
                    <a:pt x="1259" y="44"/>
                  </a:cubicBezTo>
                  <a:cubicBezTo>
                    <a:pt x="1337" y="291"/>
                    <a:pt x="1150" y="463"/>
                    <a:pt x="1134" y="683"/>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3" name="Google Shape;543;p15"/>
            <p:cNvSpPr/>
            <p:nvPr/>
          </p:nvSpPr>
          <p:spPr>
            <a:xfrm>
              <a:off x="4332339" y="1717226"/>
              <a:ext cx="67683" cy="35740"/>
            </a:xfrm>
            <a:custGeom>
              <a:avLst/>
              <a:gdLst/>
              <a:ahLst/>
              <a:cxnLst/>
              <a:rect l="l" t="t" r="r" b="b"/>
              <a:pathLst>
                <a:path w="1318" h="696" extrusionOk="0">
                  <a:moveTo>
                    <a:pt x="1317" y="523"/>
                  </a:moveTo>
                  <a:cubicBezTo>
                    <a:pt x="942" y="694"/>
                    <a:pt x="569" y="681"/>
                    <a:pt x="174" y="695"/>
                  </a:cubicBezTo>
                  <a:cubicBezTo>
                    <a:pt x="121" y="493"/>
                    <a:pt x="1" y="311"/>
                    <a:pt x="13" y="69"/>
                  </a:cubicBezTo>
                  <a:cubicBezTo>
                    <a:pt x="155" y="0"/>
                    <a:pt x="318" y="131"/>
                    <a:pt x="455" y="28"/>
                  </a:cubicBezTo>
                  <a:cubicBezTo>
                    <a:pt x="475" y="13"/>
                    <a:pt x="548" y="57"/>
                    <a:pt x="591" y="83"/>
                  </a:cubicBezTo>
                  <a:cubicBezTo>
                    <a:pt x="820" y="220"/>
                    <a:pt x="1047" y="358"/>
                    <a:pt x="1317" y="523"/>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4" name="Google Shape;544;p15"/>
            <p:cNvSpPr/>
            <p:nvPr/>
          </p:nvSpPr>
          <p:spPr>
            <a:xfrm>
              <a:off x="4819928" y="1648107"/>
              <a:ext cx="51301" cy="56588"/>
            </a:xfrm>
            <a:custGeom>
              <a:avLst/>
              <a:gdLst/>
              <a:ahLst/>
              <a:cxnLst/>
              <a:rect l="l" t="t" r="r" b="b"/>
              <a:pathLst>
                <a:path w="999" h="1102" extrusionOk="0">
                  <a:moveTo>
                    <a:pt x="902" y="37"/>
                  </a:moveTo>
                  <a:cubicBezTo>
                    <a:pt x="946" y="63"/>
                    <a:pt x="998" y="87"/>
                    <a:pt x="980" y="149"/>
                  </a:cubicBezTo>
                  <a:cubicBezTo>
                    <a:pt x="903" y="404"/>
                    <a:pt x="850" y="669"/>
                    <a:pt x="579" y="814"/>
                  </a:cubicBezTo>
                  <a:cubicBezTo>
                    <a:pt x="494" y="859"/>
                    <a:pt x="444" y="965"/>
                    <a:pt x="363" y="1025"/>
                  </a:cubicBezTo>
                  <a:cubicBezTo>
                    <a:pt x="309" y="1065"/>
                    <a:pt x="231" y="1075"/>
                    <a:pt x="152" y="1102"/>
                  </a:cubicBezTo>
                  <a:cubicBezTo>
                    <a:pt x="0" y="535"/>
                    <a:pt x="314" y="245"/>
                    <a:pt x="719" y="0"/>
                  </a:cubicBezTo>
                  <a:cubicBezTo>
                    <a:pt x="780" y="12"/>
                    <a:pt x="841" y="25"/>
                    <a:pt x="902" y="37"/>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5" name="Google Shape;545;p15"/>
            <p:cNvSpPr/>
            <p:nvPr/>
          </p:nvSpPr>
          <p:spPr>
            <a:xfrm>
              <a:off x="4907792" y="1295274"/>
              <a:ext cx="48015" cy="55663"/>
            </a:xfrm>
            <a:custGeom>
              <a:avLst/>
              <a:gdLst/>
              <a:ahLst/>
              <a:cxnLst/>
              <a:rect l="l" t="t" r="r" b="b"/>
              <a:pathLst>
                <a:path w="935" h="1084" extrusionOk="0">
                  <a:moveTo>
                    <a:pt x="344" y="0"/>
                  </a:moveTo>
                  <a:cubicBezTo>
                    <a:pt x="413" y="18"/>
                    <a:pt x="507" y="24"/>
                    <a:pt x="582" y="65"/>
                  </a:cubicBezTo>
                  <a:cubicBezTo>
                    <a:pt x="655" y="106"/>
                    <a:pt x="719" y="176"/>
                    <a:pt x="770" y="246"/>
                  </a:cubicBezTo>
                  <a:cubicBezTo>
                    <a:pt x="813" y="306"/>
                    <a:pt x="826" y="386"/>
                    <a:pt x="861" y="454"/>
                  </a:cubicBezTo>
                  <a:cubicBezTo>
                    <a:pt x="935" y="595"/>
                    <a:pt x="909" y="729"/>
                    <a:pt x="838" y="857"/>
                  </a:cubicBezTo>
                  <a:cubicBezTo>
                    <a:pt x="747" y="1022"/>
                    <a:pt x="603" y="1084"/>
                    <a:pt x="416" y="1035"/>
                  </a:cubicBezTo>
                  <a:cubicBezTo>
                    <a:pt x="343" y="1016"/>
                    <a:pt x="271" y="984"/>
                    <a:pt x="204" y="948"/>
                  </a:cubicBezTo>
                  <a:cubicBezTo>
                    <a:pt x="27" y="855"/>
                    <a:pt x="0" y="793"/>
                    <a:pt x="45" y="610"/>
                  </a:cubicBezTo>
                  <a:cubicBezTo>
                    <a:pt x="75" y="486"/>
                    <a:pt x="107" y="363"/>
                    <a:pt x="137" y="239"/>
                  </a:cubicBezTo>
                  <a:cubicBezTo>
                    <a:pt x="162" y="132"/>
                    <a:pt x="224" y="56"/>
                    <a:pt x="344"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6" name="Google Shape;546;p15"/>
            <p:cNvSpPr/>
            <p:nvPr/>
          </p:nvSpPr>
          <p:spPr>
            <a:xfrm>
              <a:off x="4858545" y="1545764"/>
              <a:ext cx="42058" cy="54996"/>
            </a:xfrm>
            <a:custGeom>
              <a:avLst/>
              <a:gdLst/>
              <a:ahLst/>
              <a:cxnLst/>
              <a:rect l="l" t="t" r="r" b="b"/>
              <a:pathLst>
                <a:path w="819" h="1071" extrusionOk="0">
                  <a:moveTo>
                    <a:pt x="819" y="223"/>
                  </a:moveTo>
                  <a:lnTo>
                    <a:pt x="819" y="722"/>
                  </a:lnTo>
                  <a:cubicBezTo>
                    <a:pt x="663" y="851"/>
                    <a:pt x="511" y="966"/>
                    <a:pt x="327" y="1027"/>
                  </a:cubicBezTo>
                  <a:cubicBezTo>
                    <a:pt x="196" y="1070"/>
                    <a:pt x="82" y="1020"/>
                    <a:pt x="50" y="903"/>
                  </a:cubicBezTo>
                  <a:cubicBezTo>
                    <a:pt x="1" y="715"/>
                    <a:pt x="7" y="526"/>
                    <a:pt x="70" y="340"/>
                  </a:cubicBezTo>
                  <a:cubicBezTo>
                    <a:pt x="127" y="168"/>
                    <a:pt x="257" y="76"/>
                    <a:pt x="435" y="1"/>
                  </a:cubicBezTo>
                  <a:cubicBezTo>
                    <a:pt x="556" y="70"/>
                    <a:pt x="685" y="146"/>
                    <a:pt x="819" y="223"/>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7" name="Google Shape;547;p15"/>
            <p:cNvSpPr/>
            <p:nvPr/>
          </p:nvSpPr>
          <p:spPr>
            <a:xfrm>
              <a:off x="4897470" y="1238891"/>
              <a:ext cx="50017" cy="48680"/>
            </a:xfrm>
            <a:custGeom>
              <a:avLst/>
              <a:gdLst/>
              <a:ahLst/>
              <a:cxnLst/>
              <a:rect l="l" t="t" r="r" b="b"/>
              <a:pathLst>
                <a:path w="974" h="948" extrusionOk="0">
                  <a:moveTo>
                    <a:pt x="1" y="435"/>
                  </a:moveTo>
                  <a:cubicBezTo>
                    <a:pt x="108" y="288"/>
                    <a:pt x="205" y="155"/>
                    <a:pt x="289" y="40"/>
                  </a:cubicBezTo>
                  <a:cubicBezTo>
                    <a:pt x="489" y="1"/>
                    <a:pt x="622" y="80"/>
                    <a:pt x="746" y="171"/>
                  </a:cubicBezTo>
                  <a:cubicBezTo>
                    <a:pt x="959" y="326"/>
                    <a:pt x="973" y="631"/>
                    <a:pt x="782" y="808"/>
                  </a:cubicBezTo>
                  <a:cubicBezTo>
                    <a:pt x="634" y="947"/>
                    <a:pt x="309" y="925"/>
                    <a:pt x="194" y="763"/>
                  </a:cubicBezTo>
                  <a:cubicBezTo>
                    <a:pt x="127" y="670"/>
                    <a:pt x="77" y="566"/>
                    <a:pt x="1" y="435"/>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8" name="Google Shape;548;p15"/>
            <p:cNvSpPr/>
            <p:nvPr/>
          </p:nvSpPr>
          <p:spPr>
            <a:xfrm>
              <a:off x="4911284" y="1367987"/>
              <a:ext cx="39490" cy="52120"/>
            </a:xfrm>
            <a:custGeom>
              <a:avLst/>
              <a:gdLst/>
              <a:ahLst/>
              <a:cxnLst/>
              <a:rect l="l" t="t" r="r" b="b"/>
              <a:pathLst>
                <a:path w="769" h="1015" extrusionOk="0">
                  <a:moveTo>
                    <a:pt x="15" y="426"/>
                  </a:moveTo>
                  <a:cubicBezTo>
                    <a:pt x="15" y="402"/>
                    <a:pt x="14" y="376"/>
                    <a:pt x="15" y="351"/>
                  </a:cubicBezTo>
                  <a:cubicBezTo>
                    <a:pt x="19" y="208"/>
                    <a:pt x="83" y="101"/>
                    <a:pt x="215" y="50"/>
                  </a:cubicBezTo>
                  <a:cubicBezTo>
                    <a:pt x="348" y="1"/>
                    <a:pt x="558" y="68"/>
                    <a:pt x="633" y="178"/>
                  </a:cubicBezTo>
                  <a:cubicBezTo>
                    <a:pt x="756" y="361"/>
                    <a:pt x="769" y="568"/>
                    <a:pt x="705" y="770"/>
                  </a:cubicBezTo>
                  <a:cubicBezTo>
                    <a:pt x="643" y="965"/>
                    <a:pt x="283" y="1014"/>
                    <a:pt x="149" y="856"/>
                  </a:cubicBezTo>
                  <a:cubicBezTo>
                    <a:pt x="44" y="734"/>
                    <a:pt x="1" y="589"/>
                    <a:pt x="15" y="42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49" name="Google Shape;549;p15"/>
            <p:cNvSpPr/>
            <p:nvPr/>
          </p:nvSpPr>
          <p:spPr>
            <a:xfrm>
              <a:off x="4905994" y="1430533"/>
              <a:ext cx="40466" cy="51453"/>
            </a:xfrm>
            <a:custGeom>
              <a:avLst/>
              <a:gdLst/>
              <a:ahLst/>
              <a:cxnLst/>
              <a:rect l="l" t="t" r="r" b="b"/>
              <a:pathLst>
                <a:path w="788" h="1002" extrusionOk="0">
                  <a:moveTo>
                    <a:pt x="132" y="108"/>
                  </a:moveTo>
                  <a:cubicBezTo>
                    <a:pt x="369" y="1"/>
                    <a:pt x="556" y="33"/>
                    <a:pt x="682" y="241"/>
                  </a:cubicBezTo>
                  <a:cubicBezTo>
                    <a:pt x="787" y="414"/>
                    <a:pt x="764" y="605"/>
                    <a:pt x="701" y="789"/>
                  </a:cubicBezTo>
                  <a:cubicBezTo>
                    <a:pt x="689" y="822"/>
                    <a:pt x="658" y="855"/>
                    <a:pt x="627" y="873"/>
                  </a:cubicBezTo>
                  <a:cubicBezTo>
                    <a:pt x="386" y="1001"/>
                    <a:pt x="0" y="802"/>
                    <a:pt x="20" y="558"/>
                  </a:cubicBezTo>
                  <a:cubicBezTo>
                    <a:pt x="33" y="404"/>
                    <a:pt x="37" y="256"/>
                    <a:pt x="132" y="10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0" name="Google Shape;550;p15"/>
            <p:cNvSpPr/>
            <p:nvPr/>
          </p:nvSpPr>
          <p:spPr>
            <a:xfrm>
              <a:off x="4885145" y="1494413"/>
              <a:ext cx="39850" cy="44931"/>
            </a:xfrm>
            <a:custGeom>
              <a:avLst/>
              <a:gdLst/>
              <a:ahLst/>
              <a:cxnLst/>
              <a:rect l="l" t="t" r="r" b="b"/>
              <a:pathLst>
                <a:path w="776" h="875" extrusionOk="0">
                  <a:moveTo>
                    <a:pt x="654" y="40"/>
                  </a:moveTo>
                  <a:cubicBezTo>
                    <a:pt x="687" y="209"/>
                    <a:pt x="709" y="321"/>
                    <a:pt x="731" y="433"/>
                  </a:cubicBezTo>
                  <a:cubicBezTo>
                    <a:pt x="776" y="660"/>
                    <a:pt x="742" y="718"/>
                    <a:pt x="513" y="807"/>
                  </a:cubicBezTo>
                  <a:cubicBezTo>
                    <a:pt x="429" y="840"/>
                    <a:pt x="350" y="875"/>
                    <a:pt x="255" y="835"/>
                  </a:cubicBezTo>
                  <a:cubicBezTo>
                    <a:pt x="138" y="785"/>
                    <a:pt x="64" y="707"/>
                    <a:pt x="36" y="585"/>
                  </a:cubicBezTo>
                  <a:cubicBezTo>
                    <a:pt x="0" y="428"/>
                    <a:pt x="30" y="273"/>
                    <a:pt x="95" y="134"/>
                  </a:cubicBezTo>
                  <a:cubicBezTo>
                    <a:pt x="121" y="76"/>
                    <a:pt x="207" y="17"/>
                    <a:pt x="271" y="11"/>
                  </a:cubicBezTo>
                  <a:cubicBezTo>
                    <a:pt x="394" y="1"/>
                    <a:pt x="521" y="28"/>
                    <a:pt x="654" y="4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1" name="Google Shape;551;p15"/>
            <p:cNvSpPr/>
            <p:nvPr/>
          </p:nvSpPr>
          <p:spPr>
            <a:xfrm>
              <a:off x="4186448" y="1294966"/>
              <a:ext cx="48066" cy="55561"/>
            </a:xfrm>
            <a:custGeom>
              <a:avLst/>
              <a:gdLst/>
              <a:ahLst/>
              <a:cxnLst/>
              <a:rect l="l" t="t" r="r" b="b"/>
              <a:pathLst>
                <a:path w="936" h="1082" extrusionOk="0">
                  <a:moveTo>
                    <a:pt x="646" y="0"/>
                  </a:moveTo>
                  <a:cubicBezTo>
                    <a:pt x="874" y="232"/>
                    <a:pt x="837" y="532"/>
                    <a:pt x="936" y="780"/>
                  </a:cubicBezTo>
                  <a:cubicBezTo>
                    <a:pt x="837" y="936"/>
                    <a:pt x="693" y="992"/>
                    <a:pt x="547" y="1037"/>
                  </a:cubicBezTo>
                  <a:cubicBezTo>
                    <a:pt x="403" y="1081"/>
                    <a:pt x="266" y="1065"/>
                    <a:pt x="165" y="935"/>
                  </a:cubicBezTo>
                  <a:cubicBezTo>
                    <a:pt x="65" y="810"/>
                    <a:pt x="0" y="673"/>
                    <a:pt x="63" y="509"/>
                  </a:cubicBezTo>
                  <a:cubicBezTo>
                    <a:pt x="87" y="450"/>
                    <a:pt x="133" y="398"/>
                    <a:pt x="148" y="337"/>
                  </a:cubicBezTo>
                  <a:cubicBezTo>
                    <a:pt x="194" y="150"/>
                    <a:pt x="317" y="59"/>
                    <a:pt x="499" y="33"/>
                  </a:cubicBezTo>
                  <a:cubicBezTo>
                    <a:pt x="537" y="27"/>
                    <a:pt x="573" y="17"/>
                    <a:pt x="646"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2" name="Google Shape;552;p15"/>
            <p:cNvSpPr/>
            <p:nvPr/>
          </p:nvSpPr>
          <p:spPr>
            <a:xfrm>
              <a:off x="4241754" y="1545713"/>
              <a:ext cx="42623" cy="53866"/>
            </a:xfrm>
            <a:custGeom>
              <a:avLst/>
              <a:gdLst/>
              <a:ahLst/>
              <a:cxnLst/>
              <a:rect l="l" t="t" r="r" b="b"/>
              <a:pathLst>
                <a:path w="830" h="1049" extrusionOk="0">
                  <a:moveTo>
                    <a:pt x="7" y="229"/>
                  </a:moveTo>
                  <a:cubicBezTo>
                    <a:pt x="150" y="144"/>
                    <a:pt x="270" y="74"/>
                    <a:pt x="395" y="1"/>
                  </a:cubicBezTo>
                  <a:cubicBezTo>
                    <a:pt x="558" y="64"/>
                    <a:pt x="686" y="153"/>
                    <a:pt x="752" y="322"/>
                  </a:cubicBezTo>
                  <a:cubicBezTo>
                    <a:pt x="829" y="520"/>
                    <a:pt x="829" y="721"/>
                    <a:pt x="775" y="921"/>
                  </a:cubicBezTo>
                  <a:cubicBezTo>
                    <a:pt x="754" y="999"/>
                    <a:pt x="684" y="1048"/>
                    <a:pt x="600" y="1041"/>
                  </a:cubicBezTo>
                  <a:cubicBezTo>
                    <a:pt x="371" y="1021"/>
                    <a:pt x="205" y="878"/>
                    <a:pt x="41" y="738"/>
                  </a:cubicBezTo>
                  <a:cubicBezTo>
                    <a:pt x="17" y="716"/>
                    <a:pt x="4" y="669"/>
                    <a:pt x="4" y="633"/>
                  </a:cubicBezTo>
                  <a:cubicBezTo>
                    <a:pt x="1" y="495"/>
                    <a:pt x="5" y="356"/>
                    <a:pt x="7" y="229"/>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3" name="Google Shape;553;p15"/>
            <p:cNvSpPr/>
            <p:nvPr/>
          </p:nvSpPr>
          <p:spPr>
            <a:xfrm>
              <a:off x="4198054" y="1239404"/>
              <a:ext cx="46320" cy="46318"/>
            </a:xfrm>
            <a:custGeom>
              <a:avLst/>
              <a:gdLst/>
              <a:ahLst/>
              <a:cxnLst/>
              <a:rect l="l" t="t" r="r" b="b"/>
              <a:pathLst>
                <a:path w="902" h="902" extrusionOk="0">
                  <a:moveTo>
                    <a:pt x="591" y="21"/>
                  </a:moveTo>
                  <a:cubicBezTo>
                    <a:pt x="761" y="111"/>
                    <a:pt x="820" y="282"/>
                    <a:pt x="902" y="447"/>
                  </a:cubicBezTo>
                  <a:cubicBezTo>
                    <a:pt x="863" y="516"/>
                    <a:pt x="818" y="578"/>
                    <a:pt x="791" y="647"/>
                  </a:cubicBezTo>
                  <a:cubicBezTo>
                    <a:pt x="705" y="873"/>
                    <a:pt x="527" y="902"/>
                    <a:pt x="322" y="878"/>
                  </a:cubicBezTo>
                  <a:cubicBezTo>
                    <a:pt x="167" y="860"/>
                    <a:pt x="38" y="736"/>
                    <a:pt x="22" y="578"/>
                  </a:cubicBezTo>
                  <a:cubicBezTo>
                    <a:pt x="1" y="387"/>
                    <a:pt x="44" y="226"/>
                    <a:pt x="230" y="124"/>
                  </a:cubicBezTo>
                  <a:cubicBezTo>
                    <a:pt x="344" y="61"/>
                    <a:pt x="454" y="0"/>
                    <a:pt x="591" y="2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4" name="Google Shape;554;p15"/>
            <p:cNvSpPr/>
            <p:nvPr/>
          </p:nvSpPr>
          <p:spPr>
            <a:xfrm>
              <a:off x="4191532" y="1369425"/>
              <a:ext cx="39798" cy="51401"/>
            </a:xfrm>
            <a:custGeom>
              <a:avLst/>
              <a:gdLst/>
              <a:ahLst/>
              <a:cxnLst/>
              <a:rect l="l" t="t" r="r" b="b"/>
              <a:pathLst>
                <a:path w="775" h="1001" extrusionOk="0">
                  <a:moveTo>
                    <a:pt x="771" y="494"/>
                  </a:moveTo>
                  <a:cubicBezTo>
                    <a:pt x="766" y="513"/>
                    <a:pt x="755" y="604"/>
                    <a:pt x="720" y="684"/>
                  </a:cubicBezTo>
                  <a:cubicBezTo>
                    <a:pt x="608" y="946"/>
                    <a:pt x="397" y="1000"/>
                    <a:pt x="160" y="835"/>
                  </a:cubicBezTo>
                  <a:cubicBezTo>
                    <a:pt x="129" y="813"/>
                    <a:pt x="99" y="785"/>
                    <a:pt x="82" y="754"/>
                  </a:cubicBezTo>
                  <a:cubicBezTo>
                    <a:pt x="1" y="599"/>
                    <a:pt x="46" y="262"/>
                    <a:pt x="164" y="130"/>
                  </a:cubicBezTo>
                  <a:cubicBezTo>
                    <a:pt x="270" y="12"/>
                    <a:pt x="413" y="1"/>
                    <a:pt x="555" y="17"/>
                  </a:cubicBezTo>
                  <a:cubicBezTo>
                    <a:pt x="658" y="29"/>
                    <a:pt x="755" y="172"/>
                    <a:pt x="770" y="308"/>
                  </a:cubicBezTo>
                  <a:cubicBezTo>
                    <a:pt x="775" y="346"/>
                    <a:pt x="771" y="385"/>
                    <a:pt x="771" y="494"/>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5" name="Google Shape;555;p15"/>
            <p:cNvSpPr/>
            <p:nvPr/>
          </p:nvSpPr>
          <p:spPr>
            <a:xfrm>
              <a:off x="4196513" y="1431303"/>
              <a:ext cx="40363" cy="46883"/>
            </a:xfrm>
            <a:custGeom>
              <a:avLst/>
              <a:gdLst/>
              <a:ahLst/>
              <a:cxnLst/>
              <a:rect l="l" t="t" r="r" b="b"/>
              <a:pathLst>
                <a:path w="786" h="913" extrusionOk="0">
                  <a:moveTo>
                    <a:pt x="652" y="82"/>
                  </a:moveTo>
                  <a:cubicBezTo>
                    <a:pt x="777" y="285"/>
                    <a:pt x="786" y="483"/>
                    <a:pt x="742" y="689"/>
                  </a:cubicBezTo>
                  <a:cubicBezTo>
                    <a:pt x="620" y="840"/>
                    <a:pt x="467" y="912"/>
                    <a:pt x="273" y="895"/>
                  </a:cubicBezTo>
                  <a:cubicBezTo>
                    <a:pt x="190" y="887"/>
                    <a:pt x="115" y="855"/>
                    <a:pt x="91" y="778"/>
                  </a:cubicBezTo>
                  <a:cubicBezTo>
                    <a:pt x="28" y="581"/>
                    <a:pt x="1" y="379"/>
                    <a:pt x="128" y="194"/>
                  </a:cubicBezTo>
                  <a:cubicBezTo>
                    <a:pt x="258" y="0"/>
                    <a:pt x="441" y="5"/>
                    <a:pt x="652" y="8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6" name="Google Shape;556;p15"/>
            <p:cNvSpPr/>
            <p:nvPr/>
          </p:nvSpPr>
          <p:spPr>
            <a:xfrm>
              <a:off x="4218543" y="1492257"/>
              <a:ext cx="37590" cy="47653"/>
            </a:xfrm>
            <a:custGeom>
              <a:avLst/>
              <a:gdLst/>
              <a:ahLst/>
              <a:cxnLst/>
              <a:rect l="l" t="t" r="r" b="b"/>
              <a:pathLst>
                <a:path w="732" h="928" extrusionOk="0">
                  <a:moveTo>
                    <a:pt x="117" y="103"/>
                  </a:moveTo>
                  <a:cubicBezTo>
                    <a:pt x="171" y="86"/>
                    <a:pt x="229" y="59"/>
                    <a:pt x="290" y="50"/>
                  </a:cubicBezTo>
                  <a:cubicBezTo>
                    <a:pt x="578" y="1"/>
                    <a:pt x="696" y="92"/>
                    <a:pt x="723" y="382"/>
                  </a:cubicBezTo>
                  <a:cubicBezTo>
                    <a:pt x="731" y="471"/>
                    <a:pt x="731" y="563"/>
                    <a:pt x="715" y="650"/>
                  </a:cubicBezTo>
                  <a:cubicBezTo>
                    <a:pt x="683" y="821"/>
                    <a:pt x="503" y="927"/>
                    <a:pt x="338" y="880"/>
                  </a:cubicBezTo>
                  <a:cubicBezTo>
                    <a:pt x="277" y="863"/>
                    <a:pt x="216" y="840"/>
                    <a:pt x="159" y="812"/>
                  </a:cubicBezTo>
                  <a:cubicBezTo>
                    <a:pt x="47" y="760"/>
                    <a:pt x="1" y="686"/>
                    <a:pt x="20" y="566"/>
                  </a:cubicBezTo>
                  <a:cubicBezTo>
                    <a:pt x="44" y="417"/>
                    <a:pt x="82" y="269"/>
                    <a:pt x="117" y="103"/>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7" name="Google Shape;557;p15"/>
            <p:cNvSpPr/>
            <p:nvPr/>
          </p:nvSpPr>
          <p:spPr>
            <a:xfrm>
              <a:off x="4200981" y="1669315"/>
              <a:ext cx="63010" cy="71068"/>
            </a:xfrm>
            <a:custGeom>
              <a:avLst/>
              <a:gdLst/>
              <a:ahLst/>
              <a:cxnLst/>
              <a:rect l="l" t="t" r="r" b="b"/>
              <a:pathLst>
                <a:path w="1227" h="1384" extrusionOk="0">
                  <a:moveTo>
                    <a:pt x="1096" y="1383"/>
                  </a:moveTo>
                  <a:cubicBezTo>
                    <a:pt x="1034" y="1213"/>
                    <a:pt x="995" y="1121"/>
                    <a:pt x="967" y="1025"/>
                  </a:cubicBezTo>
                  <a:cubicBezTo>
                    <a:pt x="896" y="784"/>
                    <a:pt x="752" y="593"/>
                    <a:pt x="583" y="412"/>
                  </a:cubicBezTo>
                  <a:cubicBezTo>
                    <a:pt x="443" y="264"/>
                    <a:pt x="292" y="163"/>
                    <a:pt x="80" y="183"/>
                  </a:cubicBezTo>
                  <a:cubicBezTo>
                    <a:pt x="60" y="184"/>
                    <a:pt x="39" y="158"/>
                    <a:pt x="16" y="144"/>
                  </a:cubicBezTo>
                  <a:cubicBezTo>
                    <a:pt x="0" y="45"/>
                    <a:pt x="63" y="0"/>
                    <a:pt x="144" y="1"/>
                  </a:cubicBezTo>
                  <a:cubicBezTo>
                    <a:pt x="811" y="8"/>
                    <a:pt x="1073" y="233"/>
                    <a:pt x="1180" y="841"/>
                  </a:cubicBezTo>
                  <a:cubicBezTo>
                    <a:pt x="1207" y="993"/>
                    <a:pt x="1226" y="1166"/>
                    <a:pt x="1096" y="1383"/>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8" name="Google Shape;558;p15"/>
            <p:cNvSpPr/>
            <p:nvPr/>
          </p:nvSpPr>
          <p:spPr>
            <a:xfrm>
              <a:off x="4880421" y="1667415"/>
              <a:ext cx="60801" cy="69785"/>
            </a:xfrm>
            <a:custGeom>
              <a:avLst/>
              <a:gdLst/>
              <a:ahLst/>
              <a:cxnLst/>
              <a:rect l="l" t="t" r="r" b="b"/>
              <a:pathLst>
                <a:path w="1184" h="1359" extrusionOk="0">
                  <a:moveTo>
                    <a:pt x="1177" y="182"/>
                  </a:moveTo>
                  <a:cubicBezTo>
                    <a:pt x="1169" y="192"/>
                    <a:pt x="1161" y="209"/>
                    <a:pt x="1153" y="209"/>
                  </a:cubicBezTo>
                  <a:cubicBezTo>
                    <a:pt x="663" y="227"/>
                    <a:pt x="461" y="588"/>
                    <a:pt x="268" y="954"/>
                  </a:cubicBezTo>
                  <a:cubicBezTo>
                    <a:pt x="215" y="1054"/>
                    <a:pt x="200" y="1174"/>
                    <a:pt x="161" y="1282"/>
                  </a:cubicBezTo>
                  <a:cubicBezTo>
                    <a:pt x="152" y="1310"/>
                    <a:pt x="118" y="1330"/>
                    <a:pt x="91" y="1358"/>
                  </a:cubicBezTo>
                  <a:cubicBezTo>
                    <a:pt x="14" y="1170"/>
                    <a:pt x="1" y="1108"/>
                    <a:pt x="16" y="917"/>
                  </a:cubicBezTo>
                  <a:cubicBezTo>
                    <a:pt x="36" y="651"/>
                    <a:pt x="120" y="404"/>
                    <a:pt x="332" y="238"/>
                  </a:cubicBezTo>
                  <a:cubicBezTo>
                    <a:pt x="560" y="59"/>
                    <a:pt x="836" y="0"/>
                    <a:pt x="1126" y="58"/>
                  </a:cubicBezTo>
                  <a:cubicBezTo>
                    <a:pt x="1146" y="62"/>
                    <a:pt x="1166" y="90"/>
                    <a:pt x="1175" y="112"/>
                  </a:cubicBezTo>
                  <a:cubicBezTo>
                    <a:pt x="1184" y="132"/>
                    <a:pt x="1177" y="158"/>
                    <a:pt x="1177" y="182"/>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59" name="Google Shape;559;p15"/>
            <p:cNvSpPr/>
            <p:nvPr/>
          </p:nvSpPr>
          <p:spPr>
            <a:xfrm>
              <a:off x="4551100" y="1226977"/>
              <a:ext cx="42982" cy="40310"/>
            </a:xfrm>
            <a:custGeom>
              <a:avLst/>
              <a:gdLst/>
              <a:ahLst/>
              <a:cxnLst/>
              <a:rect l="l" t="t" r="r" b="b"/>
              <a:pathLst>
                <a:path w="837" h="785" extrusionOk="0">
                  <a:moveTo>
                    <a:pt x="424" y="777"/>
                  </a:moveTo>
                  <a:cubicBezTo>
                    <a:pt x="255" y="776"/>
                    <a:pt x="64" y="627"/>
                    <a:pt x="23" y="469"/>
                  </a:cubicBezTo>
                  <a:cubicBezTo>
                    <a:pt x="1" y="380"/>
                    <a:pt x="34" y="286"/>
                    <a:pt x="113" y="238"/>
                  </a:cubicBezTo>
                  <a:cubicBezTo>
                    <a:pt x="209" y="180"/>
                    <a:pt x="310" y="128"/>
                    <a:pt x="406" y="70"/>
                  </a:cubicBezTo>
                  <a:cubicBezTo>
                    <a:pt x="518" y="1"/>
                    <a:pt x="640" y="9"/>
                    <a:pt x="697" y="118"/>
                  </a:cubicBezTo>
                  <a:cubicBezTo>
                    <a:pt x="756" y="228"/>
                    <a:pt x="800" y="350"/>
                    <a:pt x="826" y="471"/>
                  </a:cubicBezTo>
                  <a:cubicBezTo>
                    <a:pt x="836" y="522"/>
                    <a:pt x="796" y="597"/>
                    <a:pt x="756" y="640"/>
                  </a:cubicBezTo>
                  <a:cubicBezTo>
                    <a:pt x="666" y="735"/>
                    <a:pt x="549" y="785"/>
                    <a:pt x="424" y="777"/>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0" name="Google Shape;560;p15"/>
            <p:cNvSpPr/>
            <p:nvPr/>
          </p:nvSpPr>
          <p:spPr>
            <a:xfrm>
              <a:off x="4539186" y="1585202"/>
              <a:ext cx="76310" cy="55509"/>
            </a:xfrm>
            <a:custGeom>
              <a:avLst/>
              <a:gdLst/>
              <a:ahLst/>
              <a:cxnLst/>
              <a:rect l="l" t="t" r="r" b="b"/>
              <a:pathLst>
                <a:path w="1486" h="1081" extrusionOk="0">
                  <a:moveTo>
                    <a:pt x="7" y="557"/>
                  </a:moveTo>
                  <a:cubicBezTo>
                    <a:pt x="84" y="331"/>
                    <a:pt x="256" y="210"/>
                    <a:pt x="470" y="139"/>
                  </a:cubicBezTo>
                  <a:cubicBezTo>
                    <a:pt x="543" y="114"/>
                    <a:pt x="618" y="99"/>
                    <a:pt x="691" y="77"/>
                  </a:cubicBezTo>
                  <a:cubicBezTo>
                    <a:pt x="949" y="1"/>
                    <a:pt x="1043" y="22"/>
                    <a:pt x="1182" y="227"/>
                  </a:cubicBezTo>
                  <a:cubicBezTo>
                    <a:pt x="1356" y="483"/>
                    <a:pt x="1486" y="755"/>
                    <a:pt x="1386" y="1080"/>
                  </a:cubicBezTo>
                  <a:cubicBezTo>
                    <a:pt x="1353" y="1075"/>
                    <a:pt x="1321" y="1079"/>
                    <a:pt x="1307" y="1065"/>
                  </a:cubicBezTo>
                  <a:cubicBezTo>
                    <a:pt x="1280" y="1041"/>
                    <a:pt x="1249" y="1007"/>
                    <a:pt x="1245" y="974"/>
                  </a:cubicBezTo>
                  <a:cubicBezTo>
                    <a:pt x="1202" y="632"/>
                    <a:pt x="971" y="443"/>
                    <a:pt x="701" y="276"/>
                  </a:cubicBezTo>
                  <a:cubicBezTo>
                    <a:pt x="437" y="299"/>
                    <a:pt x="237" y="472"/>
                    <a:pt x="0" y="548"/>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1" name="Google Shape;561;p15"/>
            <p:cNvSpPr/>
            <p:nvPr/>
          </p:nvSpPr>
          <p:spPr>
            <a:xfrm>
              <a:off x="4012724" y="1243050"/>
              <a:ext cx="54074" cy="55972"/>
            </a:xfrm>
            <a:custGeom>
              <a:avLst/>
              <a:gdLst/>
              <a:ahLst/>
              <a:cxnLst/>
              <a:rect l="l" t="t" r="r" b="b"/>
              <a:pathLst>
                <a:path w="1053" h="1090" extrusionOk="0">
                  <a:moveTo>
                    <a:pt x="17" y="732"/>
                  </a:moveTo>
                  <a:cubicBezTo>
                    <a:pt x="0" y="383"/>
                    <a:pt x="244" y="141"/>
                    <a:pt x="486" y="52"/>
                  </a:cubicBezTo>
                  <a:cubicBezTo>
                    <a:pt x="627" y="0"/>
                    <a:pt x="759" y="61"/>
                    <a:pt x="841" y="199"/>
                  </a:cubicBezTo>
                  <a:cubicBezTo>
                    <a:pt x="893" y="287"/>
                    <a:pt x="948" y="372"/>
                    <a:pt x="995" y="462"/>
                  </a:cubicBezTo>
                  <a:cubicBezTo>
                    <a:pt x="1052" y="574"/>
                    <a:pt x="1031" y="701"/>
                    <a:pt x="935" y="775"/>
                  </a:cubicBezTo>
                  <a:cubicBezTo>
                    <a:pt x="823" y="860"/>
                    <a:pt x="706" y="941"/>
                    <a:pt x="581" y="1003"/>
                  </a:cubicBezTo>
                  <a:cubicBezTo>
                    <a:pt x="408" y="1090"/>
                    <a:pt x="217" y="1047"/>
                    <a:pt x="93" y="899"/>
                  </a:cubicBezTo>
                  <a:cubicBezTo>
                    <a:pt x="48" y="844"/>
                    <a:pt x="31" y="765"/>
                    <a:pt x="17" y="73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2" name="Google Shape;562;p15"/>
            <p:cNvSpPr/>
            <p:nvPr/>
          </p:nvSpPr>
          <p:spPr>
            <a:xfrm>
              <a:off x="3982220" y="1435719"/>
              <a:ext cx="56282" cy="55509"/>
            </a:xfrm>
            <a:custGeom>
              <a:avLst/>
              <a:gdLst/>
              <a:ahLst/>
              <a:cxnLst/>
              <a:rect l="l" t="t" r="r" b="b"/>
              <a:pathLst>
                <a:path w="1096" h="1081" extrusionOk="0">
                  <a:moveTo>
                    <a:pt x="430" y="1"/>
                  </a:moveTo>
                  <a:cubicBezTo>
                    <a:pt x="581" y="109"/>
                    <a:pt x="713" y="236"/>
                    <a:pt x="871" y="307"/>
                  </a:cubicBezTo>
                  <a:cubicBezTo>
                    <a:pt x="999" y="365"/>
                    <a:pt x="1036" y="451"/>
                    <a:pt x="1062" y="565"/>
                  </a:cubicBezTo>
                  <a:cubicBezTo>
                    <a:pt x="1095" y="704"/>
                    <a:pt x="1050" y="809"/>
                    <a:pt x="939" y="901"/>
                  </a:cubicBezTo>
                  <a:cubicBezTo>
                    <a:pt x="722" y="1080"/>
                    <a:pt x="449" y="1069"/>
                    <a:pt x="261" y="861"/>
                  </a:cubicBezTo>
                  <a:cubicBezTo>
                    <a:pt x="218" y="814"/>
                    <a:pt x="178" y="763"/>
                    <a:pt x="146" y="708"/>
                  </a:cubicBezTo>
                  <a:cubicBezTo>
                    <a:pt x="0" y="451"/>
                    <a:pt x="42" y="263"/>
                    <a:pt x="284" y="83"/>
                  </a:cubicBezTo>
                  <a:cubicBezTo>
                    <a:pt x="315" y="60"/>
                    <a:pt x="350" y="45"/>
                    <a:pt x="430" y="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3" name="Google Shape;563;p15"/>
            <p:cNvSpPr/>
            <p:nvPr/>
          </p:nvSpPr>
          <p:spPr>
            <a:xfrm>
              <a:off x="3988229" y="1312015"/>
              <a:ext cx="46423" cy="54380"/>
            </a:xfrm>
            <a:custGeom>
              <a:avLst/>
              <a:gdLst/>
              <a:ahLst/>
              <a:cxnLst/>
              <a:rect l="l" t="t" r="r" b="b"/>
              <a:pathLst>
                <a:path w="904" h="1059" extrusionOk="0">
                  <a:moveTo>
                    <a:pt x="890" y="544"/>
                  </a:moveTo>
                  <a:cubicBezTo>
                    <a:pt x="887" y="823"/>
                    <a:pt x="724" y="1012"/>
                    <a:pt x="484" y="1036"/>
                  </a:cubicBezTo>
                  <a:cubicBezTo>
                    <a:pt x="261" y="1058"/>
                    <a:pt x="69" y="940"/>
                    <a:pt x="25" y="721"/>
                  </a:cubicBezTo>
                  <a:cubicBezTo>
                    <a:pt x="0" y="601"/>
                    <a:pt x="7" y="466"/>
                    <a:pt x="32" y="345"/>
                  </a:cubicBezTo>
                  <a:cubicBezTo>
                    <a:pt x="67" y="164"/>
                    <a:pt x="199" y="68"/>
                    <a:pt x="378" y="31"/>
                  </a:cubicBezTo>
                  <a:cubicBezTo>
                    <a:pt x="536" y="0"/>
                    <a:pt x="645" y="66"/>
                    <a:pt x="743" y="183"/>
                  </a:cubicBezTo>
                  <a:cubicBezTo>
                    <a:pt x="839" y="295"/>
                    <a:pt x="903" y="412"/>
                    <a:pt x="890" y="544"/>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4" name="Google Shape;564;p15"/>
            <p:cNvSpPr/>
            <p:nvPr/>
          </p:nvSpPr>
          <p:spPr>
            <a:xfrm>
              <a:off x="3980937" y="1373687"/>
              <a:ext cx="50223" cy="48064"/>
            </a:xfrm>
            <a:custGeom>
              <a:avLst/>
              <a:gdLst/>
              <a:ahLst/>
              <a:cxnLst/>
              <a:rect l="l" t="t" r="r" b="b"/>
              <a:pathLst>
                <a:path w="978" h="936" extrusionOk="0">
                  <a:moveTo>
                    <a:pt x="825" y="936"/>
                  </a:moveTo>
                  <a:cubicBezTo>
                    <a:pt x="666" y="924"/>
                    <a:pt x="525" y="921"/>
                    <a:pt x="386" y="901"/>
                  </a:cubicBezTo>
                  <a:cubicBezTo>
                    <a:pt x="214" y="876"/>
                    <a:pt x="59" y="712"/>
                    <a:pt x="31" y="544"/>
                  </a:cubicBezTo>
                  <a:cubicBezTo>
                    <a:pt x="0" y="346"/>
                    <a:pt x="67" y="179"/>
                    <a:pt x="205" y="111"/>
                  </a:cubicBezTo>
                  <a:cubicBezTo>
                    <a:pt x="426" y="0"/>
                    <a:pt x="657" y="33"/>
                    <a:pt x="800" y="191"/>
                  </a:cubicBezTo>
                  <a:cubicBezTo>
                    <a:pt x="887" y="288"/>
                    <a:pt x="957" y="391"/>
                    <a:pt x="967" y="527"/>
                  </a:cubicBezTo>
                  <a:cubicBezTo>
                    <a:pt x="977" y="666"/>
                    <a:pt x="967" y="705"/>
                    <a:pt x="825" y="93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5" name="Google Shape;565;p15"/>
            <p:cNvSpPr/>
            <p:nvPr/>
          </p:nvSpPr>
          <p:spPr>
            <a:xfrm>
              <a:off x="4067876" y="1590286"/>
              <a:ext cx="49709" cy="55458"/>
            </a:xfrm>
            <a:custGeom>
              <a:avLst/>
              <a:gdLst/>
              <a:ahLst/>
              <a:cxnLst/>
              <a:rect l="l" t="t" r="r" b="b"/>
              <a:pathLst>
                <a:path w="968" h="1080" extrusionOk="0">
                  <a:moveTo>
                    <a:pt x="1" y="307"/>
                  </a:moveTo>
                  <a:cubicBezTo>
                    <a:pt x="88" y="249"/>
                    <a:pt x="159" y="199"/>
                    <a:pt x="234" y="154"/>
                  </a:cubicBezTo>
                  <a:cubicBezTo>
                    <a:pt x="492" y="1"/>
                    <a:pt x="777" y="109"/>
                    <a:pt x="861" y="392"/>
                  </a:cubicBezTo>
                  <a:cubicBezTo>
                    <a:pt x="876" y="441"/>
                    <a:pt x="887" y="490"/>
                    <a:pt x="901" y="538"/>
                  </a:cubicBezTo>
                  <a:cubicBezTo>
                    <a:pt x="967" y="782"/>
                    <a:pt x="914" y="899"/>
                    <a:pt x="696" y="995"/>
                  </a:cubicBezTo>
                  <a:cubicBezTo>
                    <a:pt x="501" y="1080"/>
                    <a:pt x="258" y="1004"/>
                    <a:pt x="174" y="813"/>
                  </a:cubicBezTo>
                  <a:cubicBezTo>
                    <a:pt x="103" y="653"/>
                    <a:pt x="59" y="481"/>
                    <a:pt x="1" y="307"/>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6" name="Google Shape;566;p15"/>
            <p:cNvSpPr/>
            <p:nvPr/>
          </p:nvSpPr>
          <p:spPr>
            <a:xfrm>
              <a:off x="4117687" y="1638915"/>
              <a:ext cx="54382" cy="41902"/>
            </a:xfrm>
            <a:custGeom>
              <a:avLst/>
              <a:gdLst/>
              <a:ahLst/>
              <a:cxnLst/>
              <a:rect l="l" t="t" r="r" b="b"/>
              <a:pathLst>
                <a:path w="1059" h="816" extrusionOk="0">
                  <a:moveTo>
                    <a:pt x="362" y="0"/>
                  </a:moveTo>
                  <a:cubicBezTo>
                    <a:pt x="679" y="78"/>
                    <a:pt x="837" y="322"/>
                    <a:pt x="1038" y="510"/>
                  </a:cubicBezTo>
                  <a:cubicBezTo>
                    <a:pt x="1058" y="528"/>
                    <a:pt x="1046" y="582"/>
                    <a:pt x="1050" y="642"/>
                  </a:cubicBezTo>
                  <a:cubicBezTo>
                    <a:pt x="948" y="682"/>
                    <a:pt x="849" y="739"/>
                    <a:pt x="741" y="761"/>
                  </a:cubicBezTo>
                  <a:cubicBezTo>
                    <a:pt x="467" y="816"/>
                    <a:pt x="239" y="744"/>
                    <a:pt x="85" y="491"/>
                  </a:cubicBezTo>
                  <a:cubicBezTo>
                    <a:pt x="0" y="353"/>
                    <a:pt x="14" y="225"/>
                    <a:pt x="150" y="125"/>
                  </a:cubicBezTo>
                  <a:cubicBezTo>
                    <a:pt x="211" y="80"/>
                    <a:pt x="281" y="47"/>
                    <a:pt x="362"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7" name="Google Shape;567;p15"/>
            <p:cNvSpPr/>
            <p:nvPr/>
          </p:nvSpPr>
          <p:spPr>
            <a:xfrm>
              <a:off x="4027873" y="1544892"/>
              <a:ext cx="43958" cy="49091"/>
            </a:xfrm>
            <a:custGeom>
              <a:avLst/>
              <a:gdLst/>
              <a:ahLst/>
              <a:cxnLst/>
              <a:rect l="l" t="t" r="r" b="b"/>
              <a:pathLst>
                <a:path w="856" h="956" extrusionOk="0">
                  <a:moveTo>
                    <a:pt x="52" y="226"/>
                  </a:moveTo>
                  <a:cubicBezTo>
                    <a:pt x="105" y="197"/>
                    <a:pt x="162" y="170"/>
                    <a:pt x="215" y="137"/>
                  </a:cubicBezTo>
                  <a:cubicBezTo>
                    <a:pt x="341" y="59"/>
                    <a:pt x="482" y="1"/>
                    <a:pt x="606" y="106"/>
                  </a:cubicBezTo>
                  <a:cubicBezTo>
                    <a:pt x="742" y="220"/>
                    <a:pt x="856" y="366"/>
                    <a:pt x="854" y="562"/>
                  </a:cubicBezTo>
                  <a:cubicBezTo>
                    <a:pt x="852" y="728"/>
                    <a:pt x="729" y="811"/>
                    <a:pt x="603" y="871"/>
                  </a:cubicBezTo>
                  <a:cubicBezTo>
                    <a:pt x="425" y="955"/>
                    <a:pt x="237" y="885"/>
                    <a:pt x="150" y="708"/>
                  </a:cubicBezTo>
                  <a:cubicBezTo>
                    <a:pt x="79" y="561"/>
                    <a:pt x="0" y="410"/>
                    <a:pt x="52" y="22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8" name="Google Shape;568;p15"/>
            <p:cNvSpPr/>
            <p:nvPr/>
          </p:nvSpPr>
          <p:spPr>
            <a:xfrm>
              <a:off x="4002505" y="1500370"/>
              <a:ext cx="38925" cy="40207"/>
            </a:xfrm>
            <a:custGeom>
              <a:avLst/>
              <a:gdLst/>
              <a:ahLst/>
              <a:cxnLst/>
              <a:rect l="l" t="t" r="r" b="b"/>
              <a:pathLst>
                <a:path w="758" h="783" extrusionOk="0">
                  <a:moveTo>
                    <a:pt x="159" y="62"/>
                  </a:moveTo>
                  <a:cubicBezTo>
                    <a:pt x="270" y="44"/>
                    <a:pt x="406" y="22"/>
                    <a:pt x="533" y="1"/>
                  </a:cubicBezTo>
                  <a:cubicBezTo>
                    <a:pt x="758" y="183"/>
                    <a:pt x="650" y="408"/>
                    <a:pt x="684" y="625"/>
                  </a:cubicBezTo>
                  <a:cubicBezTo>
                    <a:pt x="560" y="674"/>
                    <a:pt x="459" y="727"/>
                    <a:pt x="353" y="751"/>
                  </a:cubicBezTo>
                  <a:cubicBezTo>
                    <a:pt x="210" y="782"/>
                    <a:pt x="68" y="685"/>
                    <a:pt x="38" y="542"/>
                  </a:cubicBezTo>
                  <a:cubicBezTo>
                    <a:pt x="2" y="377"/>
                    <a:pt x="1" y="213"/>
                    <a:pt x="159" y="6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69" name="Google Shape;569;p15"/>
            <p:cNvSpPr/>
            <p:nvPr/>
          </p:nvSpPr>
          <p:spPr>
            <a:xfrm>
              <a:off x="5076432" y="1243461"/>
              <a:ext cx="53663" cy="56947"/>
            </a:xfrm>
            <a:custGeom>
              <a:avLst/>
              <a:gdLst/>
              <a:ahLst/>
              <a:cxnLst/>
              <a:rect l="l" t="t" r="r" b="b"/>
              <a:pathLst>
                <a:path w="1045" h="1109" extrusionOk="0">
                  <a:moveTo>
                    <a:pt x="1036" y="679"/>
                  </a:moveTo>
                  <a:cubicBezTo>
                    <a:pt x="1028" y="916"/>
                    <a:pt x="770" y="1109"/>
                    <a:pt x="542" y="1020"/>
                  </a:cubicBezTo>
                  <a:cubicBezTo>
                    <a:pt x="379" y="956"/>
                    <a:pt x="232" y="845"/>
                    <a:pt x="87" y="741"/>
                  </a:cubicBezTo>
                  <a:cubicBezTo>
                    <a:pt x="8" y="684"/>
                    <a:pt x="0" y="554"/>
                    <a:pt x="52" y="457"/>
                  </a:cubicBezTo>
                  <a:cubicBezTo>
                    <a:pt x="99" y="368"/>
                    <a:pt x="157" y="283"/>
                    <a:pt x="209" y="196"/>
                  </a:cubicBezTo>
                  <a:cubicBezTo>
                    <a:pt x="293" y="55"/>
                    <a:pt x="417" y="0"/>
                    <a:pt x="560" y="41"/>
                  </a:cubicBezTo>
                  <a:cubicBezTo>
                    <a:pt x="819" y="114"/>
                    <a:pt x="1045" y="417"/>
                    <a:pt x="1036" y="679"/>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0" name="Google Shape;570;p15"/>
            <p:cNvSpPr/>
            <p:nvPr/>
          </p:nvSpPr>
          <p:spPr>
            <a:xfrm>
              <a:off x="5102519" y="1436079"/>
              <a:ext cx="55872" cy="54739"/>
            </a:xfrm>
            <a:custGeom>
              <a:avLst/>
              <a:gdLst/>
              <a:ahLst/>
              <a:cxnLst/>
              <a:rect l="l" t="t" r="r" b="b"/>
              <a:pathLst>
                <a:path w="1088" h="1066" extrusionOk="0">
                  <a:moveTo>
                    <a:pt x="709" y="0"/>
                  </a:moveTo>
                  <a:cubicBezTo>
                    <a:pt x="895" y="96"/>
                    <a:pt x="1044" y="173"/>
                    <a:pt x="1066" y="367"/>
                  </a:cubicBezTo>
                  <a:cubicBezTo>
                    <a:pt x="1087" y="561"/>
                    <a:pt x="1004" y="713"/>
                    <a:pt x="879" y="850"/>
                  </a:cubicBezTo>
                  <a:cubicBezTo>
                    <a:pt x="728" y="1016"/>
                    <a:pt x="529" y="1065"/>
                    <a:pt x="325" y="985"/>
                  </a:cubicBezTo>
                  <a:cubicBezTo>
                    <a:pt x="95" y="894"/>
                    <a:pt x="0" y="641"/>
                    <a:pt x="114" y="416"/>
                  </a:cubicBezTo>
                  <a:cubicBezTo>
                    <a:pt x="125" y="394"/>
                    <a:pt x="141" y="370"/>
                    <a:pt x="161" y="357"/>
                  </a:cubicBezTo>
                  <a:cubicBezTo>
                    <a:pt x="339" y="239"/>
                    <a:pt x="518" y="124"/>
                    <a:pt x="709"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1" name="Google Shape;571;p15"/>
            <p:cNvSpPr/>
            <p:nvPr/>
          </p:nvSpPr>
          <p:spPr>
            <a:xfrm>
              <a:off x="5106165" y="1309858"/>
              <a:ext cx="48682" cy="57204"/>
            </a:xfrm>
            <a:custGeom>
              <a:avLst/>
              <a:gdLst/>
              <a:ahLst/>
              <a:cxnLst/>
              <a:rect l="l" t="t" r="r" b="b"/>
              <a:pathLst>
                <a:path w="948" h="1114" extrusionOk="0">
                  <a:moveTo>
                    <a:pt x="947" y="526"/>
                  </a:moveTo>
                  <a:cubicBezTo>
                    <a:pt x="947" y="826"/>
                    <a:pt x="847" y="994"/>
                    <a:pt x="669" y="1052"/>
                  </a:cubicBezTo>
                  <a:cubicBezTo>
                    <a:pt x="483" y="1113"/>
                    <a:pt x="314" y="1080"/>
                    <a:pt x="176" y="937"/>
                  </a:cubicBezTo>
                  <a:cubicBezTo>
                    <a:pt x="41" y="797"/>
                    <a:pt x="0" y="530"/>
                    <a:pt x="101" y="364"/>
                  </a:cubicBezTo>
                  <a:cubicBezTo>
                    <a:pt x="161" y="268"/>
                    <a:pt x="241" y="178"/>
                    <a:pt x="329" y="108"/>
                  </a:cubicBezTo>
                  <a:cubicBezTo>
                    <a:pt x="468" y="0"/>
                    <a:pt x="765" y="87"/>
                    <a:pt x="862" y="266"/>
                  </a:cubicBezTo>
                  <a:cubicBezTo>
                    <a:pt x="914" y="364"/>
                    <a:pt x="934" y="480"/>
                    <a:pt x="947" y="526"/>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2" name="Google Shape;572;p15"/>
            <p:cNvSpPr/>
            <p:nvPr/>
          </p:nvSpPr>
          <p:spPr>
            <a:xfrm>
              <a:off x="5109246" y="1374971"/>
              <a:ext cx="51353" cy="45804"/>
            </a:xfrm>
            <a:custGeom>
              <a:avLst/>
              <a:gdLst/>
              <a:ahLst/>
              <a:cxnLst/>
              <a:rect l="l" t="t" r="r" b="b"/>
              <a:pathLst>
                <a:path w="1000" h="892" extrusionOk="0">
                  <a:moveTo>
                    <a:pt x="167" y="890"/>
                  </a:moveTo>
                  <a:cubicBezTo>
                    <a:pt x="0" y="644"/>
                    <a:pt x="14" y="418"/>
                    <a:pt x="204" y="189"/>
                  </a:cubicBezTo>
                  <a:cubicBezTo>
                    <a:pt x="325" y="43"/>
                    <a:pt x="465" y="1"/>
                    <a:pt x="646" y="36"/>
                  </a:cubicBezTo>
                  <a:cubicBezTo>
                    <a:pt x="897" y="85"/>
                    <a:pt x="992" y="181"/>
                    <a:pt x="996" y="413"/>
                  </a:cubicBezTo>
                  <a:cubicBezTo>
                    <a:pt x="999" y="637"/>
                    <a:pt x="865" y="829"/>
                    <a:pt x="667" y="874"/>
                  </a:cubicBezTo>
                  <a:cubicBezTo>
                    <a:pt x="617" y="885"/>
                    <a:pt x="565" y="888"/>
                    <a:pt x="514" y="889"/>
                  </a:cubicBezTo>
                  <a:cubicBezTo>
                    <a:pt x="400" y="891"/>
                    <a:pt x="288" y="890"/>
                    <a:pt x="167" y="89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3" name="Google Shape;573;p15"/>
            <p:cNvSpPr/>
            <p:nvPr/>
          </p:nvSpPr>
          <p:spPr>
            <a:xfrm>
              <a:off x="5027083" y="1593675"/>
              <a:ext cx="48425" cy="49861"/>
            </a:xfrm>
            <a:custGeom>
              <a:avLst/>
              <a:gdLst/>
              <a:ahLst/>
              <a:cxnLst/>
              <a:rect l="l" t="t" r="r" b="b"/>
              <a:pathLst>
                <a:path w="943" h="971" extrusionOk="0">
                  <a:moveTo>
                    <a:pt x="942" y="241"/>
                  </a:moveTo>
                  <a:cubicBezTo>
                    <a:pt x="879" y="421"/>
                    <a:pt x="833" y="565"/>
                    <a:pt x="780" y="706"/>
                  </a:cubicBezTo>
                  <a:cubicBezTo>
                    <a:pt x="719" y="864"/>
                    <a:pt x="603" y="947"/>
                    <a:pt x="432" y="959"/>
                  </a:cubicBezTo>
                  <a:cubicBezTo>
                    <a:pt x="263" y="970"/>
                    <a:pt x="141" y="886"/>
                    <a:pt x="37" y="768"/>
                  </a:cubicBezTo>
                  <a:cubicBezTo>
                    <a:pt x="15" y="742"/>
                    <a:pt x="1" y="694"/>
                    <a:pt x="8" y="661"/>
                  </a:cubicBezTo>
                  <a:cubicBezTo>
                    <a:pt x="42" y="501"/>
                    <a:pt x="74" y="341"/>
                    <a:pt x="127" y="186"/>
                  </a:cubicBezTo>
                  <a:cubicBezTo>
                    <a:pt x="144" y="136"/>
                    <a:pt x="215" y="92"/>
                    <a:pt x="271" y="71"/>
                  </a:cubicBezTo>
                  <a:cubicBezTo>
                    <a:pt x="365" y="36"/>
                    <a:pt x="466" y="23"/>
                    <a:pt x="561" y="1"/>
                  </a:cubicBezTo>
                  <a:cubicBezTo>
                    <a:pt x="689" y="81"/>
                    <a:pt x="806" y="155"/>
                    <a:pt x="942" y="24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4" name="Google Shape;574;p15"/>
            <p:cNvSpPr/>
            <p:nvPr/>
          </p:nvSpPr>
          <p:spPr>
            <a:xfrm>
              <a:off x="5067702" y="1544327"/>
              <a:ext cx="46679" cy="48372"/>
            </a:xfrm>
            <a:custGeom>
              <a:avLst/>
              <a:gdLst/>
              <a:ahLst/>
              <a:cxnLst/>
              <a:rect l="l" t="t" r="r" b="b"/>
              <a:pathLst>
                <a:path w="909" h="942" extrusionOk="0">
                  <a:moveTo>
                    <a:pt x="875" y="238"/>
                  </a:moveTo>
                  <a:cubicBezTo>
                    <a:pt x="908" y="424"/>
                    <a:pt x="848" y="566"/>
                    <a:pt x="781" y="703"/>
                  </a:cubicBezTo>
                  <a:cubicBezTo>
                    <a:pt x="692" y="886"/>
                    <a:pt x="570" y="942"/>
                    <a:pt x="375" y="901"/>
                  </a:cubicBezTo>
                  <a:cubicBezTo>
                    <a:pt x="118" y="846"/>
                    <a:pt x="1" y="604"/>
                    <a:pt x="118" y="373"/>
                  </a:cubicBezTo>
                  <a:cubicBezTo>
                    <a:pt x="286" y="40"/>
                    <a:pt x="413" y="1"/>
                    <a:pt x="757" y="175"/>
                  </a:cubicBezTo>
                  <a:cubicBezTo>
                    <a:pt x="791" y="192"/>
                    <a:pt x="824" y="211"/>
                    <a:pt x="875" y="23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5" name="Google Shape;575;p15"/>
            <p:cNvSpPr/>
            <p:nvPr/>
          </p:nvSpPr>
          <p:spPr>
            <a:xfrm>
              <a:off x="4969825" y="1639018"/>
              <a:ext cx="54074" cy="40310"/>
            </a:xfrm>
            <a:custGeom>
              <a:avLst/>
              <a:gdLst/>
              <a:ahLst/>
              <a:cxnLst/>
              <a:rect l="l" t="t" r="r" b="b"/>
              <a:pathLst>
                <a:path w="1053" h="785" extrusionOk="0">
                  <a:moveTo>
                    <a:pt x="731" y="1"/>
                  </a:moveTo>
                  <a:cubicBezTo>
                    <a:pt x="817" y="57"/>
                    <a:pt x="916" y="100"/>
                    <a:pt x="983" y="173"/>
                  </a:cubicBezTo>
                  <a:cubicBezTo>
                    <a:pt x="1027" y="221"/>
                    <a:pt x="1053" y="315"/>
                    <a:pt x="1042" y="380"/>
                  </a:cubicBezTo>
                  <a:cubicBezTo>
                    <a:pt x="1008" y="568"/>
                    <a:pt x="767" y="752"/>
                    <a:pt x="574" y="769"/>
                  </a:cubicBezTo>
                  <a:cubicBezTo>
                    <a:pt x="403" y="785"/>
                    <a:pt x="247" y="738"/>
                    <a:pt x="94" y="673"/>
                  </a:cubicBezTo>
                  <a:cubicBezTo>
                    <a:pt x="28" y="645"/>
                    <a:pt x="1" y="519"/>
                    <a:pt x="59" y="476"/>
                  </a:cubicBezTo>
                  <a:cubicBezTo>
                    <a:pt x="270" y="319"/>
                    <a:pt x="399" y="54"/>
                    <a:pt x="731" y="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6" name="Google Shape;576;p15"/>
            <p:cNvSpPr/>
            <p:nvPr/>
          </p:nvSpPr>
          <p:spPr>
            <a:xfrm>
              <a:off x="5105498" y="1500165"/>
              <a:ext cx="34355" cy="40823"/>
            </a:xfrm>
            <a:custGeom>
              <a:avLst/>
              <a:gdLst/>
              <a:ahLst/>
              <a:cxnLst/>
              <a:rect l="l" t="t" r="r" b="b"/>
              <a:pathLst>
                <a:path w="669" h="795" extrusionOk="0">
                  <a:moveTo>
                    <a:pt x="10" y="641"/>
                  </a:moveTo>
                  <a:cubicBezTo>
                    <a:pt x="10" y="483"/>
                    <a:pt x="0" y="354"/>
                    <a:pt x="12" y="228"/>
                  </a:cubicBezTo>
                  <a:cubicBezTo>
                    <a:pt x="28" y="62"/>
                    <a:pt x="108" y="1"/>
                    <a:pt x="269" y="21"/>
                  </a:cubicBezTo>
                  <a:cubicBezTo>
                    <a:pt x="357" y="31"/>
                    <a:pt x="444" y="54"/>
                    <a:pt x="521" y="70"/>
                  </a:cubicBezTo>
                  <a:cubicBezTo>
                    <a:pt x="668" y="191"/>
                    <a:pt x="669" y="345"/>
                    <a:pt x="651" y="502"/>
                  </a:cubicBezTo>
                  <a:cubicBezTo>
                    <a:pt x="629" y="683"/>
                    <a:pt x="470" y="794"/>
                    <a:pt x="290" y="751"/>
                  </a:cubicBezTo>
                  <a:cubicBezTo>
                    <a:pt x="205" y="731"/>
                    <a:pt x="125" y="687"/>
                    <a:pt x="10" y="64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7" name="Google Shape;577;p15"/>
            <p:cNvSpPr/>
            <p:nvPr/>
          </p:nvSpPr>
          <p:spPr>
            <a:xfrm>
              <a:off x="4276674" y="1814638"/>
              <a:ext cx="47142" cy="37588"/>
            </a:xfrm>
            <a:custGeom>
              <a:avLst/>
              <a:gdLst/>
              <a:ahLst/>
              <a:cxnLst/>
              <a:rect l="l" t="t" r="r" b="b"/>
              <a:pathLst>
                <a:path w="918" h="732" extrusionOk="0">
                  <a:moveTo>
                    <a:pt x="64" y="1"/>
                  </a:moveTo>
                  <a:cubicBezTo>
                    <a:pt x="355" y="107"/>
                    <a:pt x="624" y="172"/>
                    <a:pt x="843" y="352"/>
                  </a:cubicBezTo>
                  <a:cubicBezTo>
                    <a:pt x="918" y="414"/>
                    <a:pt x="917" y="539"/>
                    <a:pt x="836" y="578"/>
                  </a:cubicBezTo>
                  <a:cubicBezTo>
                    <a:pt x="675" y="654"/>
                    <a:pt x="512" y="732"/>
                    <a:pt x="328" y="718"/>
                  </a:cubicBezTo>
                  <a:cubicBezTo>
                    <a:pt x="271" y="713"/>
                    <a:pt x="172" y="673"/>
                    <a:pt x="169" y="642"/>
                  </a:cubicBezTo>
                  <a:cubicBezTo>
                    <a:pt x="148" y="443"/>
                    <a:pt x="0" y="269"/>
                    <a:pt x="64" y="1"/>
                  </a:cubicBezTo>
                  <a:close/>
                </a:path>
              </a:pathLst>
            </a:custGeom>
            <a:solidFill>
              <a:srgbClr val="F6CE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8" name="Google Shape;578;p15"/>
            <p:cNvSpPr/>
            <p:nvPr/>
          </p:nvSpPr>
          <p:spPr>
            <a:xfrm>
              <a:off x="4553821" y="1498059"/>
              <a:ext cx="34612" cy="42826"/>
            </a:xfrm>
            <a:custGeom>
              <a:avLst/>
              <a:gdLst/>
              <a:ahLst/>
              <a:cxnLst/>
              <a:rect l="l" t="t" r="r" b="b"/>
              <a:pathLst>
                <a:path w="674" h="834" extrusionOk="0">
                  <a:moveTo>
                    <a:pt x="603" y="152"/>
                  </a:moveTo>
                  <a:cubicBezTo>
                    <a:pt x="673" y="283"/>
                    <a:pt x="662" y="426"/>
                    <a:pt x="619" y="560"/>
                  </a:cubicBezTo>
                  <a:cubicBezTo>
                    <a:pt x="575" y="703"/>
                    <a:pt x="482" y="804"/>
                    <a:pt x="317" y="817"/>
                  </a:cubicBezTo>
                  <a:cubicBezTo>
                    <a:pt x="111" y="834"/>
                    <a:pt x="36" y="772"/>
                    <a:pt x="24" y="562"/>
                  </a:cubicBezTo>
                  <a:cubicBezTo>
                    <a:pt x="0" y="94"/>
                    <a:pt x="130" y="1"/>
                    <a:pt x="603" y="152"/>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79" name="Google Shape;579;p15"/>
            <p:cNvSpPr/>
            <p:nvPr/>
          </p:nvSpPr>
          <p:spPr>
            <a:xfrm>
              <a:off x="4550432" y="1295326"/>
              <a:ext cx="38720" cy="35021"/>
            </a:xfrm>
            <a:custGeom>
              <a:avLst/>
              <a:gdLst/>
              <a:ahLst/>
              <a:cxnLst/>
              <a:rect l="l" t="t" r="r" b="b"/>
              <a:pathLst>
                <a:path w="754" h="682" extrusionOk="0">
                  <a:moveTo>
                    <a:pt x="450" y="0"/>
                  </a:moveTo>
                  <a:cubicBezTo>
                    <a:pt x="644" y="2"/>
                    <a:pt x="753" y="122"/>
                    <a:pt x="736" y="296"/>
                  </a:cubicBezTo>
                  <a:cubicBezTo>
                    <a:pt x="713" y="523"/>
                    <a:pt x="521" y="681"/>
                    <a:pt x="288" y="666"/>
                  </a:cubicBezTo>
                  <a:cubicBezTo>
                    <a:pt x="175" y="658"/>
                    <a:pt x="28" y="503"/>
                    <a:pt x="15" y="382"/>
                  </a:cubicBezTo>
                  <a:cubicBezTo>
                    <a:pt x="1" y="236"/>
                    <a:pt x="87" y="81"/>
                    <a:pt x="207" y="47"/>
                  </a:cubicBezTo>
                  <a:cubicBezTo>
                    <a:pt x="293" y="24"/>
                    <a:pt x="381" y="12"/>
                    <a:pt x="450"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0" name="Google Shape;580;p15"/>
            <p:cNvSpPr/>
            <p:nvPr/>
          </p:nvSpPr>
          <p:spPr>
            <a:xfrm>
              <a:off x="4804369" y="1628645"/>
              <a:ext cx="64961" cy="73328"/>
            </a:xfrm>
            <a:custGeom>
              <a:avLst/>
              <a:gdLst/>
              <a:ahLst/>
              <a:cxnLst/>
              <a:rect l="l" t="t" r="r" b="b"/>
              <a:pathLst>
                <a:path w="1265" h="1428" extrusionOk="0">
                  <a:moveTo>
                    <a:pt x="1205" y="416"/>
                  </a:moveTo>
                  <a:cubicBezTo>
                    <a:pt x="1231" y="328"/>
                    <a:pt x="1200" y="254"/>
                    <a:pt x="1121" y="229"/>
                  </a:cubicBezTo>
                  <a:cubicBezTo>
                    <a:pt x="1055" y="207"/>
                    <a:pt x="961" y="197"/>
                    <a:pt x="904" y="228"/>
                  </a:cubicBezTo>
                  <a:cubicBezTo>
                    <a:pt x="477" y="455"/>
                    <a:pt x="149" y="755"/>
                    <a:pt x="176" y="1296"/>
                  </a:cubicBezTo>
                  <a:cubicBezTo>
                    <a:pt x="177" y="1321"/>
                    <a:pt x="173" y="1347"/>
                    <a:pt x="168" y="1372"/>
                  </a:cubicBezTo>
                  <a:cubicBezTo>
                    <a:pt x="166" y="1383"/>
                    <a:pt x="156" y="1394"/>
                    <a:pt x="137" y="1428"/>
                  </a:cubicBezTo>
                  <a:cubicBezTo>
                    <a:pt x="102" y="1395"/>
                    <a:pt x="56" y="1372"/>
                    <a:pt x="45" y="1338"/>
                  </a:cubicBezTo>
                  <a:cubicBezTo>
                    <a:pt x="0" y="1187"/>
                    <a:pt x="4" y="1030"/>
                    <a:pt x="66" y="887"/>
                  </a:cubicBezTo>
                  <a:cubicBezTo>
                    <a:pt x="183" y="617"/>
                    <a:pt x="342" y="373"/>
                    <a:pt x="559" y="166"/>
                  </a:cubicBezTo>
                  <a:cubicBezTo>
                    <a:pt x="732" y="0"/>
                    <a:pt x="926" y="11"/>
                    <a:pt x="1128" y="60"/>
                  </a:cubicBezTo>
                  <a:cubicBezTo>
                    <a:pt x="1216" y="81"/>
                    <a:pt x="1264" y="168"/>
                    <a:pt x="1254" y="271"/>
                  </a:cubicBezTo>
                  <a:cubicBezTo>
                    <a:pt x="1249" y="321"/>
                    <a:pt x="1222" y="368"/>
                    <a:pt x="1205" y="416"/>
                  </a:cubicBezTo>
                  <a:cubicBezTo>
                    <a:pt x="1205" y="416"/>
                    <a:pt x="1205" y="416"/>
                    <a:pt x="1205" y="416"/>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1" name="Google Shape;581;p15"/>
            <p:cNvSpPr/>
            <p:nvPr/>
          </p:nvSpPr>
          <p:spPr>
            <a:xfrm>
              <a:off x="4900089" y="1690318"/>
              <a:ext cx="39747" cy="46369"/>
            </a:xfrm>
            <a:custGeom>
              <a:avLst/>
              <a:gdLst/>
              <a:ahLst/>
              <a:cxnLst/>
              <a:rect l="l" t="t" r="r" b="b"/>
              <a:pathLst>
                <a:path w="774" h="903" extrusionOk="0">
                  <a:moveTo>
                    <a:pt x="736" y="1"/>
                  </a:moveTo>
                  <a:cubicBezTo>
                    <a:pt x="774" y="440"/>
                    <a:pt x="542" y="655"/>
                    <a:pt x="238" y="821"/>
                  </a:cubicBezTo>
                  <a:cubicBezTo>
                    <a:pt x="195" y="844"/>
                    <a:pt x="155" y="871"/>
                    <a:pt x="102" y="903"/>
                  </a:cubicBezTo>
                  <a:cubicBezTo>
                    <a:pt x="0" y="776"/>
                    <a:pt x="102" y="672"/>
                    <a:pt x="128" y="581"/>
                  </a:cubicBezTo>
                  <a:cubicBezTo>
                    <a:pt x="191" y="357"/>
                    <a:pt x="336" y="176"/>
                    <a:pt x="526" y="41"/>
                  </a:cubicBezTo>
                  <a:cubicBezTo>
                    <a:pt x="577" y="4"/>
                    <a:pt x="662" y="14"/>
                    <a:pt x="736" y="1"/>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2" name="Google Shape;582;p15"/>
            <p:cNvSpPr/>
            <p:nvPr/>
          </p:nvSpPr>
          <p:spPr>
            <a:xfrm>
              <a:off x="4556235" y="1347652"/>
              <a:ext cx="30503" cy="40875"/>
            </a:xfrm>
            <a:custGeom>
              <a:avLst/>
              <a:gdLst/>
              <a:ahLst/>
              <a:cxnLst/>
              <a:rect l="l" t="t" r="r" b="b"/>
              <a:pathLst>
                <a:path w="594" h="796" extrusionOk="0">
                  <a:moveTo>
                    <a:pt x="3" y="498"/>
                  </a:moveTo>
                  <a:cubicBezTo>
                    <a:pt x="3" y="284"/>
                    <a:pt x="123" y="122"/>
                    <a:pt x="339" y="40"/>
                  </a:cubicBezTo>
                  <a:cubicBezTo>
                    <a:pt x="445" y="0"/>
                    <a:pt x="580" y="98"/>
                    <a:pt x="584" y="216"/>
                  </a:cubicBezTo>
                  <a:cubicBezTo>
                    <a:pt x="593" y="443"/>
                    <a:pt x="443" y="664"/>
                    <a:pt x="218" y="753"/>
                  </a:cubicBezTo>
                  <a:cubicBezTo>
                    <a:pt x="109" y="796"/>
                    <a:pt x="15" y="735"/>
                    <a:pt x="4" y="613"/>
                  </a:cubicBezTo>
                  <a:cubicBezTo>
                    <a:pt x="0" y="575"/>
                    <a:pt x="3" y="536"/>
                    <a:pt x="3" y="49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3" name="Google Shape;583;p15"/>
            <p:cNvSpPr/>
            <p:nvPr/>
          </p:nvSpPr>
          <p:spPr>
            <a:xfrm>
              <a:off x="4204062" y="1688674"/>
              <a:ext cx="35228" cy="47910"/>
            </a:xfrm>
            <a:custGeom>
              <a:avLst/>
              <a:gdLst/>
              <a:ahLst/>
              <a:cxnLst/>
              <a:rect l="l" t="t" r="r" b="b"/>
              <a:pathLst>
                <a:path w="686" h="933" extrusionOk="0">
                  <a:moveTo>
                    <a:pt x="1" y="65"/>
                  </a:moveTo>
                  <a:cubicBezTo>
                    <a:pt x="122" y="0"/>
                    <a:pt x="207" y="41"/>
                    <a:pt x="287" y="115"/>
                  </a:cubicBezTo>
                  <a:cubicBezTo>
                    <a:pt x="520" y="326"/>
                    <a:pt x="670" y="577"/>
                    <a:pt x="685" y="933"/>
                  </a:cubicBezTo>
                  <a:cubicBezTo>
                    <a:pt x="472" y="841"/>
                    <a:pt x="310" y="726"/>
                    <a:pt x="159" y="594"/>
                  </a:cubicBezTo>
                  <a:cubicBezTo>
                    <a:pt x="115" y="555"/>
                    <a:pt x="81" y="491"/>
                    <a:pt x="66" y="432"/>
                  </a:cubicBezTo>
                  <a:cubicBezTo>
                    <a:pt x="36" y="312"/>
                    <a:pt x="22" y="188"/>
                    <a:pt x="1" y="65"/>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4" name="Google Shape;584;p15"/>
            <p:cNvSpPr/>
            <p:nvPr/>
          </p:nvSpPr>
          <p:spPr>
            <a:xfrm>
              <a:off x="4270974" y="1695093"/>
              <a:ext cx="52790" cy="51658"/>
            </a:xfrm>
            <a:custGeom>
              <a:avLst/>
              <a:gdLst/>
              <a:ahLst/>
              <a:cxnLst/>
              <a:rect l="l" t="t" r="r" b="b"/>
              <a:pathLst>
                <a:path w="1028" h="1006" extrusionOk="0">
                  <a:moveTo>
                    <a:pt x="1027" y="1005"/>
                  </a:moveTo>
                  <a:cubicBezTo>
                    <a:pt x="926" y="971"/>
                    <a:pt x="876" y="961"/>
                    <a:pt x="832" y="939"/>
                  </a:cubicBezTo>
                  <a:cubicBezTo>
                    <a:pt x="800" y="922"/>
                    <a:pt x="776" y="891"/>
                    <a:pt x="742" y="862"/>
                  </a:cubicBezTo>
                  <a:cubicBezTo>
                    <a:pt x="766" y="815"/>
                    <a:pt x="788" y="770"/>
                    <a:pt x="809" y="726"/>
                  </a:cubicBezTo>
                  <a:cubicBezTo>
                    <a:pt x="800" y="644"/>
                    <a:pt x="493" y="470"/>
                    <a:pt x="102" y="331"/>
                  </a:cubicBezTo>
                  <a:cubicBezTo>
                    <a:pt x="72" y="241"/>
                    <a:pt x="36" y="136"/>
                    <a:pt x="0" y="32"/>
                  </a:cubicBezTo>
                  <a:cubicBezTo>
                    <a:pt x="38" y="18"/>
                    <a:pt x="65" y="0"/>
                    <a:pt x="75" y="7"/>
                  </a:cubicBezTo>
                  <a:cubicBezTo>
                    <a:pt x="163" y="61"/>
                    <a:pt x="247" y="120"/>
                    <a:pt x="330" y="177"/>
                  </a:cubicBezTo>
                  <a:cubicBezTo>
                    <a:pt x="529" y="314"/>
                    <a:pt x="718" y="472"/>
                    <a:pt x="983" y="490"/>
                  </a:cubicBezTo>
                  <a:cubicBezTo>
                    <a:pt x="997" y="659"/>
                    <a:pt x="1010" y="809"/>
                    <a:pt x="1027" y="1005"/>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5" name="Google Shape;585;p15"/>
            <p:cNvSpPr/>
            <p:nvPr/>
          </p:nvSpPr>
          <p:spPr>
            <a:xfrm>
              <a:off x="4819620" y="1694169"/>
              <a:ext cx="54023" cy="50528"/>
            </a:xfrm>
            <a:custGeom>
              <a:avLst/>
              <a:gdLst/>
              <a:ahLst/>
              <a:cxnLst/>
              <a:rect l="l" t="t" r="r" b="b"/>
              <a:pathLst>
                <a:path w="1052" h="984" extrusionOk="0">
                  <a:moveTo>
                    <a:pt x="209" y="729"/>
                  </a:moveTo>
                  <a:cubicBezTo>
                    <a:pt x="287" y="939"/>
                    <a:pt x="286" y="941"/>
                    <a:pt x="1" y="984"/>
                  </a:cubicBezTo>
                  <a:cubicBezTo>
                    <a:pt x="13" y="833"/>
                    <a:pt x="24" y="685"/>
                    <a:pt x="37" y="518"/>
                  </a:cubicBezTo>
                  <a:cubicBezTo>
                    <a:pt x="410" y="463"/>
                    <a:pt x="657" y="183"/>
                    <a:pt x="981" y="1"/>
                  </a:cubicBezTo>
                  <a:cubicBezTo>
                    <a:pt x="1051" y="131"/>
                    <a:pt x="928" y="219"/>
                    <a:pt x="953" y="330"/>
                  </a:cubicBezTo>
                  <a:cubicBezTo>
                    <a:pt x="678" y="434"/>
                    <a:pt x="413" y="527"/>
                    <a:pt x="209" y="729"/>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6" name="Google Shape;586;p15"/>
            <p:cNvSpPr/>
            <p:nvPr/>
          </p:nvSpPr>
          <p:spPr>
            <a:xfrm>
              <a:off x="4557570" y="1551259"/>
              <a:ext cx="29476" cy="24853"/>
            </a:xfrm>
            <a:custGeom>
              <a:avLst/>
              <a:gdLst/>
              <a:ahLst/>
              <a:cxnLst/>
              <a:rect l="l" t="t" r="r" b="b"/>
              <a:pathLst>
                <a:path w="574" h="484" extrusionOk="0">
                  <a:moveTo>
                    <a:pt x="573" y="0"/>
                  </a:moveTo>
                  <a:lnTo>
                    <a:pt x="573" y="441"/>
                  </a:lnTo>
                  <a:cubicBezTo>
                    <a:pt x="494" y="452"/>
                    <a:pt x="422" y="469"/>
                    <a:pt x="350" y="471"/>
                  </a:cubicBezTo>
                  <a:cubicBezTo>
                    <a:pt x="263" y="473"/>
                    <a:pt x="171" y="484"/>
                    <a:pt x="107" y="398"/>
                  </a:cubicBezTo>
                  <a:cubicBezTo>
                    <a:pt x="24" y="287"/>
                    <a:pt x="0" y="174"/>
                    <a:pt x="72" y="57"/>
                  </a:cubicBezTo>
                  <a:cubicBezTo>
                    <a:pt x="104" y="42"/>
                    <a:pt x="126" y="25"/>
                    <a:pt x="150" y="23"/>
                  </a:cubicBezTo>
                  <a:cubicBezTo>
                    <a:pt x="285" y="13"/>
                    <a:pt x="421" y="8"/>
                    <a:pt x="573" y="0"/>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7" name="Google Shape;587;p15"/>
            <p:cNvSpPr/>
            <p:nvPr/>
          </p:nvSpPr>
          <p:spPr>
            <a:xfrm>
              <a:off x="4529224" y="1667518"/>
              <a:ext cx="54742" cy="54790"/>
            </a:xfrm>
            <a:custGeom>
              <a:avLst/>
              <a:gdLst/>
              <a:ahLst/>
              <a:cxnLst/>
              <a:rect l="l" t="t" r="r" b="b"/>
              <a:pathLst>
                <a:path w="1066" h="1067" extrusionOk="0">
                  <a:moveTo>
                    <a:pt x="1059" y="898"/>
                  </a:moveTo>
                  <a:cubicBezTo>
                    <a:pt x="957" y="942"/>
                    <a:pt x="859" y="1006"/>
                    <a:pt x="752" y="1029"/>
                  </a:cubicBezTo>
                  <a:cubicBezTo>
                    <a:pt x="577" y="1066"/>
                    <a:pt x="409" y="998"/>
                    <a:pt x="311" y="859"/>
                  </a:cubicBezTo>
                  <a:cubicBezTo>
                    <a:pt x="133" y="611"/>
                    <a:pt x="1" y="338"/>
                    <a:pt x="88" y="0"/>
                  </a:cubicBezTo>
                  <a:cubicBezTo>
                    <a:pt x="180" y="80"/>
                    <a:pt x="175" y="191"/>
                    <a:pt x="215" y="280"/>
                  </a:cubicBezTo>
                  <a:cubicBezTo>
                    <a:pt x="267" y="397"/>
                    <a:pt x="304" y="521"/>
                    <a:pt x="366" y="631"/>
                  </a:cubicBezTo>
                  <a:cubicBezTo>
                    <a:pt x="460" y="793"/>
                    <a:pt x="593" y="905"/>
                    <a:pt x="799" y="893"/>
                  </a:cubicBezTo>
                  <a:cubicBezTo>
                    <a:pt x="888" y="889"/>
                    <a:pt x="977" y="901"/>
                    <a:pt x="1066" y="906"/>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8" name="Google Shape;588;p15"/>
            <p:cNvSpPr/>
            <p:nvPr/>
          </p:nvSpPr>
          <p:spPr>
            <a:xfrm>
              <a:off x="4555105" y="1450868"/>
              <a:ext cx="30606" cy="33069"/>
            </a:xfrm>
            <a:custGeom>
              <a:avLst/>
              <a:gdLst/>
              <a:ahLst/>
              <a:cxnLst/>
              <a:rect l="l" t="t" r="r" b="b"/>
              <a:pathLst>
                <a:path w="596" h="644" extrusionOk="0">
                  <a:moveTo>
                    <a:pt x="596" y="281"/>
                  </a:moveTo>
                  <a:cubicBezTo>
                    <a:pt x="583" y="383"/>
                    <a:pt x="578" y="433"/>
                    <a:pt x="568" y="484"/>
                  </a:cubicBezTo>
                  <a:cubicBezTo>
                    <a:pt x="563" y="507"/>
                    <a:pt x="550" y="531"/>
                    <a:pt x="535" y="551"/>
                  </a:cubicBezTo>
                  <a:cubicBezTo>
                    <a:pt x="465" y="644"/>
                    <a:pt x="176" y="619"/>
                    <a:pt x="75" y="513"/>
                  </a:cubicBezTo>
                  <a:cubicBezTo>
                    <a:pt x="0" y="432"/>
                    <a:pt x="11" y="295"/>
                    <a:pt x="102" y="204"/>
                  </a:cubicBezTo>
                  <a:cubicBezTo>
                    <a:pt x="138" y="167"/>
                    <a:pt x="176" y="127"/>
                    <a:pt x="220" y="107"/>
                  </a:cubicBezTo>
                  <a:cubicBezTo>
                    <a:pt x="312" y="66"/>
                    <a:pt x="417" y="0"/>
                    <a:pt x="504" y="92"/>
                  </a:cubicBezTo>
                  <a:cubicBezTo>
                    <a:pt x="559" y="150"/>
                    <a:pt x="577" y="243"/>
                    <a:pt x="596" y="281"/>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89" name="Google Shape;589;p15"/>
            <p:cNvSpPr/>
            <p:nvPr/>
          </p:nvSpPr>
          <p:spPr>
            <a:xfrm>
              <a:off x="4402024" y="1813457"/>
              <a:ext cx="27114" cy="29372"/>
            </a:xfrm>
            <a:custGeom>
              <a:avLst/>
              <a:gdLst/>
              <a:ahLst/>
              <a:cxnLst/>
              <a:rect l="l" t="t" r="r" b="b"/>
              <a:pathLst>
                <a:path w="528" h="572" extrusionOk="0">
                  <a:moveTo>
                    <a:pt x="460" y="470"/>
                  </a:moveTo>
                  <a:cubicBezTo>
                    <a:pt x="359" y="500"/>
                    <a:pt x="243" y="536"/>
                    <a:pt x="126" y="571"/>
                  </a:cubicBezTo>
                  <a:cubicBezTo>
                    <a:pt x="0" y="433"/>
                    <a:pt x="42" y="272"/>
                    <a:pt x="19" y="129"/>
                  </a:cubicBezTo>
                  <a:cubicBezTo>
                    <a:pt x="7" y="58"/>
                    <a:pt x="71" y="25"/>
                    <a:pt x="142" y="17"/>
                  </a:cubicBezTo>
                  <a:cubicBezTo>
                    <a:pt x="295" y="0"/>
                    <a:pt x="356" y="133"/>
                    <a:pt x="448" y="209"/>
                  </a:cubicBezTo>
                  <a:cubicBezTo>
                    <a:pt x="528" y="273"/>
                    <a:pt x="517" y="363"/>
                    <a:pt x="460" y="470"/>
                  </a:cubicBezTo>
                  <a:close/>
                </a:path>
              </a:pathLst>
            </a:custGeom>
            <a:solidFill>
              <a:srgbClr val="ECB5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0" name="Google Shape;590;p15"/>
            <p:cNvSpPr/>
            <p:nvPr/>
          </p:nvSpPr>
          <p:spPr>
            <a:xfrm>
              <a:off x="4558494" y="1407938"/>
              <a:ext cx="30401" cy="23364"/>
            </a:xfrm>
            <a:custGeom>
              <a:avLst/>
              <a:gdLst/>
              <a:ahLst/>
              <a:cxnLst/>
              <a:rect l="l" t="t" r="r" b="b"/>
              <a:pathLst>
                <a:path w="592" h="455" extrusionOk="0">
                  <a:moveTo>
                    <a:pt x="282" y="448"/>
                  </a:moveTo>
                  <a:cubicBezTo>
                    <a:pt x="257" y="445"/>
                    <a:pt x="207" y="441"/>
                    <a:pt x="157" y="430"/>
                  </a:cubicBezTo>
                  <a:cubicBezTo>
                    <a:pt x="78" y="413"/>
                    <a:pt x="1" y="371"/>
                    <a:pt x="9" y="283"/>
                  </a:cubicBezTo>
                  <a:cubicBezTo>
                    <a:pt x="16" y="216"/>
                    <a:pt x="54" y="129"/>
                    <a:pt x="107" y="94"/>
                  </a:cubicBezTo>
                  <a:cubicBezTo>
                    <a:pt x="176" y="47"/>
                    <a:pt x="272" y="34"/>
                    <a:pt x="359" y="22"/>
                  </a:cubicBezTo>
                  <a:cubicBezTo>
                    <a:pt x="510" y="1"/>
                    <a:pt x="592" y="107"/>
                    <a:pt x="552" y="260"/>
                  </a:cubicBezTo>
                  <a:cubicBezTo>
                    <a:pt x="513" y="401"/>
                    <a:pt x="445" y="455"/>
                    <a:pt x="282" y="448"/>
                  </a:cubicBezTo>
                  <a:close/>
                </a:path>
              </a:pathLst>
            </a:custGeom>
            <a:solidFill>
              <a:srgbClr val="D1D4A4"/>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1" name="Google Shape;591;p15"/>
            <p:cNvSpPr/>
            <p:nvPr/>
          </p:nvSpPr>
          <p:spPr>
            <a:xfrm>
              <a:off x="4280268" y="1731861"/>
              <a:ext cx="26292" cy="28910"/>
            </a:xfrm>
            <a:custGeom>
              <a:avLst/>
              <a:gdLst/>
              <a:ahLst/>
              <a:cxnLst/>
              <a:rect l="l" t="t" r="r" b="b"/>
              <a:pathLst>
                <a:path w="512" h="563" extrusionOk="0">
                  <a:moveTo>
                    <a:pt x="88" y="1"/>
                  </a:moveTo>
                  <a:cubicBezTo>
                    <a:pt x="267" y="113"/>
                    <a:pt x="374" y="264"/>
                    <a:pt x="512" y="427"/>
                  </a:cubicBezTo>
                  <a:cubicBezTo>
                    <a:pt x="418" y="496"/>
                    <a:pt x="347" y="559"/>
                    <a:pt x="209" y="562"/>
                  </a:cubicBezTo>
                  <a:cubicBezTo>
                    <a:pt x="136" y="399"/>
                    <a:pt x="0" y="246"/>
                    <a:pt x="88" y="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2" name="Google Shape;592;p15"/>
            <p:cNvSpPr/>
            <p:nvPr/>
          </p:nvSpPr>
          <p:spPr>
            <a:xfrm>
              <a:off x="4836823" y="1732990"/>
              <a:ext cx="24495" cy="28859"/>
            </a:xfrm>
            <a:custGeom>
              <a:avLst/>
              <a:gdLst/>
              <a:ahLst/>
              <a:cxnLst/>
              <a:rect l="l" t="t" r="r" b="b"/>
              <a:pathLst>
                <a:path w="477" h="562" extrusionOk="0">
                  <a:moveTo>
                    <a:pt x="301" y="561"/>
                  </a:moveTo>
                  <a:cubicBezTo>
                    <a:pt x="194" y="514"/>
                    <a:pt x="107" y="477"/>
                    <a:pt x="0" y="430"/>
                  </a:cubicBezTo>
                  <a:cubicBezTo>
                    <a:pt x="95" y="241"/>
                    <a:pt x="241" y="128"/>
                    <a:pt x="363" y="1"/>
                  </a:cubicBezTo>
                  <a:cubicBezTo>
                    <a:pt x="476" y="44"/>
                    <a:pt x="463" y="129"/>
                    <a:pt x="444" y="195"/>
                  </a:cubicBezTo>
                  <a:cubicBezTo>
                    <a:pt x="410" y="313"/>
                    <a:pt x="355" y="426"/>
                    <a:pt x="301" y="561"/>
                  </a:cubicBezTo>
                  <a:close/>
                </a:path>
              </a:pathLst>
            </a:custGeom>
            <a:solidFill>
              <a:srgbClr val="F6AB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3" name="Google Shape;593;p15"/>
            <p:cNvSpPr/>
            <p:nvPr/>
          </p:nvSpPr>
          <p:spPr>
            <a:xfrm>
              <a:off x="4526245" y="1613291"/>
              <a:ext cx="13711" cy="37691"/>
            </a:xfrm>
            <a:custGeom>
              <a:avLst/>
              <a:gdLst/>
              <a:ahLst/>
              <a:cxnLst/>
              <a:rect l="l" t="t" r="r" b="b"/>
              <a:pathLst>
                <a:path w="267" h="734" extrusionOk="0">
                  <a:moveTo>
                    <a:pt x="252" y="1"/>
                  </a:moveTo>
                  <a:cubicBezTo>
                    <a:pt x="253" y="51"/>
                    <a:pt x="266" y="104"/>
                    <a:pt x="255" y="152"/>
                  </a:cubicBezTo>
                  <a:cubicBezTo>
                    <a:pt x="209" y="346"/>
                    <a:pt x="156" y="539"/>
                    <a:pt x="106" y="734"/>
                  </a:cubicBezTo>
                  <a:cubicBezTo>
                    <a:pt x="0" y="486"/>
                    <a:pt x="24" y="372"/>
                    <a:pt x="260" y="11"/>
                  </a:cubicBezTo>
                  <a:cubicBezTo>
                    <a:pt x="259" y="10"/>
                    <a:pt x="252" y="1"/>
                    <a:pt x="252" y="1"/>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4" name="Google Shape;594;p15"/>
            <p:cNvSpPr/>
            <p:nvPr/>
          </p:nvSpPr>
          <p:spPr>
            <a:xfrm>
              <a:off x="4583554" y="1700588"/>
              <a:ext cx="13968" cy="13454"/>
            </a:xfrm>
            <a:custGeom>
              <a:avLst/>
              <a:gdLst/>
              <a:ahLst/>
              <a:cxnLst/>
              <a:rect l="l" t="t" r="r" b="b"/>
              <a:pathLst>
                <a:path w="272" h="262" extrusionOk="0">
                  <a:moveTo>
                    <a:pt x="8" y="262"/>
                  </a:moveTo>
                  <a:cubicBezTo>
                    <a:pt x="45" y="123"/>
                    <a:pt x="164" y="67"/>
                    <a:pt x="271" y="1"/>
                  </a:cubicBezTo>
                  <a:cubicBezTo>
                    <a:pt x="211" y="117"/>
                    <a:pt x="160" y="244"/>
                    <a:pt x="1" y="254"/>
                  </a:cubicBezTo>
                  <a:cubicBezTo>
                    <a:pt x="1" y="254"/>
                    <a:pt x="8" y="262"/>
                    <a:pt x="8" y="262"/>
                  </a:cubicBezTo>
                  <a:close/>
                </a:path>
              </a:pathLst>
            </a:custGeom>
            <a:solidFill>
              <a:srgbClr val="FFC7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5" name="Google Shape;595;p15"/>
            <p:cNvSpPr/>
            <p:nvPr/>
          </p:nvSpPr>
          <p:spPr>
            <a:xfrm>
              <a:off x="4563681" y="1735147"/>
              <a:ext cx="3184" cy="1232"/>
            </a:xfrm>
            <a:custGeom>
              <a:avLst/>
              <a:gdLst/>
              <a:ahLst/>
              <a:cxnLst/>
              <a:rect l="l" t="t" r="r" b="b"/>
              <a:pathLst>
                <a:path w="62" h="24" extrusionOk="0">
                  <a:moveTo>
                    <a:pt x="61" y="11"/>
                  </a:moveTo>
                  <a:cubicBezTo>
                    <a:pt x="51" y="16"/>
                    <a:pt x="40" y="23"/>
                    <a:pt x="30" y="23"/>
                  </a:cubicBezTo>
                  <a:cubicBezTo>
                    <a:pt x="20" y="23"/>
                    <a:pt x="10" y="16"/>
                    <a:pt x="0" y="13"/>
                  </a:cubicBezTo>
                  <a:cubicBezTo>
                    <a:pt x="10" y="9"/>
                    <a:pt x="20" y="1"/>
                    <a:pt x="30" y="1"/>
                  </a:cubicBezTo>
                  <a:cubicBezTo>
                    <a:pt x="40" y="1"/>
                    <a:pt x="51" y="8"/>
                    <a:pt x="61" y="11"/>
                  </a:cubicBezTo>
                  <a:close/>
                </a:path>
              </a:pathLst>
            </a:custGeom>
            <a:solidFill>
              <a:srgbClr val="CE607F"/>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6" name="Google Shape;596;p15"/>
            <p:cNvSpPr/>
            <p:nvPr/>
          </p:nvSpPr>
          <p:spPr>
            <a:xfrm>
              <a:off x="4711062" y="1817052"/>
              <a:ext cx="18076" cy="17510"/>
            </a:xfrm>
            <a:custGeom>
              <a:avLst/>
              <a:gdLst/>
              <a:ahLst/>
              <a:cxnLst/>
              <a:rect l="l" t="t" r="r" b="b"/>
              <a:pathLst>
                <a:path w="352" h="341" extrusionOk="0">
                  <a:moveTo>
                    <a:pt x="339" y="264"/>
                  </a:moveTo>
                  <a:cubicBezTo>
                    <a:pt x="229" y="341"/>
                    <a:pt x="126" y="337"/>
                    <a:pt x="0" y="258"/>
                  </a:cubicBezTo>
                  <a:cubicBezTo>
                    <a:pt x="19" y="196"/>
                    <a:pt x="29" y="124"/>
                    <a:pt x="65" y="68"/>
                  </a:cubicBezTo>
                  <a:cubicBezTo>
                    <a:pt x="87" y="34"/>
                    <a:pt x="153" y="1"/>
                    <a:pt x="190" y="9"/>
                  </a:cubicBezTo>
                  <a:cubicBezTo>
                    <a:pt x="326" y="38"/>
                    <a:pt x="352" y="142"/>
                    <a:pt x="339" y="264"/>
                  </a:cubicBezTo>
                  <a:close/>
                </a:path>
              </a:pathLst>
            </a:custGeom>
            <a:solidFill>
              <a:srgbClr val="ECB5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7" name="Google Shape;597;p15"/>
            <p:cNvSpPr/>
            <p:nvPr/>
          </p:nvSpPr>
          <p:spPr>
            <a:xfrm>
              <a:off x="4268201" y="1645129"/>
              <a:ext cx="48888" cy="64188"/>
            </a:xfrm>
            <a:custGeom>
              <a:avLst/>
              <a:gdLst/>
              <a:ahLst/>
              <a:cxnLst/>
              <a:rect l="l" t="t" r="r" b="b"/>
              <a:pathLst>
                <a:path w="952" h="1250" extrusionOk="0">
                  <a:moveTo>
                    <a:pt x="918" y="838"/>
                  </a:moveTo>
                  <a:cubicBezTo>
                    <a:pt x="938" y="798"/>
                    <a:pt x="946" y="751"/>
                    <a:pt x="934" y="703"/>
                  </a:cubicBezTo>
                  <a:cubicBezTo>
                    <a:pt x="879" y="461"/>
                    <a:pt x="727" y="229"/>
                    <a:pt x="542" y="66"/>
                  </a:cubicBezTo>
                  <a:cubicBezTo>
                    <a:pt x="467" y="0"/>
                    <a:pt x="363" y="26"/>
                    <a:pt x="318" y="96"/>
                  </a:cubicBezTo>
                  <a:cubicBezTo>
                    <a:pt x="234" y="19"/>
                    <a:pt x="67" y="28"/>
                    <a:pt x="49" y="163"/>
                  </a:cubicBezTo>
                  <a:cubicBezTo>
                    <a:pt x="41" y="219"/>
                    <a:pt x="45" y="273"/>
                    <a:pt x="55" y="326"/>
                  </a:cubicBezTo>
                  <a:cubicBezTo>
                    <a:pt x="0" y="648"/>
                    <a:pt x="328" y="1052"/>
                    <a:pt x="622" y="1158"/>
                  </a:cubicBezTo>
                  <a:cubicBezTo>
                    <a:pt x="721" y="1249"/>
                    <a:pt x="910" y="1243"/>
                    <a:pt x="938" y="1079"/>
                  </a:cubicBezTo>
                  <a:cubicBezTo>
                    <a:pt x="952" y="1003"/>
                    <a:pt x="942" y="920"/>
                    <a:pt x="918" y="838"/>
                  </a:cubicBezTo>
                  <a:close/>
                </a:path>
              </a:pathLst>
            </a:custGeom>
            <a:solidFill>
              <a:srgbClr val="FFA440"/>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8" name="Google Shape;598;p15"/>
            <p:cNvSpPr/>
            <p:nvPr/>
          </p:nvSpPr>
          <p:spPr>
            <a:xfrm>
              <a:off x="3968150" y="838250"/>
              <a:ext cx="1207708" cy="1073729"/>
            </a:xfrm>
            <a:custGeom>
              <a:avLst/>
              <a:gdLst/>
              <a:ahLst/>
              <a:cxnLst/>
              <a:rect l="l" t="t" r="r" b="b"/>
              <a:pathLst>
                <a:path w="23518" h="20910" extrusionOk="0">
                  <a:moveTo>
                    <a:pt x="11658" y="17477"/>
                  </a:moveTo>
                  <a:cubicBezTo>
                    <a:pt x="11648" y="17474"/>
                    <a:pt x="11637" y="17467"/>
                    <a:pt x="11627" y="17467"/>
                  </a:cubicBezTo>
                  <a:cubicBezTo>
                    <a:pt x="11617" y="17467"/>
                    <a:pt x="11607" y="17475"/>
                    <a:pt x="11597" y="17479"/>
                  </a:cubicBezTo>
                  <a:cubicBezTo>
                    <a:pt x="11607" y="17482"/>
                    <a:pt x="11617" y="17489"/>
                    <a:pt x="11627" y="17489"/>
                  </a:cubicBezTo>
                  <a:cubicBezTo>
                    <a:pt x="11637" y="17489"/>
                    <a:pt x="11648" y="17482"/>
                    <a:pt x="11658" y="17477"/>
                  </a:cubicBezTo>
                  <a:close/>
                  <a:moveTo>
                    <a:pt x="17217" y="17985"/>
                  </a:moveTo>
                  <a:cubicBezTo>
                    <a:pt x="17271" y="17850"/>
                    <a:pt x="17326" y="17737"/>
                    <a:pt x="17360" y="17619"/>
                  </a:cubicBezTo>
                  <a:cubicBezTo>
                    <a:pt x="17379" y="17553"/>
                    <a:pt x="17392" y="17468"/>
                    <a:pt x="17279" y="17425"/>
                  </a:cubicBezTo>
                  <a:cubicBezTo>
                    <a:pt x="17157" y="17552"/>
                    <a:pt x="17011" y="17665"/>
                    <a:pt x="16916" y="17854"/>
                  </a:cubicBezTo>
                  <a:cubicBezTo>
                    <a:pt x="17023" y="17901"/>
                    <a:pt x="17110" y="17938"/>
                    <a:pt x="17217" y="17985"/>
                  </a:cubicBezTo>
                  <a:close/>
                  <a:moveTo>
                    <a:pt x="6166" y="17403"/>
                  </a:moveTo>
                  <a:cubicBezTo>
                    <a:pt x="6078" y="17648"/>
                    <a:pt x="6214" y="17801"/>
                    <a:pt x="6287" y="17964"/>
                  </a:cubicBezTo>
                  <a:cubicBezTo>
                    <a:pt x="6425" y="17961"/>
                    <a:pt x="6496" y="17898"/>
                    <a:pt x="6590" y="17829"/>
                  </a:cubicBezTo>
                  <a:cubicBezTo>
                    <a:pt x="6452" y="17666"/>
                    <a:pt x="6345" y="17515"/>
                    <a:pt x="6166" y="17403"/>
                  </a:cubicBezTo>
                  <a:close/>
                  <a:moveTo>
                    <a:pt x="11778" y="11542"/>
                  </a:moveTo>
                  <a:cubicBezTo>
                    <a:pt x="11941" y="11549"/>
                    <a:pt x="12009" y="11495"/>
                    <a:pt x="12048" y="11354"/>
                  </a:cubicBezTo>
                  <a:cubicBezTo>
                    <a:pt x="12088" y="11201"/>
                    <a:pt x="12006" y="11095"/>
                    <a:pt x="11855" y="11116"/>
                  </a:cubicBezTo>
                  <a:cubicBezTo>
                    <a:pt x="11768" y="11128"/>
                    <a:pt x="11672" y="11141"/>
                    <a:pt x="11603" y="11188"/>
                  </a:cubicBezTo>
                  <a:cubicBezTo>
                    <a:pt x="11550" y="11223"/>
                    <a:pt x="11512" y="11310"/>
                    <a:pt x="11505" y="11377"/>
                  </a:cubicBezTo>
                  <a:cubicBezTo>
                    <a:pt x="11497" y="11465"/>
                    <a:pt x="11574" y="11507"/>
                    <a:pt x="11653" y="11524"/>
                  </a:cubicBezTo>
                  <a:cubicBezTo>
                    <a:pt x="11703" y="11535"/>
                    <a:pt x="11753" y="11539"/>
                    <a:pt x="11778" y="11542"/>
                  </a:cubicBezTo>
                  <a:close/>
                  <a:moveTo>
                    <a:pt x="8909" y="19461"/>
                  </a:moveTo>
                  <a:cubicBezTo>
                    <a:pt x="8966" y="19354"/>
                    <a:pt x="8977" y="19264"/>
                    <a:pt x="8897" y="19200"/>
                  </a:cubicBezTo>
                  <a:cubicBezTo>
                    <a:pt x="8805" y="19124"/>
                    <a:pt x="8744" y="18991"/>
                    <a:pt x="8591" y="19008"/>
                  </a:cubicBezTo>
                  <a:cubicBezTo>
                    <a:pt x="8520" y="19016"/>
                    <a:pt x="8456" y="19049"/>
                    <a:pt x="8468" y="19120"/>
                  </a:cubicBezTo>
                  <a:cubicBezTo>
                    <a:pt x="8491" y="19263"/>
                    <a:pt x="8449" y="19424"/>
                    <a:pt x="8575" y="19562"/>
                  </a:cubicBezTo>
                  <a:cubicBezTo>
                    <a:pt x="8692" y="19527"/>
                    <a:pt x="8808" y="19491"/>
                    <a:pt x="8909" y="19461"/>
                  </a:cubicBezTo>
                  <a:close/>
                  <a:moveTo>
                    <a:pt x="12026" y="12211"/>
                  </a:moveTo>
                  <a:cubicBezTo>
                    <a:pt x="12007" y="12173"/>
                    <a:pt x="11989" y="12080"/>
                    <a:pt x="11934" y="12022"/>
                  </a:cubicBezTo>
                  <a:cubicBezTo>
                    <a:pt x="11847" y="11930"/>
                    <a:pt x="11742" y="11996"/>
                    <a:pt x="11650" y="12037"/>
                  </a:cubicBezTo>
                  <a:cubicBezTo>
                    <a:pt x="11606" y="12057"/>
                    <a:pt x="11568" y="12097"/>
                    <a:pt x="11532" y="12134"/>
                  </a:cubicBezTo>
                  <a:cubicBezTo>
                    <a:pt x="11441" y="12225"/>
                    <a:pt x="11430" y="12362"/>
                    <a:pt x="11505" y="12443"/>
                  </a:cubicBezTo>
                  <a:cubicBezTo>
                    <a:pt x="11606" y="12549"/>
                    <a:pt x="11895" y="12574"/>
                    <a:pt x="11965" y="12481"/>
                  </a:cubicBezTo>
                  <a:cubicBezTo>
                    <a:pt x="11980" y="12461"/>
                    <a:pt x="11993" y="12437"/>
                    <a:pt x="11998" y="12414"/>
                  </a:cubicBezTo>
                  <a:cubicBezTo>
                    <a:pt x="12008" y="12363"/>
                    <a:pt x="12013" y="12313"/>
                    <a:pt x="12026" y="12211"/>
                  </a:cubicBezTo>
                  <a:close/>
                  <a:moveTo>
                    <a:pt x="12051" y="13885"/>
                  </a:moveTo>
                  <a:cubicBezTo>
                    <a:pt x="11899" y="13893"/>
                    <a:pt x="11763" y="13898"/>
                    <a:pt x="11628" y="13908"/>
                  </a:cubicBezTo>
                  <a:cubicBezTo>
                    <a:pt x="11604" y="13910"/>
                    <a:pt x="11582" y="13927"/>
                    <a:pt x="11550" y="13942"/>
                  </a:cubicBezTo>
                  <a:cubicBezTo>
                    <a:pt x="11478" y="14059"/>
                    <a:pt x="11502" y="14172"/>
                    <a:pt x="11585" y="14283"/>
                  </a:cubicBezTo>
                  <a:cubicBezTo>
                    <a:pt x="11649" y="14369"/>
                    <a:pt x="11741" y="14358"/>
                    <a:pt x="11828" y="14356"/>
                  </a:cubicBezTo>
                  <a:cubicBezTo>
                    <a:pt x="11900" y="14354"/>
                    <a:pt x="11972" y="14337"/>
                    <a:pt x="12051" y="14326"/>
                  </a:cubicBezTo>
                  <a:close/>
                  <a:moveTo>
                    <a:pt x="16790" y="17397"/>
                  </a:moveTo>
                  <a:cubicBezTo>
                    <a:pt x="16994" y="17195"/>
                    <a:pt x="17259" y="17102"/>
                    <a:pt x="17534" y="16998"/>
                  </a:cubicBezTo>
                  <a:cubicBezTo>
                    <a:pt x="17509" y="16887"/>
                    <a:pt x="17632" y="16799"/>
                    <a:pt x="17562" y="16669"/>
                  </a:cubicBezTo>
                  <a:cubicBezTo>
                    <a:pt x="17238" y="16851"/>
                    <a:pt x="16991" y="17131"/>
                    <a:pt x="16618" y="17186"/>
                  </a:cubicBezTo>
                  <a:cubicBezTo>
                    <a:pt x="16605" y="17353"/>
                    <a:pt x="16594" y="17501"/>
                    <a:pt x="16582" y="17652"/>
                  </a:cubicBezTo>
                  <a:cubicBezTo>
                    <a:pt x="16867" y="17609"/>
                    <a:pt x="16868" y="17607"/>
                    <a:pt x="16790" y="17397"/>
                  </a:cubicBezTo>
                  <a:close/>
                  <a:moveTo>
                    <a:pt x="6924" y="17691"/>
                  </a:moveTo>
                  <a:cubicBezTo>
                    <a:pt x="6907" y="17495"/>
                    <a:pt x="6894" y="17345"/>
                    <a:pt x="6880" y="17176"/>
                  </a:cubicBezTo>
                  <a:cubicBezTo>
                    <a:pt x="6615" y="17158"/>
                    <a:pt x="6426" y="17000"/>
                    <a:pt x="6227" y="16863"/>
                  </a:cubicBezTo>
                  <a:cubicBezTo>
                    <a:pt x="6144" y="16806"/>
                    <a:pt x="6060" y="16747"/>
                    <a:pt x="5972" y="16693"/>
                  </a:cubicBezTo>
                  <a:cubicBezTo>
                    <a:pt x="5962" y="16686"/>
                    <a:pt x="5935" y="16704"/>
                    <a:pt x="5897" y="16718"/>
                  </a:cubicBezTo>
                  <a:cubicBezTo>
                    <a:pt x="5933" y="16822"/>
                    <a:pt x="5969" y="16927"/>
                    <a:pt x="5999" y="17017"/>
                  </a:cubicBezTo>
                  <a:cubicBezTo>
                    <a:pt x="6390" y="17156"/>
                    <a:pt x="6697" y="17330"/>
                    <a:pt x="6706" y="17412"/>
                  </a:cubicBezTo>
                  <a:cubicBezTo>
                    <a:pt x="6685" y="17456"/>
                    <a:pt x="6663" y="17501"/>
                    <a:pt x="6639" y="17548"/>
                  </a:cubicBezTo>
                  <a:cubicBezTo>
                    <a:pt x="6673" y="17577"/>
                    <a:pt x="6697" y="17608"/>
                    <a:pt x="6729" y="17625"/>
                  </a:cubicBezTo>
                  <a:cubicBezTo>
                    <a:pt x="6773" y="17647"/>
                    <a:pt x="6823" y="17657"/>
                    <a:pt x="6924" y="17691"/>
                  </a:cubicBezTo>
                  <a:close/>
                  <a:moveTo>
                    <a:pt x="4595" y="16626"/>
                  </a:moveTo>
                  <a:cubicBezTo>
                    <a:pt x="4616" y="16749"/>
                    <a:pt x="4630" y="16873"/>
                    <a:pt x="4660" y="16993"/>
                  </a:cubicBezTo>
                  <a:cubicBezTo>
                    <a:pt x="4675" y="17052"/>
                    <a:pt x="4709" y="17116"/>
                    <a:pt x="4753" y="17155"/>
                  </a:cubicBezTo>
                  <a:cubicBezTo>
                    <a:pt x="4904" y="17287"/>
                    <a:pt x="5066" y="17402"/>
                    <a:pt x="5279" y="17494"/>
                  </a:cubicBezTo>
                  <a:cubicBezTo>
                    <a:pt x="5264" y="17138"/>
                    <a:pt x="5114" y="16887"/>
                    <a:pt x="4881" y="16676"/>
                  </a:cubicBezTo>
                  <a:cubicBezTo>
                    <a:pt x="4801" y="16602"/>
                    <a:pt x="4716" y="16561"/>
                    <a:pt x="4595" y="16626"/>
                  </a:cubicBezTo>
                  <a:close/>
                  <a:moveTo>
                    <a:pt x="11455" y="10418"/>
                  </a:moveTo>
                  <a:cubicBezTo>
                    <a:pt x="11455" y="10456"/>
                    <a:pt x="11452" y="10495"/>
                    <a:pt x="11456" y="10533"/>
                  </a:cubicBezTo>
                  <a:cubicBezTo>
                    <a:pt x="11467" y="10655"/>
                    <a:pt x="11561" y="10716"/>
                    <a:pt x="11670" y="10673"/>
                  </a:cubicBezTo>
                  <a:cubicBezTo>
                    <a:pt x="11895" y="10584"/>
                    <a:pt x="12045" y="10363"/>
                    <a:pt x="12036" y="10136"/>
                  </a:cubicBezTo>
                  <a:cubicBezTo>
                    <a:pt x="12032" y="10018"/>
                    <a:pt x="11897" y="9920"/>
                    <a:pt x="11791" y="9960"/>
                  </a:cubicBezTo>
                  <a:cubicBezTo>
                    <a:pt x="11575" y="10042"/>
                    <a:pt x="11455" y="10204"/>
                    <a:pt x="11455" y="10418"/>
                  </a:cubicBezTo>
                  <a:close/>
                  <a:moveTo>
                    <a:pt x="18884" y="16594"/>
                  </a:moveTo>
                  <a:cubicBezTo>
                    <a:pt x="18810" y="16607"/>
                    <a:pt x="18725" y="16597"/>
                    <a:pt x="18674" y="16634"/>
                  </a:cubicBezTo>
                  <a:cubicBezTo>
                    <a:pt x="18484" y="16769"/>
                    <a:pt x="18339" y="16950"/>
                    <a:pt x="18276" y="17174"/>
                  </a:cubicBezTo>
                  <a:cubicBezTo>
                    <a:pt x="18250" y="17265"/>
                    <a:pt x="18148" y="17369"/>
                    <a:pt x="18250" y="17496"/>
                  </a:cubicBezTo>
                  <a:cubicBezTo>
                    <a:pt x="18303" y="17464"/>
                    <a:pt x="18343" y="17437"/>
                    <a:pt x="18386" y="17414"/>
                  </a:cubicBezTo>
                  <a:cubicBezTo>
                    <a:pt x="18690" y="17248"/>
                    <a:pt x="18922" y="17033"/>
                    <a:pt x="18884" y="16594"/>
                  </a:cubicBezTo>
                  <a:close/>
                  <a:moveTo>
                    <a:pt x="11789" y="8901"/>
                  </a:moveTo>
                  <a:cubicBezTo>
                    <a:pt x="11720" y="8913"/>
                    <a:pt x="11632" y="8925"/>
                    <a:pt x="11546" y="8948"/>
                  </a:cubicBezTo>
                  <a:cubicBezTo>
                    <a:pt x="11426" y="8982"/>
                    <a:pt x="11340" y="9137"/>
                    <a:pt x="11354" y="9283"/>
                  </a:cubicBezTo>
                  <a:cubicBezTo>
                    <a:pt x="11367" y="9404"/>
                    <a:pt x="11514" y="9559"/>
                    <a:pt x="11627" y="9567"/>
                  </a:cubicBezTo>
                  <a:cubicBezTo>
                    <a:pt x="11860" y="9582"/>
                    <a:pt x="12052" y="9424"/>
                    <a:pt x="12075" y="9197"/>
                  </a:cubicBezTo>
                  <a:cubicBezTo>
                    <a:pt x="12092" y="9023"/>
                    <a:pt x="11983" y="8903"/>
                    <a:pt x="11789" y="8901"/>
                  </a:cubicBezTo>
                  <a:close/>
                  <a:moveTo>
                    <a:pt x="12008" y="13001"/>
                  </a:moveTo>
                  <a:cubicBezTo>
                    <a:pt x="11535" y="12850"/>
                    <a:pt x="11405" y="12943"/>
                    <a:pt x="11430" y="13411"/>
                  </a:cubicBezTo>
                  <a:cubicBezTo>
                    <a:pt x="11441" y="13621"/>
                    <a:pt x="11516" y="13683"/>
                    <a:pt x="11722" y="13666"/>
                  </a:cubicBezTo>
                  <a:cubicBezTo>
                    <a:pt x="11887" y="13653"/>
                    <a:pt x="11980" y="13552"/>
                    <a:pt x="12024" y="13409"/>
                  </a:cubicBezTo>
                  <a:cubicBezTo>
                    <a:pt x="12067" y="13275"/>
                    <a:pt x="12078" y="13132"/>
                    <a:pt x="12008" y="13001"/>
                  </a:cubicBezTo>
                  <a:close/>
                  <a:moveTo>
                    <a:pt x="6072" y="19015"/>
                  </a:moveTo>
                  <a:cubicBezTo>
                    <a:pt x="6008" y="19283"/>
                    <a:pt x="6156" y="19457"/>
                    <a:pt x="6177" y="19656"/>
                  </a:cubicBezTo>
                  <a:cubicBezTo>
                    <a:pt x="6180" y="19687"/>
                    <a:pt x="6279" y="19727"/>
                    <a:pt x="6336" y="19732"/>
                  </a:cubicBezTo>
                  <a:cubicBezTo>
                    <a:pt x="6520" y="19746"/>
                    <a:pt x="6683" y="19668"/>
                    <a:pt x="6844" y="19592"/>
                  </a:cubicBezTo>
                  <a:cubicBezTo>
                    <a:pt x="6925" y="19553"/>
                    <a:pt x="6926" y="19428"/>
                    <a:pt x="6851" y="19366"/>
                  </a:cubicBezTo>
                  <a:cubicBezTo>
                    <a:pt x="6632" y="19186"/>
                    <a:pt x="6363" y="19121"/>
                    <a:pt x="6072" y="19015"/>
                  </a:cubicBezTo>
                  <a:close/>
                  <a:moveTo>
                    <a:pt x="22158" y="13531"/>
                  </a:moveTo>
                  <a:cubicBezTo>
                    <a:pt x="22273" y="13577"/>
                    <a:pt x="22353" y="13621"/>
                    <a:pt x="22438" y="13641"/>
                  </a:cubicBezTo>
                  <a:cubicBezTo>
                    <a:pt x="22618" y="13684"/>
                    <a:pt x="22777" y="13573"/>
                    <a:pt x="22799" y="13392"/>
                  </a:cubicBezTo>
                  <a:cubicBezTo>
                    <a:pt x="22817" y="13235"/>
                    <a:pt x="22816" y="13081"/>
                    <a:pt x="22669" y="12960"/>
                  </a:cubicBezTo>
                  <a:cubicBezTo>
                    <a:pt x="22592" y="12944"/>
                    <a:pt x="22505" y="12921"/>
                    <a:pt x="22417" y="12911"/>
                  </a:cubicBezTo>
                  <a:cubicBezTo>
                    <a:pt x="22256" y="12891"/>
                    <a:pt x="22176" y="12952"/>
                    <a:pt x="22160" y="13118"/>
                  </a:cubicBezTo>
                  <a:cubicBezTo>
                    <a:pt x="22148" y="13244"/>
                    <a:pt x="22158" y="13373"/>
                    <a:pt x="22158" y="13531"/>
                  </a:cubicBezTo>
                  <a:close/>
                  <a:moveTo>
                    <a:pt x="828" y="12956"/>
                  </a:moveTo>
                  <a:cubicBezTo>
                    <a:pt x="670" y="13107"/>
                    <a:pt x="671" y="13271"/>
                    <a:pt x="707" y="13436"/>
                  </a:cubicBezTo>
                  <a:cubicBezTo>
                    <a:pt x="737" y="13579"/>
                    <a:pt x="879" y="13676"/>
                    <a:pt x="1022" y="13645"/>
                  </a:cubicBezTo>
                  <a:cubicBezTo>
                    <a:pt x="1128" y="13621"/>
                    <a:pt x="1229" y="13568"/>
                    <a:pt x="1353" y="13519"/>
                  </a:cubicBezTo>
                  <a:cubicBezTo>
                    <a:pt x="1319" y="13302"/>
                    <a:pt x="1427" y="13077"/>
                    <a:pt x="1202" y="12895"/>
                  </a:cubicBezTo>
                  <a:cubicBezTo>
                    <a:pt x="1075" y="12916"/>
                    <a:pt x="939" y="12938"/>
                    <a:pt x="828" y="12956"/>
                  </a:cubicBezTo>
                  <a:close/>
                  <a:moveTo>
                    <a:pt x="11776" y="8347"/>
                  </a:moveTo>
                  <a:cubicBezTo>
                    <a:pt x="11901" y="8355"/>
                    <a:pt x="12018" y="8305"/>
                    <a:pt x="12108" y="8210"/>
                  </a:cubicBezTo>
                  <a:cubicBezTo>
                    <a:pt x="12148" y="8167"/>
                    <a:pt x="12188" y="8092"/>
                    <a:pt x="12178" y="8041"/>
                  </a:cubicBezTo>
                  <a:cubicBezTo>
                    <a:pt x="12152" y="7920"/>
                    <a:pt x="12108" y="7798"/>
                    <a:pt x="12049" y="7688"/>
                  </a:cubicBezTo>
                  <a:cubicBezTo>
                    <a:pt x="11992" y="7579"/>
                    <a:pt x="11870" y="7571"/>
                    <a:pt x="11758" y="7640"/>
                  </a:cubicBezTo>
                  <a:cubicBezTo>
                    <a:pt x="11662" y="7698"/>
                    <a:pt x="11561" y="7750"/>
                    <a:pt x="11465" y="7808"/>
                  </a:cubicBezTo>
                  <a:cubicBezTo>
                    <a:pt x="11386" y="7856"/>
                    <a:pt x="11353" y="7950"/>
                    <a:pt x="11375" y="8039"/>
                  </a:cubicBezTo>
                  <a:cubicBezTo>
                    <a:pt x="11416" y="8197"/>
                    <a:pt x="11607" y="8346"/>
                    <a:pt x="11776" y="8347"/>
                  </a:cubicBezTo>
                  <a:close/>
                  <a:moveTo>
                    <a:pt x="18942" y="16329"/>
                  </a:moveTo>
                  <a:cubicBezTo>
                    <a:pt x="18942" y="16305"/>
                    <a:pt x="18949" y="16279"/>
                    <a:pt x="18940" y="16259"/>
                  </a:cubicBezTo>
                  <a:cubicBezTo>
                    <a:pt x="18931" y="16237"/>
                    <a:pt x="18911" y="16209"/>
                    <a:pt x="18891" y="16205"/>
                  </a:cubicBezTo>
                  <a:cubicBezTo>
                    <a:pt x="18601" y="16147"/>
                    <a:pt x="18325" y="16206"/>
                    <a:pt x="18097" y="16385"/>
                  </a:cubicBezTo>
                  <a:cubicBezTo>
                    <a:pt x="17886" y="16551"/>
                    <a:pt x="17801" y="16798"/>
                    <a:pt x="17781" y="17064"/>
                  </a:cubicBezTo>
                  <a:cubicBezTo>
                    <a:pt x="17766" y="17255"/>
                    <a:pt x="17779" y="17317"/>
                    <a:pt x="17856" y="17505"/>
                  </a:cubicBezTo>
                  <a:cubicBezTo>
                    <a:pt x="17883" y="17477"/>
                    <a:pt x="17917" y="17457"/>
                    <a:pt x="17926" y="17429"/>
                  </a:cubicBezTo>
                  <a:cubicBezTo>
                    <a:pt x="17965" y="17321"/>
                    <a:pt x="17980" y="17201"/>
                    <a:pt x="18033" y="17101"/>
                  </a:cubicBezTo>
                  <a:cubicBezTo>
                    <a:pt x="18226" y="16735"/>
                    <a:pt x="18428" y="16374"/>
                    <a:pt x="18918" y="16356"/>
                  </a:cubicBezTo>
                  <a:cubicBezTo>
                    <a:pt x="18926" y="16356"/>
                    <a:pt x="18934" y="16339"/>
                    <a:pt x="18942" y="16329"/>
                  </a:cubicBezTo>
                  <a:close/>
                  <a:moveTo>
                    <a:pt x="5630" y="17567"/>
                  </a:moveTo>
                  <a:cubicBezTo>
                    <a:pt x="5760" y="17350"/>
                    <a:pt x="5741" y="17177"/>
                    <a:pt x="5714" y="17025"/>
                  </a:cubicBezTo>
                  <a:cubicBezTo>
                    <a:pt x="5607" y="16417"/>
                    <a:pt x="5345" y="16192"/>
                    <a:pt x="4678" y="16185"/>
                  </a:cubicBezTo>
                  <a:cubicBezTo>
                    <a:pt x="4597" y="16184"/>
                    <a:pt x="4534" y="16229"/>
                    <a:pt x="4550" y="16328"/>
                  </a:cubicBezTo>
                  <a:cubicBezTo>
                    <a:pt x="4573" y="16342"/>
                    <a:pt x="4594" y="16368"/>
                    <a:pt x="4614" y="16367"/>
                  </a:cubicBezTo>
                  <a:cubicBezTo>
                    <a:pt x="4826" y="16347"/>
                    <a:pt x="4977" y="16448"/>
                    <a:pt x="5117" y="16596"/>
                  </a:cubicBezTo>
                  <a:cubicBezTo>
                    <a:pt x="5286" y="16777"/>
                    <a:pt x="5430" y="16968"/>
                    <a:pt x="5501" y="17209"/>
                  </a:cubicBezTo>
                  <a:cubicBezTo>
                    <a:pt x="5529" y="17305"/>
                    <a:pt x="5568" y="17397"/>
                    <a:pt x="5630" y="17567"/>
                  </a:cubicBezTo>
                  <a:moveTo>
                    <a:pt x="4993" y="12839"/>
                  </a:moveTo>
                  <a:cubicBezTo>
                    <a:pt x="4958" y="13005"/>
                    <a:pt x="4920" y="13153"/>
                    <a:pt x="4896" y="13302"/>
                  </a:cubicBezTo>
                  <a:cubicBezTo>
                    <a:pt x="4877" y="13422"/>
                    <a:pt x="4923" y="13496"/>
                    <a:pt x="5035" y="13548"/>
                  </a:cubicBezTo>
                  <a:cubicBezTo>
                    <a:pt x="5092" y="13576"/>
                    <a:pt x="5153" y="13599"/>
                    <a:pt x="5214" y="13616"/>
                  </a:cubicBezTo>
                  <a:cubicBezTo>
                    <a:pt x="5379" y="13663"/>
                    <a:pt x="5559" y="13557"/>
                    <a:pt x="5591" y="13386"/>
                  </a:cubicBezTo>
                  <a:cubicBezTo>
                    <a:pt x="5607" y="13299"/>
                    <a:pt x="5607" y="13207"/>
                    <a:pt x="5599" y="13118"/>
                  </a:cubicBezTo>
                  <a:cubicBezTo>
                    <a:pt x="5572" y="12828"/>
                    <a:pt x="5454" y="12737"/>
                    <a:pt x="5166" y="12786"/>
                  </a:cubicBezTo>
                  <a:cubicBezTo>
                    <a:pt x="5105" y="12795"/>
                    <a:pt x="5047" y="12822"/>
                    <a:pt x="4993" y="12839"/>
                  </a:cubicBezTo>
                  <a:close/>
                  <a:moveTo>
                    <a:pt x="5099" y="11631"/>
                  </a:moveTo>
                  <a:cubicBezTo>
                    <a:pt x="4888" y="11554"/>
                    <a:pt x="4705" y="11549"/>
                    <a:pt x="4575" y="11743"/>
                  </a:cubicBezTo>
                  <a:cubicBezTo>
                    <a:pt x="4448" y="11928"/>
                    <a:pt x="4475" y="12130"/>
                    <a:pt x="4538" y="12327"/>
                  </a:cubicBezTo>
                  <a:cubicBezTo>
                    <a:pt x="4562" y="12404"/>
                    <a:pt x="4637" y="12436"/>
                    <a:pt x="4720" y="12444"/>
                  </a:cubicBezTo>
                  <a:cubicBezTo>
                    <a:pt x="4914" y="12461"/>
                    <a:pt x="5067" y="12389"/>
                    <a:pt x="5189" y="12238"/>
                  </a:cubicBezTo>
                  <a:cubicBezTo>
                    <a:pt x="5233" y="12032"/>
                    <a:pt x="5224" y="11834"/>
                    <a:pt x="5099" y="11631"/>
                  </a:cubicBezTo>
                  <a:close/>
                  <a:moveTo>
                    <a:pt x="18511" y="12818"/>
                  </a:moveTo>
                  <a:cubicBezTo>
                    <a:pt x="18378" y="12806"/>
                    <a:pt x="18251" y="12779"/>
                    <a:pt x="18128" y="12789"/>
                  </a:cubicBezTo>
                  <a:cubicBezTo>
                    <a:pt x="18064" y="12795"/>
                    <a:pt x="17978" y="12854"/>
                    <a:pt x="17952" y="12912"/>
                  </a:cubicBezTo>
                  <a:cubicBezTo>
                    <a:pt x="17887" y="13051"/>
                    <a:pt x="17857" y="13206"/>
                    <a:pt x="17893" y="13363"/>
                  </a:cubicBezTo>
                  <a:cubicBezTo>
                    <a:pt x="17921" y="13485"/>
                    <a:pt x="17995" y="13563"/>
                    <a:pt x="18112" y="13613"/>
                  </a:cubicBezTo>
                  <a:cubicBezTo>
                    <a:pt x="18207" y="13653"/>
                    <a:pt x="18286" y="13618"/>
                    <a:pt x="18370" y="13585"/>
                  </a:cubicBezTo>
                  <a:cubicBezTo>
                    <a:pt x="18599" y="13496"/>
                    <a:pt x="18633" y="13438"/>
                    <a:pt x="18588" y="13211"/>
                  </a:cubicBezTo>
                  <a:cubicBezTo>
                    <a:pt x="18566" y="13099"/>
                    <a:pt x="18544" y="12987"/>
                    <a:pt x="18511" y="12818"/>
                  </a:cubicBezTo>
                  <a:close/>
                  <a:moveTo>
                    <a:pt x="18395" y="11642"/>
                  </a:moveTo>
                  <a:cubicBezTo>
                    <a:pt x="18300" y="11790"/>
                    <a:pt x="18296" y="11938"/>
                    <a:pt x="18283" y="12092"/>
                  </a:cubicBezTo>
                  <a:cubicBezTo>
                    <a:pt x="18263" y="12336"/>
                    <a:pt x="18649" y="12535"/>
                    <a:pt x="18890" y="12407"/>
                  </a:cubicBezTo>
                  <a:cubicBezTo>
                    <a:pt x="18921" y="12389"/>
                    <a:pt x="18952" y="12356"/>
                    <a:pt x="18964" y="12323"/>
                  </a:cubicBezTo>
                  <a:cubicBezTo>
                    <a:pt x="19027" y="12139"/>
                    <a:pt x="19050" y="11948"/>
                    <a:pt x="18945" y="11775"/>
                  </a:cubicBezTo>
                  <a:cubicBezTo>
                    <a:pt x="18819" y="11567"/>
                    <a:pt x="18632" y="11535"/>
                    <a:pt x="18395" y="11642"/>
                  </a:cubicBezTo>
                  <a:close/>
                  <a:moveTo>
                    <a:pt x="1215" y="13987"/>
                  </a:moveTo>
                  <a:cubicBezTo>
                    <a:pt x="1163" y="14171"/>
                    <a:pt x="1242" y="14322"/>
                    <a:pt x="1313" y="14469"/>
                  </a:cubicBezTo>
                  <a:cubicBezTo>
                    <a:pt x="1400" y="14646"/>
                    <a:pt x="1588" y="14716"/>
                    <a:pt x="1766" y="14632"/>
                  </a:cubicBezTo>
                  <a:cubicBezTo>
                    <a:pt x="1892" y="14572"/>
                    <a:pt x="2015" y="14489"/>
                    <a:pt x="2017" y="14323"/>
                  </a:cubicBezTo>
                  <a:cubicBezTo>
                    <a:pt x="2019" y="14127"/>
                    <a:pt x="1905" y="13981"/>
                    <a:pt x="1769" y="13867"/>
                  </a:cubicBezTo>
                  <a:cubicBezTo>
                    <a:pt x="1645" y="13762"/>
                    <a:pt x="1504" y="13820"/>
                    <a:pt x="1378" y="13898"/>
                  </a:cubicBezTo>
                  <a:cubicBezTo>
                    <a:pt x="1325" y="13931"/>
                    <a:pt x="1268" y="13958"/>
                    <a:pt x="1215" y="13987"/>
                  </a:cubicBezTo>
                  <a:close/>
                  <a:moveTo>
                    <a:pt x="3274" y="15592"/>
                  </a:moveTo>
                  <a:cubicBezTo>
                    <a:pt x="3193" y="15639"/>
                    <a:pt x="3123" y="15672"/>
                    <a:pt x="3062" y="15717"/>
                  </a:cubicBezTo>
                  <a:cubicBezTo>
                    <a:pt x="2926" y="15817"/>
                    <a:pt x="2912" y="15945"/>
                    <a:pt x="2997" y="16083"/>
                  </a:cubicBezTo>
                  <a:cubicBezTo>
                    <a:pt x="3151" y="16336"/>
                    <a:pt x="3379" y="16408"/>
                    <a:pt x="3653" y="16353"/>
                  </a:cubicBezTo>
                  <a:cubicBezTo>
                    <a:pt x="3761" y="16331"/>
                    <a:pt x="3860" y="16274"/>
                    <a:pt x="3962" y="16234"/>
                  </a:cubicBezTo>
                  <a:cubicBezTo>
                    <a:pt x="3958" y="16174"/>
                    <a:pt x="3970" y="16120"/>
                    <a:pt x="3950" y="16102"/>
                  </a:cubicBezTo>
                  <a:cubicBezTo>
                    <a:pt x="3749" y="15914"/>
                    <a:pt x="3591" y="15670"/>
                    <a:pt x="3274" y="15592"/>
                  </a:cubicBezTo>
                  <a:close/>
                  <a:moveTo>
                    <a:pt x="20237" y="15595"/>
                  </a:moveTo>
                  <a:cubicBezTo>
                    <a:pt x="19905" y="15648"/>
                    <a:pt x="19776" y="15913"/>
                    <a:pt x="19565" y="16070"/>
                  </a:cubicBezTo>
                  <a:cubicBezTo>
                    <a:pt x="19507" y="16113"/>
                    <a:pt x="19534" y="16239"/>
                    <a:pt x="19600" y="16267"/>
                  </a:cubicBezTo>
                  <a:cubicBezTo>
                    <a:pt x="19753" y="16332"/>
                    <a:pt x="19909" y="16379"/>
                    <a:pt x="20080" y="16363"/>
                  </a:cubicBezTo>
                  <a:cubicBezTo>
                    <a:pt x="20273" y="16346"/>
                    <a:pt x="20514" y="16162"/>
                    <a:pt x="20548" y="15974"/>
                  </a:cubicBezTo>
                  <a:cubicBezTo>
                    <a:pt x="20559" y="15909"/>
                    <a:pt x="20533" y="15815"/>
                    <a:pt x="20489" y="15767"/>
                  </a:cubicBezTo>
                  <a:cubicBezTo>
                    <a:pt x="20422" y="15694"/>
                    <a:pt x="20323" y="15651"/>
                    <a:pt x="20237" y="15595"/>
                  </a:cubicBezTo>
                  <a:close/>
                  <a:moveTo>
                    <a:pt x="22287" y="13988"/>
                  </a:moveTo>
                  <a:cubicBezTo>
                    <a:pt x="22236" y="13961"/>
                    <a:pt x="22203" y="13942"/>
                    <a:pt x="22169" y="13925"/>
                  </a:cubicBezTo>
                  <a:cubicBezTo>
                    <a:pt x="21825" y="13751"/>
                    <a:pt x="21698" y="13790"/>
                    <a:pt x="21530" y="14123"/>
                  </a:cubicBezTo>
                  <a:cubicBezTo>
                    <a:pt x="21413" y="14354"/>
                    <a:pt x="21530" y="14596"/>
                    <a:pt x="21787" y="14651"/>
                  </a:cubicBezTo>
                  <a:cubicBezTo>
                    <a:pt x="21982" y="14692"/>
                    <a:pt x="22104" y="14636"/>
                    <a:pt x="22193" y="14453"/>
                  </a:cubicBezTo>
                  <a:cubicBezTo>
                    <a:pt x="22260" y="14316"/>
                    <a:pt x="22320" y="14174"/>
                    <a:pt x="22287" y="13988"/>
                  </a:cubicBezTo>
                  <a:close/>
                  <a:moveTo>
                    <a:pt x="18381" y="10742"/>
                  </a:moveTo>
                  <a:cubicBezTo>
                    <a:pt x="18367" y="10905"/>
                    <a:pt x="18410" y="11050"/>
                    <a:pt x="18515" y="11172"/>
                  </a:cubicBezTo>
                  <a:cubicBezTo>
                    <a:pt x="18649" y="11330"/>
                    <a:pt x="19009" y="11281"/>
                    <a:pt x="19071" y="11086"/>
                  </a:cubicBezTo>
                  <a:cubicBezTo>
                    <a:pt x="19135" y="10884"/>
                    <a:pt x="19122" y="10677"/>
                    <a:pt x="18999" y="10494"/>
                  </a:cubicBezTo>
                  <a:cubicBezTo>
                    <a:pt x="18924" y="10384"/>
                    <a:pt x="18714" y="10317"/>
                    <a:pt x="18581" y="10366"/>
                  </a:cubicBezTo>
                  <a:cubicBezTo>
                    <a:pt x="18449" y="10417"/>
                    <a:pt x="18385" y="10524"/>
                    <a:pt x="18381" y="10667"/>
                  </a:cubicBezTo>
                  <a:cubicBezTo>
                    <a:pt x="18380" y="10692"/>
                    <a:pt x="18381" y="10718"/>
                    <a:pt x="18381" y="10742"/>
                  </a:cubicBezTo>
                  <a:close/>
                  <a:moveTo>
                    <a:pt x="5121" y="10838"/>
                  </a:moveTo>
                  <a:cubicBezTo>
                    <a:pt x="5121" y="10729"/>
                    <a:pt x="5125" y="10690"/>
                    <a:pt x="5120" y="10652"/>
                  </a:cubicBezTo>
                  <a:cubicBezTo>
                    <a:pt x="5105" y="10516"/>
                    <a:pt x="5008" y="10373"/>
                    <a:pt x="4905" y="10361"/>
                  </a:cubicBezTo>
                  <a:cubicBezTo>
                    <a:pt x="4763" y="10345"/>
                    <a:pt x="4620" y="10356"/>
                    <a:pt x="4514" y="10474"/>
                  </a:cubicBezTo>
                  <a:cubicBezTo>
                    <a:pt x="4396" y="10606"/>
                    <a:pt x="4351" y="10943"/>
                    <a:pt x="4432" y="11098"/>
                  </a:cubicBezTo>
                  <a:cubicBezTo>
                    <a:pt x="4449" y="11129"/>
                    <a:pt x="4479" y="11157"/>
                    <a:pt x="4510" y="11179"/>
                  </a:cubicBezTo>
                  <a:cubicBezTo>
                    <a:pt x="4747" y="11344"/>
                    <a:pt x="4958" y="11290"/>
                    <a:pt x="5070" y="11028"/>
                  </a:cubicBezTo>
                  <a:cubicBezTo>
                    <a:pt x="5105" y="10948"/>
                    <a:pt x="5116" y="10857"/>
                    <a:pt x="5121" y="10838"/>
                  </a:cubicBezTo>
                  <a:close/>
                  <a:moveTo>
                    <a:pt x="8409" y="17640"/>
                  </a:moveTo>
                  <a:cubicBezTo>
                    <a:pt x="8139" y="17475"/>
                    <a:pt x="7912" y="17337"/>
                    <a:pt x="7683" y="17200"/>
                  </a:cubicBezTo>
                  <a:cubicBezTo>
                    <a:pt x="7640" y="17174"/>
                    <a:pt x="7567" y="17130"/>
                    <a:pt x="7548" y="17145"/>
                  </a:cubicBezTo>
                  <a:cubicBezTo>
                    <a:pt x="7410" y="17248"/>
                    <a:pt x="7247" y="17117"/>
                    <a:pt x="7105" y="17186"/>
                  </a:cubicBezTo>
                  <a:cubicBezTo>
                    <a:pt x="7093" y="17428"/>
                    <a:pt x="7213" y="17610"/>
                    <a:pt x="7266" y="17812"/>
                  </a:cubicBezTo>
                  <a:cubicBezTo>
                    <a:pt x="7661" y="17798"/>
                    <a:pt x="8034" y="17811"/>
                    <a:pt x="8409" y="17640"/>
                  </a:cubicBezTo>
                  <a:close/>
                  <a:moveTo>
                    <a:pt x="16247" y="17805"/>
                  </a:moveTo>
                  <a:cubicBezTo>
                    <a:pt x="16263" y="17585"/>
                    <a:pt x="16450" y="17413"/>
                    <a:pt x="16372" y="17166"/>
                  </a:cubicBezTo>
                  <a:cubicBezTo>
                    <a:pt x="16278" y="17173"/>
                    <a:pt x="16181" y="17209"/>
                    <a:pt x="16110" y="17179"/>
                  </a:cubicBezTo>
                  <a:cubicBezTo>
                    <a:pt x="15972" y="17123"/>
                    <a:pt x="15863" y="17152"/>
                    <a:pt x="15757" y="17234"/>
                  </a:cubicBezTo>
                  <a:cubicBezTo>
                    <a:pt x="15574" y="17374"/>
                    <a:pt x="15376" y="17488"/>
                    <a:pt x="15163" y="17574"/>
                  </a:cubicBezTo>
                  <a:cubicBezTo>
                    <a:pt x="15144" y="17582"/>
                    <a:pt x="15134" y="17614"/>
                    <a:pt x="15113" y="17647"/>
                  </a:cubicBezTo>
                  <a:cubicBezTo>
                    <a:pt x="15471" y="17818"/>
                    <a:pt x="15849" y="17802"/>
                    <a:pt x="16247" y="17805"/>
                  </a:cubicBezTo>
                  <a:close/>
                  <a:moveTo>
                    <a:pt x="5068" y="7833"/>
                  </a:moveTo>
                  <a:cubicBezTo>
                    <a:pt x="4931" y="7812"/>
                    <a:pt x="4821" y="7873"/>
                    <a:pt x="4707" y="7936"/>
                  </a:cubicBezTo>
                  <a:cubicBezTo>
                    <a:pt x="4521" y="8038"/>
                    <a:pt x="4478" y="8199"/>
                    <a:pt x="4499" y="8390"/>
                  </a:cubicBezTo>
                  <a:cubicBezTo>
                    <a:pt x="4515" y="8548"/>
                    <a:pt x="4644" y="8672"/>
                    <a:pt x="4799" y="8690"/>
                  </a:cubicBezTo>
                  <a:cubicBezTo>
                    <a:pt x="5004" y="8714"/>
                    <a:pt x="5182" y="8685"/>
                    <a:pt x="5268" y="8459"/>
                  </a:cubicBezTo>
                  <a:cubicBezTo>
                    <a:pt x="5295" y="8390"/>
                    <a:pt x="5340" y="8328"/>
                    <a:pt x="5379" y="8259"/>
                  </a:cubicBezTo>
                  <a:cubicBezTo>
                    <a:pt x="5297" y="8094"/>
                    <a:pt x="5238" y="7923"/>
                    <a:pt x="5068" y="7833"/>
                  </a:cubicBezTo>
                  <a:close/>
                  <a:moveTo>
                    <a:pt x="18098" y="8237"/>
                  </a:moveTo>
                  <a:cubicBezTo>
                    <a:pt x="18174" y="8368"/>
                    <a:pt x="18224" y="8472"/>
                    <a:pt x="18291" y="8565"/>
                  </a:cubicBezTo>
                  <a:cubicBezTo>
                    <a:pt x="18406" y="8727"/>
                    <a:pt x="18731" y="8749"/>
                    <a:pt x="18879" y="8610"/>
                  </a:cubicBezTo>
                  <a:cubicBezTo>
                    <a:pt x="19070" y="8433"/>
                    <a:pt x="19056" y="8128"/>
                    <a:pt x="18843" y="7973"/>
                  </a:cubicBezTo>
                  <a:cubicBezTo>
                    <a:pt x="18719" y="7882"/>
                    <a:pt x="18586" y="7803"/>
                    <a:pt x="18386" y="7842"/>
                  </a:cubicBezTo>
                  <a:cubicBezTo>
                    <a:pt x="18302" y="7957"/>
                    <a:pt x="18205" y="8090"/>
                    <a:pt x="18098" y="8237"/>
                  </a:cubicBezTo>
                  <a:moveTo>
                    <a:pt x="17475" y="18986"/>
                  </a:moveTo>
                  <a:cubicBezTo>
                    <a:pt x="17279" y="18951"/>
                    <a:pt x="17132" y="18933"/>
                    <a:pt x="16990" y="19019"/>
                  </a:cubicBezTo>
                  <a:cubicBezTo>
                    <a:pt x="16830" y="19118"/>
                    <a:pt x="16665" y="19209"/>
                    <a:pt x="16508" y="19314"/>
                  </a:cubicBezTo>
                  <a:cubicBezTo>
                    <a:pt x="16463" y="19345"/>
                    <a:pt x="16406" y="19421"/>
                    <a:pt x="16417" y="19459"/>
                  </a:cubicBezTo>
                  <a:cubicBezTo>
                    <a:pt x="16434" y="19523"/>
                    <a:pt x="16491" y="19595"/>
                    <a:pt x="16551" y="19623"/>
                  </a:cubicBezTo>
                  <a:cubicBezTo>
                    <a:pt x="16699" y="19692"/>
                    <a:pt x="16857" y="19743"/>
                    <a:pt x="17014" y="19793"/>
                  </a:cubicBezTo>
                  <a:cubicBezTo>
                    <a:pt x="17082" y="19815"/>
                    <a:pt x="17157" y="19816"/>
                    <a:pt x="17247" y="19829"/>
                  </a:cubicBezTo>
                  <a:cubicBezTo>
                    <a:pt x="17377" y="19565"/>
                    <a:pt x="17433" y="19298"/>
                    <a:pt x="17475" y="18986"/>
                  </a:cubicBezTo>
                  <a:close/>
                  <a:moveTo>
                    <a:pt x="18158" y="14001"/>
                  </a:moveTo>
                  <a:cubicBezTo>
                    <a:pt x="18024" y="13924"/>
                    <a:pt x="17895" y="13848"/>
                    <a:pt x="17774" y="13779"/>
                  </a:cubicBezTo>
                  <a:cubicBezTo>
                    <a:pt x="17596" y="13854"/>
                    <a:pt x="17466" y="13946"/>
                    <a:pt x="17409" y="14118"/>
                  </a:cubicBezTo>
                  <a:cubicBezTo>
                    <a:pt x="17346" y="14304"/>
                    <a:pt x="17340" y="14493"/>
                    <a:pt x="17389" y="14681"/>
                  </a:cubicBezTo>
                  <a:cubicBezTo>
                    <a:pt x="17421" y="14798"/>
                    <a:pt x="17535" y="14848"/>
                    <a:pt x="17666" y="14805"/>
                  </a:cubicBezTo>
                  <a:cubicBezTo>
                    <a:pt x="17850" y="14744"/>
                    <a:pt x="18002" y="14629"/>
                    <a:pt x="18158" y="14500"/>
                  </a:cubicBezTo>
                  <a:close/>
                  <a:moveTo>
                    <a:pt x="5335" y="14006"/>
                  </a:moveTo>
                  <a:cubicBezTo>
                    <a:pt x="5333" y="14133"/>
                    <a:pt x="5329" y="14272"/>
                    <a:pt x="5332" y="14410"/>
                  </a:cubicBezTo>
                  <a:cubicBezTo>
                    <a:pt x="5332" y="14446"/>
                    <a:pt x="5345" y="14493"/>
                    <a:pt x="5369" y="14515"/>
                  </a:cubicBezTo>
                  <a:cubicBezTo>
                    <a:pt x="5533" y="14655"/>
                    <a:pt x="5699" y="14798"/>
                    <a:pt x="5928" y="14818"/>
                  </a:cubicBezTo>
                  <a:cubicBezTo>
                    <a:pt x="6012" y="14825"/>
                    <a:pt x="6082" y="14776"/>
                    <a:pt x="6103" y="14698"/>
                  </a:cubicBezTo>
                  <a:cubicBezTo>
                    <a:pt x="6157" y="14498"/>
                    <a:pt x="6157" y="14297"/>
                    <a:pt x="6080" y="14099"/>
                  </a:cubicBezTo>
                  <a:cubicBezTo>
                    <a:pt x="6014" y="13930"/>
                    <a:pt x="5886" y="13841"/>
                    <a:pt x="5723" y="13778"/>
                  </a:cubicBezTo>
                  <a:cubicBezTo>
                    <a:pt x="5598" y="13851"/>
                    <a:pt x="5478" y="13921"/>
                    <a:pt x="5335" y="14006"/>
                  </a:cubicBezTo>
                  <a:close/>
                  <a:moveTo>
                    <a:pt x="21563" y="14952"/>
                  </a:moveTo>
                  <a:cubicBezTo>
                    <a:pt x="21427" y="14866"/>
                    <a:pt x="21310" y="14792"/>
                    <a:pt x="21182" y="14712"/>
                  </a:cubicBezTo>
                  <a:cubicBezTo>
                    <a:pt x="21087" y="14734"/>
                    <a:pt x="20986" y="14747"/>
                    <a:pt x="20892" y="14782"/>
                  </a:cubicBezTo>
                  <a:cubicBezTo>
                    <a:pt x="20836" y="14803"/>
                    <a:pt x="20765" y="14847"/>
                    <a:pt x="20748" y="14897"/>
                  </a:cubicBezTo>
                  <a:cubicBezTo>
                    <a:pt x="20695" y="15052"/>
                    <a:pt x="20663" y="15212"/>
                    <a:pt x="20629" y="15372"/>
                  </a:cubicBezTo>
                  <a:cubicBezTo>
                    <a:pt x="20622" y="15405"/>
                    <a:pt x="20636" y="15453"/>
                    <a:pt x="20658" y="15479"/>
                  </a:cubicBezTo>
                  <a:cubicBezTo>
                    <a:pt x="20762" y="15597"/>
                    <a:pt x="20884" y="15681"/>
                    <a:pt x="21053" y="15670"/>
                  </a:cubicBezTo>
                  <a:cubicBezTo>
                    <a:pt x="21224" y="15658"/>
                    <a:pt x="21340" y="15575"/>
                    <a:pt x="21401" y="15417"/>
                  </a:cubicBezTo>
                  <a:cubicBezTo>
                    <a:pt x="21454" y="15276"/>
                    <a:pt x="21500" y="15132"/>
                    <a:pt x="21563" y="14952"/>
                  </a:cubicBezTo>
                  <a:close/>
                  <a:moveTo>
                    <a:pt x="1943" y="14952"/>
                  </a:moveTo>
                  <a:cubicBezTo>
                    <a:pt x="2001" y="15126"/>
                    <a:pt x="2045" y="15298"/>
                    <a:pt x="2116" y="15458"/>
                  </a:cubicBezTo>
                  <a:cubicBezTo>
                    <a:pt x="2200" y="15649"/>
                    <a:pt x="2443" y="15725"/>
                    <a:pt x="2638" y="15640"/>
                  </a:cubicBezTo>
                  <a:cubicBezTo>
                    <a:pt x="2856" y="15544"/>
                    <a:pt x="2909" y="15427"/>
                    <a:pt x="2843" y="15183"/>
                  </a:cubicBezTo>
                  <a:cubicBezTo>
                    <a:pt x="2829" y="15135"/>
                    <a:pt x="2818" y="15086"/>
                    <a:pt x="2803" y="15037"/>
                  </a:cubicBezTo>
                  <a:cubicBezTo>
                    <a:pt x="2719" y="14754"/>
                    <a:pt x="2434" y="14646"/>
                    <a:pt x="2176" y="14799"/>
                  </a:cubicBezTo>
                  <a:cubicBezTo>
                    <a:pt x="2101" y="14844"/>
                    <a:pt x="2030" y="14894"/>
                    <a:pt x="1943" y="14952"/>
                  </a:cubicBezTo>
                  <a:close/>
                  <a:moveTo>
                    <a:pt x="1074" y="11363"/>
                  </a:moveTo>
                  <a:cubicBezTo>
                    <a:pt x="1216" y="11132"/>
                    <a:pt x="1226" y="11093"/>
                    <a:pt x="1216" y="10954"/>
                  </a:cubicBezTo>
                  <a:cubicBezTo>
                    <a:pt x="1206" y="10818"/>
                    <a:pt x="1136" y="10715"/>
                    <a:pt x="1049" y="10618"/>
                  </a:cubicBezTo>
                  <a:cubicBezTo>
                    <a:pt x="906" y="10460"/>
                    <a:pt x="675" y="10428"/>
                    <a:pt x="454" y="10538"/>
                  </a:cubicBezTo>
                  <a:cubicBezTo>
                    <a:pt x="316" y="10606"/>
                    <a:pt x="249" y="10773"/>
                    <a:pt x="280" y="10971"/>
                  </a:cubicBezTo>
                  <a:cubicBezTo>
                    <a:pt x="308" y="11139"/>
                    <a:pt x="463" y="11303"/>
                    <a:pt x="635" y="11328"/>
                  </a:cubicBezTo>
                  <a:cubicBezTo>
                    <a:pt x="774" y="11348"/>
                    <a:pt x="915" y="11351"/>
                    <a:pt x="1074" y="11363"/>
                  </a:cubicBezTo>
                  <a:close/>
                  <a:moveTo>
                    <a:pt x="22388" y="11342"/>
                  </a:moveTo>
                  <a:cubicBezTo>
                    <a:pt x="22509" y="11342"/>
                    <a:pt x="22621" y="11343"/>
                    <a:pt x="22735" y="11341"/>
                  </a:cubicBezTo>
                  <a:cubicBezTo>
                    <a:pt x="22786" y="11340"/>
                    <a:pt x="22838" y="11337"/>
                    <a:pt x="22888" y="11326"/>
                  </a:cubicBezTo>
                  <a:cubicBezTo>
                    <a:pt x="23086" y="11281"/>
                    <a:pt x="23220" y="11089"/>
                    <a:pt x="23217" y="10865"/>
                  </a:cubicBezTo>
                  <a:cubicBezTo>
                    <a:pt x="23213" y="10633"/>
                    <a:pt x="23118" y="10537"/>
                    <a:pt x="22867" y="10488"/>
                  </a:cubicBezTo>
                  <a:cubicBezTo>
                    <a:pt x="22686" y="10453"/>
                    <a:pt x="22546" y="10495"/>
                    <a:pt x="22425" y="10641"/>
                  </a:cubicBezTo>
                  <a:cubicBezTo>
                    <a:pt x="22235" y="10870"/>
                    <a:pt x="22221" y="11096"/>
                    <a:pt x="22388" y="11342"/>
                  </a:cubicBezTo>
                  <a:moveTo>
                    <a:pt x="4897" y="8894"/>
                  </a:moveTo>
                  <a:cubicBezTo>
                    <a:pt x="4824" y="8911"/>
                    <a:pt x="4788" y="8921"/>
                    <a:pt x="4750" y="8927"/>
                  </a:cubicBezTo>
                  <a:cubicBezTo>
                    <a:pt x="4568" y="8953"/>
                    <a:pt x="4445" y="9044"/>
                    <a:pt x="4399" y="9231"/>
                  </a:cubicBezTo>
                  <a:cubicBezTo>
                    <a:pt x="4384" y="9292"/>
                    <a:pt x="4338" y="9344"/>
                    <a:pt x="4314" y="9403"/>
                  </a:cubicBezTo>
                  <a:cubicBezTo>
                    <a:pt x="4251" y="9567"/>
                    <a:pt x="4316" y="9704"/>
                    <a:pt x="4416" y="9829"/>
                  </a:cubicBezTo>
                  <a:cubicBezTo>
                    <a:pt x="4517" y="9959"/>
                    <a:pt x="4654" y="9975"/>
                    <a:pt x="4798" y="9931"/>
                  </a:cubicBezTo>
                  <a:cubicBezTo>
                    <a:pt x="4944" y="9886"/>
                    <a:pt x="5088" y="9830"/>
                    <a:pt x="5187" y="9674"/>
                  </a:cubicBezTo>
                  <a:cubicBezTo>
                    <a:pt x="5088" y="9426"/>
                    <a:pt x="5125" y="9126"/>
                    <a:pt x="4897" y="8894"/>
                  </a:cubicBezTo>
                  <a:moveTo>
                    <a:pt x="18642" y="8900"/>
                  </a:moveTo>
                  <a:cubicBezTo>
                    <a:pt x="18522" y="8956"/>
                    <a:pt x="18460" y="9032"/>
                    <a:pt x="18435" y="9139"/>
                  </a:cubicBezTo>
                  <a:cubicBezTo>
                    <a:pt x="18405" y="9263"/>
                    <a:pt x="18373" y="9386"/>
                    <a:pt x="18343" y="9510"/>
                  </a:cubicBezTo>
                  <a:cubicBezTo>
                    <a:pt x="18298" y="9693"/>
                    <a:pt x="18325" y="9755"/>
                    <a:pt x="18502" y="9848"/>
                  </a:cubicBezTo>
                  <a:cubicBezTo>
                    <a:pt x="18569" y="9884"/>
                    <a:pt x="18641" y="9916"/>
                    <a:pt x="18714" y="9935"/>
                  </a:cubicBezTo>
                  <a:cubicBezTo>
                    <a:pt x="18901" y="9984"/>
                    <a:pt x="19045" y="9922"/>
                    <a:pt x="19136" y="9757"/>
                  </a:cubicBezTo>
                  <a:cubicBezTo>
                    <a:pt x="19207" y="9629"/>
                    <a:pt x="19233" y="9495"/>
                    <a:pt x="19159" y="9354"/>
                  </a:cubicBezTo>
                  <a:cubicBezTo>
                    <a:pt x="19124" y="9286"/>
                    <a:pt x="19111" y="9206"/>
                    <a:pt x="19068" y="9146"/>
                  </a:cubicBezTo>
                  <a:cubicBezTo>
                    <a:pt x="19017" y="9076"/>
                    <a:pt x="18953" y="9006"/>
                    <a:pt x="18880" y="8965"/>
                  </a:cubicBezTo>
                  <a:cubicBezTo>
                    <a:pt x="18805" y="8924"/>
                    <a:pt x="18711" y="8918"/>
                    <a:pt x="18642" y="8900"/>
                  </a:cubicBezTo>
                  <a:moveTo>
                    <a:pt x="1281" y="9770"/>
                  </a:moveTo>
                  <a:cubicBezTo>
                    <a:pt x="1294" y="9638"/>
                    <a:pt x="1230" y="9521"/>
                    <a:pt x="1134" y="9409"/>
                  </a:cubicBezTo>
                  <a:cubicBezTo>
                    <a:pt x="1036" y="9292"/>
                    <a:pt x="927" y="9226"/>
                    <a:pt x="769" y="9257"/>
                  </a:cubicBezTo>
                  <a:cubicBezTo>
                    <a:pt x="590" y="9293"/>
                    <a:pt x="458" y="9390"/>
                    <a:pt x="423" y="9571"/>
                  </a:cubicBezTo>
                  <a:cubicBezTo>
                    <a:pt x="398" y="9692"/>
                    <a:pt x="391" y="9827"/>
                    <a:pt x="416" y="9947"/>
                  </a:cubicBezTo>
                  <a:cubicBezTo>
                    <a:pt x="460" y="10166"/>
                    <a:pt x="652" y="10284"/>
                    <a:pt x="875" y="10262"/>
                  </a:cubicBezTo>
                  <a:cubicBezTo>
                    <a:pt x="1115" y="10238"/>
                    <a:pt x="1278" y="10049"/>
                    <a:pt x="1281" y="9770"/>
                  </a:cubicBezTo>
                  <a:close/>
                  <a:moveTo>
                    <a:pt x="704" y="11636"/>
                  </a:moveTo>
                  <a:cubicBezTo>
                    <a:pt x="624" y="11680"/>
                    <a:pt x="589" y="11695"/>
                    <a:pt x="558" y="11718"/>
                  </a:cubicBezTo>
                  <a:cubicBezTo>
                    <a:pt x="316" y="11898"/>
                    <a:pt x="274" y="12086"/>
                    <a:pt x="420" y="12343"/>
                  </a:cubicBezTo>
                  <a:cubicBezTo>
                    <a:pt x="452" y="12398"/>
                    <a:pt x="492" y="12449"/>
                    <a:pt x="535" y="12496"/>
                  </a:cubicBezTo>
                  <a:cubicBezTo>
                    <a:pt x="723" y="12704"/>
                    <a:pt x="996" y="12715"/>
                    <a:pt x="1213" y="12536"/>
                  </a:cubicBezTo>
                  <a:cubicBezTo>
                    <a:pt x="1324" y="12444"/>
                    <a:pt x="1369" y="12339"/>
                    <a:pt x="1336" y="12200"/>
                  </a:cubicBezTo>
                  <a:cubicBezTo>
                    <a:pt x="1310" y="12086"/>
                    <a:pt x="1273" y="12000"/>
                    <a:pt x="1145" y="11942"/>
                  </a:cubicBezTo>
                  <a:cubicBezTo>
                    <a:pt x="987" y="11871"/>
                    <a:pt x="855" y="11744"/>
                    <a:pt x="704" y="11636"/>
                  </a:cubicBezTo>
                  <a:close/>
                  <a:moveTo>
                    <a:pt x="23109" y="9710"/>
                  </a:moveTo>
                  <a:cubicBezTo>
                    <a:pt x="23095" y="9664"/>
                    <a:pt x="23075" y="9548"/>
                    <a:pt x="23023" y="9450"/>
                  </a:cubicBezTo>
                  <a:cubicBezTo>
                    <a:pt x="22926" y="9271"/>
                    <a:pt x="22629" y="9184"/>
                    <a:pt x="22490" y="9292"/>
                  </a:cubicBezTo>
                  <a:cubicBezTo>
                    <a:pt x="22402" y="9362"/>
                    <a:pt x="22322" y="9452"/>
                    <a:pt x="22262" y="9548"/>
                  </a:cubicBezTo>
                  <a:cubicBezTo>
                    <a:pt x="22161" y="9714"/>
                    <a:pt x="22202" y="9981"/>
                    <a:pt x="22337" y="10121"/>
                  </a:cubicBezTo>
                  <a:cubicBezTo>
                    <a:pt x="22475" y="10264"/>
                    <a:pt x="22644" y="10297"/>
                    <a:pt x="22830" y="10236"/>
                  </a:cubicBezTo>
                  <a:cubicBezTo>
                    <a:pt x="23008" y="10178"/>
                    <a:pt x="23108" y="10010"/>
                    <a:pt x="23109" y="9710"/>
                  </a:cubicBezTo>
                  <a:close/>
                  <a:moveTo>
                    <a:pt x="22799" y="11642"/>
                  </a:moveTo>
                  <a:cubicBezTo>
                    <a:pt x="22608" y="11766"/>
                    <a:pt x="22429" y="11881"/>
                    <a:pt x="22251" y="11999"/>
                  </a:cubicBezTo>
                  <a:cubicBezTo>
                    <a:pt x="22231" y="12012"/>
                    <a:pt x="22215" y="12036"/>
                    <a:pt x="22204" y="12058"/>
                  </a:cubicBezTo>
                  <a:cubicBezTo>
                    <a:pt x="22090" y="12283"/>
                    <a:pt x="22185" y="12536"/>
                    <a:pt x="22415" y="12627"/>
                  </a:cubicBezTo>
                  <a:cubicBezTo>
                    <a:pt x="22619" y="12707"/>
                    <a:pt x="22818" y="12658"/>
                    <a:pt x="22969" y="12492"/>
                  </a:cubicBezTo>
                  <a:cubicBezTo>
                    <a:pt x="23094" y="12355"/>
                    <a:pt x="23177" y="12203"/>
                    <a:pt x="23156" y="12009"/>
                  </a:cubicBezTo>
                  <a:cubicBezTo>
                    <a:pt x="23134" y="11815"/>
                    <a:pt x="22985" y="11738"/>
                    <a:pt x="22799" y="11642"/>
                  </a:cubicBezTo>
                  <a:close/>
                  <a:moveTo>
                    <a:pt x="885" y="8615"/>
                  </a:moveTo>
                  <a:cubicBezTo>
                    <a:pt x="899" y="8648"/>
                    <a:pt x="916" y="8727"/>
                    <a:pt x="961" y="8782"/>
                  </a:cubicBezTo>
                  <a:cubicBezTo>
                    <a:pt x="1085" y="8930"/>
                    <a:pt x="1276" y="8973"/>
                    <a:pt x="1449" y="8886"/>
                  </a:cubicBezTo>
                  <a:cubicBezTo>
                    <a:pt x="1574" y="8824"/>
                    <a:pt x="1691" y="8743"/>
                    <a:pt x="1803" y="8659"/>
                  </a:cubicBezTo>
                  <a:cubicBezTo>
                    <a:pt x="1899" y="8584"/>
                    <a:pt x="1920" y="8457"/>
                    <a:pt x="1863" y="8345"/>
                  </a:cubicBezTo>
                  <a:cubicBezTo>
                    <a:pt x="1816" y="8255"/>
                    <a:pt x="1761" y="8170"/>
                    <a:pt x="1709" y="8082"/>
                  </a:cubicBezTo>
                  <a:cubicBezTo>
                    <a:pt x="1627" y="7944"/>
                    <a:pt x="1495" y="7883"/>
                    <a:pt x="1354" y="7935"/>
                  </a:cubicBezTo>
                  <a:cubicBezTo>
                    <a:pt x="1112" y="8024"/>
                    <a:pt x="868" y="8266"/>
                    <a:pt x="885" y="8615"/>
                  </a:cubicBezTo>
                  <a:close/>
                  <a:moveTo>
                    <a:pt x="22618" y="8570"/>
                  </a:moveTo>
                  <a:cubicBezTo>
                    <a:pt x="22627" y="8308"/>
                    <a:pt x="22401" y="8005"/>
                    <a:pt x="22142" y="7932"/>
                  </a:cubicBezTo>
                  <a:cubicBezTo>
                    <a:pt x="21999" y="7891"/>
                    <a:pt x="21875" y="7946"/>
                    <a:pt x="21791" y="8087"/>
                  </a:cubicBezTo>
                  <a:cubicBezTo>
                    <a:pt x="21739" y="8174"/>
                    <a:pt x="21681" y="8259"/>
                    <a:pt x="21634" y="8348"/>
                  </a:cubicBezTo>
                  <a:cubicBezTo>
                    <a:pt x="21582" y="8445"/>
                    <a:pt x="21590" y="8575"/>
                    <a:pt x="21669" y="8632"/>
                  </a:cubicBezTo>
                  <a:cubicBezTo>
                    <a:pt x="21814" y="8736"/>
                    <a:pt x="21961" y="8847"/>
                    <a:pt x="22124" y="8911"/>
                  </a:cubicBezTo>
                  <a:cubicBezTo>
                    <a:pt x="22352" y="9000"/>
                    <a:pt x="22610" y="8807"/>
                    <a:pt x="22618" y="8570"/>
                  </a:cubicBezTo>
                  <a:close/>
                  <a:moveTo>
                    <a:pt x="7063" y="16788"/>
                  </a:moveTo>
                  <a:cubicBezTo>
                    <a:pt x="7087" y="16789"/>
                    <a:pt x="7112" y="16790"/>
                    <a:pt x="7136" y="16791"/>
                  </a:cubicBezTo>
                  <a:cubicBezTo>
                    <a:pt x="7156" y="16735"/>
                    <a:pt x="7194" y="16678"/>
                    <a:pt x="7192" y="16623"/>
                  </a:cubicBezTo>
                  <a:cubicBezTo>
                    <a:pt x="7190" y="16510"/>
                    <a:pt x="7187" y="16388"/>
                    <a:pt x="7146" y="16284"/>
                  </a:cubicBezTo>
                  <a:cubicBezTo>
                    <a:pt x="7046" y="16033"/>
                    <a:pt x="6907" y="15803"/>
                    <a:pt x="6708" y="15613"/>
                  </a:cubicBezTo>
                  <a:cubicBezTo>
                    <a:pt x="6660" y="15568"/>
                    <a:pt x="6616" y="15520"/>
                    <a:pt x="6562" y="15487"/>
                  </a:cubicBezTo>
                  <a:cubicBezTo>
                    <a:pt x="6395" y="15386"/>
                    <a:pt x="6213" y="15389"/>
                    <a:pt x="6049" y="15475"/>
                  </a:cubicBezTo>
                  <a:cubicBezTo>
                    <a:pt x="5904" y="15551"/>
                    <a:pt x="5896" y="15717"/>
                    <a:pt x="5919" y="15853"/>
                  </a:cubicBezTo>
                  <a:cubicBezTo>
                    <a:pt x="5966" y="16131"/>
                    <a:pt x="6046" y="16401"/>
                    <a:pt x="6308" y="16570"/>
                  </a:cubicBezTo>
                  <a:cubicBezTo>
                    <a:pt x="6371" y="16610"/>
                    <a:pt x="6419" y="16673"/>
                    <a:pt x="6474" y="16724"/>
                  </a:cubicBezTo>
                  <a:cubicBezTo>
                    <a:pt x="6522" y="16766"/>
                    <a:pt x="6568" y="16811"/>
                    <a:pt x="6620" y="16846"/>
                  </a:cubicBezTo>
                  <a:cubicBezTo>
                    <a:pt x="6690" y="16894"/>
                    <a:pt x="6783" y="16849"/>
                    <a:pt x="6795" y="16766"/>
                  </a:cubicBezTo>
                  <a:cubicBezTo>
                    <a:pt x="6839" y="16479"/>
                    <a:pt x="6763" y="16229"/>
                    <a:pt x="6548" y="16033"/>
                  </a:cubicBezTo>
                  <a:cubicBezTo>
                    <a:pt x="6435" y="15931"/>
                    <a:pt x="6308" y="15846"/>
                    <a:pt x="6217" y="15776"/>
                  </a:cubicBezTo>
                  <a:cubicBezTo>
                    <a:pt x="6106" y="15767"/>
                    <a:pt x="6041" y="15874"/>
                    <a:pt x="5959" y="15758"/>
                  </a:cubicBezTo>
                  <a:cubicBezTo>
                    <a:pt x="5995" y="15716"/>
                    <a:pt x="6029" y="15663"/>
                    <a:pt x="6075" y="15624"/>
                  </a:cubicBezTo>
                  <a:cubicBezTo>
                    <a:pt x="6102" y="15602"/>
                    <a:pt x="6147" y="15592"/>
                    <a:pt x="6183" y="15594"/>
                  </a:cubicBezTo>
                  <a:cubicBezTo>
                    <a:pt x="6233" y="15596"/>
                    <a:pt x="6288" y="15603"/>
                    <a:pt x="6329" y="15628"/>
                  </a:cubicBezTo>
                  <a:cubicBezTo>
                    <a:pt x="6430" y="15684"/>
                    <a:pt x="6529" y="15745"/>
                    <a:pt x="6620" y="15816"/>
                  </a:cubicBezTo>
                  <a:cubicBezTo>
                    <a:pt x="6876" y="16014"/>
                    <a:pt x="7033" y="16268"/>
                    <a:pt x="7042" y="16601"/>
                  </a:cubicBezTo>
                  <a:cubicBezTo>
                    <a:pt x="7044" y="16663"/>
                    <a:pt x="7056" y="16725"/>
                    <a:pt x="7063" y="16788"/>
                  </a:cubicBezTo>
                  <a:close/>
                  <a:moveTo>
                    <a:pt x="10815" y="19068"/>
                  </a:moveTo>
                  <a:cubicBezTo>
                    <a:pt x="11180" y="19356"/>
                    <a:pt x="11583" y="19299"/>
                    <a:pt x="11966" y="19298"/>
                  </a:cubicBezTo>
                  <a:cubicBezTo>
                    <a:pt x="12243" y="19298"/>
                    <a:pt x="12517" y="19241"/>
                    <a:pt x="12724" y="19054"/>
                  </a:cubicBezTo>
                  <a:cubicBezTo>
                    <a:pt x="12714" y="18898"/>
                    <a:pt x="12650" y="18806"/>
                    <a:pt x="12544" y="18747"/>
                  </a:cubicBezTo>
                  <a:cubicBezTo>
                    <a:pt x="12374" y="18652"/>
                    <a:pt x="12185" y="18603"/>
                    <a:pt x="11997" y="18617"/>
                  </a:cubicBezTo>
                  <a:cubicBezTo>
                    <a:pt x="11770" y="18636"/>
                    <a:pt x="11544" y="18689"/>
                    <a:pt x="11323" y="18748"/>
                  </a:cubicBezTo>
                  <a:cubicBezTo>
                    <a:pt x="11140" y="18795"/>
                    <a:pt x="10956" y="18856"/>
                    <a:pt x="10815" y="19068"/>
                  </a:cubicBezTo>
                  <a:close/>
                  <a:moveTo>
                    <a:pt x="11403" y="15301"/>
                  </a:moveTo>
                  <a:cubicBezTo>
                    <a:pt x="11173" y="15795"/>
                    <a:pt x="11318" y="16226"/>
                    <a:pt x="11526" y="16648"/>
                  </a:cubicBezTo>
                  <a:cubicBezTo>
                    <a:pt x="11589" y="16773"/>
                    <a:pt x="11791" y="16817"/>
                    <a:pt x="11894" y="16720"/>
                  </a:cubicBezTo>
                  <a:cubicBezTo>
                    <a:pt x="12032" y="16590"/>
                    <a:pt x="12159" y="16442"/>
                    <a:pt x="12262" y="16283"/>
                  </a:cubicBezTo>
                  <a:cubicBezTo>
                    <a:pt x="12342" y="16158"/>
                    <a:pt x="12281" y="16010"/>
                    <a:pt x="12241" y="15874"/>
                  </a:cubicBezTo>
                  <a:cubicBezTo>
                    <a:pt x="12227" y="15826"/>
                    <a:pt x="12238" y="15770"/>
                    <a:pt x="12222" y="15723"/>
                  </a:cubicBezTo>
                  <a:cubicBezTo>
                    <a:pt x="12173" y="15579"/>
                    <a:pt x="12127" y="15432"/>
                    <a:pt x="12061" y="15296"/>
                  </a:cubicBezTo>
                  <a:cubicBezTo>
                    <a:pt x="12000" y="15174"/>
                    <a:pt x="11863" y="15120"/>
                    <a:pt x="11734" y="15160"/>
                  </a:cubicBezTo>
                  <a:cubicBezTo>
                    <a:pt x="11625" y="15194"/>
                    <a:pt x="11523" y="15249"/>
                    <a:pt x="11403" y="15301"/>
                  </a:cubicBezTo>
                  <a:close/>
                  <a:moveTo>
                    <a:pt x="16573" y="18955"/>
                  </a:moveTo>
                  <a:cubicBezTo>
                    <a:pt x="16113" y="18841"/>
                    <a:pt x="15731" y="18757"/>
                    <a:pt x="15334" y="18754"/>
                  </a:cubicBezTo>
                  <a:cubicBezTo>
                    <a:pt x="14962" y="18749"/>
                    <a:pt x="14590" y="18743"/>
                    <a:pt x="14218" y="18728"/>
                  </a:cubicBezTo>
                  <a:cubicBezTo>
                    <a:pt x="13821" y="18712"/>
                    <a:pt x="13425" y="18681"/>
                    <a:pt x="13027" y="18661"/>
                  </a:cubicBezTo>
                  <a:cubicBezTo>
                    <a:pt x="12970" y="18658"/>
                    <a:pt x="12910" y="18674"/>
                    <a:pt x="12827" y="18685"/>
                  </a:cubicBezTo>
                  <a:cubicBezTo>
                    <a:pt x="12857" y="18769"/>
                    <a:pt x="12878" y="18826"/>
                    <a:pt x="12898" y="18884"/>
                  </a:cubicBezTo>
                  <a:cubicBezTo>
                    <a:pt x="12954" y="19052"/>
                    <a:pt x="12900" y="19187"/>
                    <a:pt x="12764" y="19290"/>
                  </a:cubicBezTo>
                  <a:cubicBezTo>
                    <a:pt x="12696" y="19341"/>
                    <a:pt x="12622" y="19385"/>
                    <a:pt x="12554" y="19430"/>
                  </a:cubicBezTo>
                  <a:cubicBezTo>
                    <a:pt x="12567" y="19460"/>
                    <a:pt x="12569" y="19478"/>
                    <a:pt x="12578" y="19483"/>
                  </a:cubicBezTo>
                  <a:cubicBezTo>
                    <a:pt x="12622" y="19504"/>
                    <a:pt x="12668" y="19537"/>
                    <a:pt x="12714" y="19536"/>
                  </a:cubicBezTo>
                  <a:cubicBezTo>
                    <a:pt x="13099" y="19533"/>
                    <a:pt x="13478" y="19577"/>
                    <a:pt x="13858" y="19635"/>
                  </a:cubicBezTo>
                  <a:cubicBezTo>
                    <a:pt x="14212" y="19689"/>
                    <a:pt x="14571" y="19710"/>
                    <a:pt x="14925" y="19763"/>
                  </a:cubicBezTo>
                  <a:cubicBezTo>
                    <a:pt x="15233" y="19810"/>
                    <a:pt x="15858" y="19829"/>
                    <a:pt x="16254" y="19773"/>
                  </a:cubicBezTo>
                  <a:cubicBezTo>
                    <a:pt x="16192" y="19593"/>
                    <a:pt x="16111" y="19411"/>
                    <a:pt x="16196" y="19202"/>
                  </a:cubicBezTo>
                  <a:cubicBezTo>
                    <a:pt x="16287" y="19141"/>
                    <a:pt x="16392" y="19072"/>
                    <a:pt x="16573" y="18955"/>
                  </a:cubicBezTo>
                  <a:close/>
                  <a:moveTo>
                    <a:pt x="10548" y="19224"/>
                  </a:moveTo>
                  <a:cubicBezTo>
                    <a:pt x="10526" y="18982"/>
                    <a:pt x="10526" y="18982"/>
                    <a:pt x="10733" y="18656"/>
                  </a:cubicBezTo>
                  <a:cubicBezTo>
                    <a:pt x="10645" y="18656"/>
                    <a:pt x="10573" y="18652"/>
                    <a:pt x="10501" y="18657"/>
                  </a:cubicBezTo>
                  <a:cubicBezTo>
                    <a:pt x="9846" y="18689"/>
                    <a:pt x="9192" y="18739"/>
                    <a:pt x="8537" y="18750"/>
                  </a:cubicBezTo>
                  <a:cubicBezTo>
                    <a:pt x="8085" y="18758"/>
                    <a:pt x="7638" y="18776"/>
                    <a:pt x="7199" y="18888"/>
                  </a:cubicBezTo>
                  <a:cubicBezTo>
                    <a:pt x="7065" y="18922"/>
                    <a:pt x="6915" y="18903"/>
                    <a:pt x="6781" y="19009"/>
                  </a:cubicBezTo>
                  <a:cubicBezTo>
                    <a:pt x="6900" y="19118"/>
                    <a:pt x="7053" y="19200"/>
                    <a:pt x="7105" y="19325"/>
                  </a:cubicBezTo>
                  <a:cubicBezTo>
                    <a:pt x="7158" y="19451"/>
                    <a:pt x="7110" y="19620"/>
                    <a:pt x="7106" y="19772"/>
                  </a:cubicBezTo>
                  <a:cubicBezTo>
                    <a:pt x="7470" y="19838"/>
                    <a:pt x="8091" y="19826"/>
                    <a:pt x="8340" y="19743"/>
                  </a:cubicBezTo>
                  <a:cubicBezTo>
                    <a:pt x="8251" y="19509"/>
                    <a:pt x="8257" y="19268"/>
                    <a:pt x="8311" y="19028"/>
                  </a:cubicBezTo>
                  <a:cubicBezTo>
                    <a:pt x="8323" y="18970"/>
                    <a:pt x="8355" y="18892"/>
                    <a:pt x="8401" y="18870"/>
                  </a:cubicBezTo>
                  <a:cubicBezTo>
                    <a:pt x="8543" y="18803"/>
                    <a:pt x="8703" y="18788"/>
                    <a:pt x="8840" y="18879"/>
                  </a:cubicBezTo>
                  <a:cubicBezTo>
                    <a:pt x="9069" y="19030"/>
                    <a:pt x="9209" y="19230"/>
                    <a:pt x="9131" y="19526"/>
                  </a:cubicBezTo>
                  <a:cubicBezTo>
                    <a:pt x="9117" y="19580"/>
                    <a:pt x="9052" y="19637"/>
                    <a:pt x="9140" y="19705"/>
                  </a:cubicBezTo>
                  <a:cubicBezTo>
                    <a:pt x="9407" y="19668"/>
                    <a:pt x="9692" y="19651"/>
                    <a:pt x="9963" y="19582"/>
                  </a:cubicBezTo>
                  <a:cubicBezTo>
                    <a:pt x="10245" y="19511"/>
                    <a:pt x="10542" y="19606"/>
                    <a:pt x="10862" y="19494"/>
                  </a:cubicBezTo>
                  <a:cubicBezTo>
                    <a:pt x="10734" y="19385"/>
                    <a:pt x="10641" y="19304"/>
                    <a:pt x="10548" y="19224"/>
                  </a:cubicBezTo>
                  <a:close/>
                  <a:moveTo>
                    <a:pt x="14100" y="5472"/>
                  </a:moveTo>
                  <a:cubicBezTo>
                    <a:pt x="14109" y="5450"/>
                    <a:pt x="14120" y="5435"/>
                    <a:pt x="14117" y="5426"/>
                  </a:cubicBezTo>
                  <a:cubicBezTo>
                    <a:pt x="14055" y="5253"/>
                    <a:pt x="13979" y="5092"/>
                    <a:pt x="13790" y="5021"/>
                  </a:cubicBezTo>
                  <a:cubicBezTo>
                    <a:pt x="13637" y="4784"/>
                    <a:pt x="13381" y="4736"/>
                    <a:pt x="13136" y="4665"/>
                  </a:cubicBezTo>
                  <a:cubicBezTo>
                    <a:pt x="12989" y="4621"/>
                    <a:pt x="12826" y="4591"/>
                    <a:pt x="12707" y="4504"/>
                  </a:cubicBezTo>
                  <a:cubicBezTo>
                    <a:pt x="12569" y="4406"/>
                    <a:pt x="12428" y="4378"/>
                    <a:pt x="12274" y="4376"/>
                  </a:cubicBezTo>
                  <a:cubicBezTo>
                    <a:pt x="11914" y="4373"/>
                    <a:pt x="11554" y="4373"/>
                    <a:pt x="11195" y="4378"/>
                  </a:cubicBezTo>
                  <a:cubicBezTo>
                    <a:pt x="11106" y="4379"/>
                    <a:pt x="10999" y="4376"/>
                    <a:pt x="10933" y="4422"/>
                  </a:cubicBezTo>
                  <a:cubicBezTo>
                    <a:pt x="10672" y="4605"/>
                    <a:pt x="10367" y="4657"/>
                    <a:pt x="10075" y="4749"/>
                  </a:cubicBezTo>
                  <a:cubicBezTo>
                    <a:pt x="9963" y="4784"/>
                    <a:pt x="9863" y="4827"/>
                    <a:pt x="9791" y="4932"/>
                  </a:cubicBezTo>
                  <a:cubicBezTo>
                    <a:pt x="9751" y="4991"/>
                    <a:pt x="9670" y="5021"/>
                    <a:pt x="9612" y="5070"/>
                  </a:cubicBezTo>
                  <a:cubicBezTo>
                    <a:pt x="9488" y="5178"/>
                    <a:pt x="9388" y="5302"/>
                    <a:pt x="9390" y="5511"/>
                  </a:cubicBezTo>
                  <a:cubicBezTo>
                    <a:pt x="9524" y="5494"/>
                    <a:pt x="9644" y="5501"/>
                    <a:pt x="9747" y="5463"/>
                  </a:cubicBezTo>
                  <a:cubicBezTo>
                    <a:pt x="10094" y="5333"/>
                    <a:pt x="10452" y="5345"/>
                    <a:pt x="10812" y="5345"/>
                  </a:cubicBezTo>
                  <a:cubicBezTo>
                    <a:pt x="10965" y="5345"/>
                    <a:pt x="11114" y="5330"/>
                    <a:pt x="11267" y="5294"/>
                  </a:cubicBezTo>
                  <a:cubicBezTo>
                    <a:pt x="11581" y="5220"/>
                    <a:pt x="11908" y="5225"/>
                    <a:pt x="12222" y="5291"/>
                  </a:cubicBezTo>
                  <a:cubicBezTo>
                    <a:pt x="12374" y="5323"/>
                    <a:pt x="12523" y="5346"/>
                    <a:pt x="12676" y="5346"/>
                  </a:cubicBezTo>
                  <a:cubicBezTo>
                    <a:pt x="13036" y="5345"/>
                    <a:pt x="13396" y="5329"/>
                    <a:pt x="13742" y="5463"/>
                  </a:cubicBezTo>
                  <a:cubicBezTo>
                    <a:pt x="13824" y="5495"/>
                    <a:pt x="13918" y="5499"/>
                    <a:pt x="14007" y="5506"/>
                  </a:cubicBezTo>
                  <a:cubicBezTo>
                    <a:pt x="14039" y="5509"/>
                    <a:pt x="14074" y="5483"/>
                    <a:pt x="14100" y="5472"/>
                  </a:cubicBezTo>
                  <a:close/>
                  <a:moveTo>
                    <a:pt x="12426" y="7643"/>
                  </a:moveTo>
                  <a:cubicBezTo>
                    <a:pt x="12584" y="7589"/>
                    <a:pt x="12757" y="7562"/>
                    <a:pt x="12893" y="7476"/>
                  </a:cubicBezTo>
                  <a:cubicBezTo>
                    <a:pt x="13146" y="7316"/>
                    <a:pt x="13419" y="7220"/>
                    <a:pt x="13707" y="7135"/>
                  </a:cubicBezTo>
                  <a:cubicBezTo>
                    <a:pt x="13757" y="7064"/>
                    <a:pt x="13817" y="6995"/>
                    <a:pt x="13858" y="6917"/>
                  </a:cubicBezTo>
                  <a:cubicBezTo>
                    <a:pt x="13900" y="6831"/>
                    <a:pt x="14028" y="6794"/>
                    <a:pt x="14002" y="6645"/>
                  </a:cubicBezTo>
                  <a:cubicBezTo>
                    <a:pt x="13874" y="6642"/>
                    <a:pt x="13749" y="6639"/>
                    <a:pt x="13625" y="6637"/>
                  </a:cubicBezTo>
                  <a:cubicBezTo>
                    <a:pt x="13087" y="6629"/>
                    <a:pt x="12548" y="6671"/>
                    <a:pt x="12011" y="6576"/>
                  </a:cubicBezTo>
                  <a:cubicBezTo>
                    <a:pt x="11825" y="6543"/>
                    <a:pt x="11622" y="6548"/>
                    <a:pt x="11436" y="6581"/>
                  </a:cubicBezTo>
                  <a:cubicBezTo>
                    <a:pt x="11091" y="6642"/>
                    <a:pt x="10746" y="6640"/>
                    <a:pt x="10399" y="6640"/>
                  </a:cubicBezTo>
                  <a:cubicBezTo>
                    <a:pt x="10142" y="6639"/>
                    <a:pt x="9885" y="6635"/>
                    <a:pt x="9628" y="6635"/>
                  </a:cubicBezTo>
                  <a:cubicBezTo>
                    <a:pt x="9567" y="6635"/>
                    <a:pt x="9496" y="6627"/>
                    <a:pt x="9479" y="6713"/>
                  </a:cubicBezTo>
                  <a:cubicBezTo>
                    <a:pt x="9547" y="6804"/>
                    <a:pt x="9620" y="6892"/>
                    <a:pt x="9684" y="6987"/>
                  </a:cubicBezTo>
                  <a:cubicBezTo>
                    <a:pt x="9750" y="7084"/>
                    <a:pt x="9833" y="7140"/>
                    <a:pt x="9941" y="7196"/>
                  </a:cubicBezTo>
                  <a:cubicBezTo>
                    <a:pt x="10112" y="7286"/>
                    <a:pt x="10301" y="7332"/>
                    <a:pt x="10461" y="7426"/>
                  </a:cubicBezTo>
                  <a:cubicBezTo>
                    <a:pt x="10603" y="7508"/>
                    <a:pt x="10734" y="7546"/>
                    <a:pt x="10892" y="7549"/>
                  </a:cubicBezTo>
                  <a:cubicBezTo>
                    <a:pt x="11005" y="7550"/>
                    <a:pt x="11118" y="7577"/>
                    <a:pt x="11224" y="7591"/>
                  </a:cubicBezTo>
                  <a:cubicBezTo>
                    <a:pt x="11737" y="7290"/>
                    <a:pt x="11978" y="7296"/>
                    <a:pt x="12426" y="7643"/>
                  </a:cubicBezTo>
                  <a:close/>
                  <a:moveTo>
                    <a:pt x="14180" y="5739"/>
                  </a:moveTo>
                  <a:cubicBezTo>
                    <a:pt x="14024" y="5720"/>
                    <a:pt x="13877" y="5723"/>
                    <a:pt x="13746" y="5678"/>
                  </a:cubicBezTo>
                  <a:cubicBezTo>
                    <a:pt x="13372" y="5554"/>
                    <a:pt x="12988" y="5565"/>
                    <a:pt x="12604" y="5552"/>
                  </a:cubicBezTo>
                  <a:cubicBezTo>
                    <a:pt x="12412" y="5545"/>
                    <a:pt x="12221" y="5518"/>
                    <a:pt x="12030" y="5508"/>
                  </a:cubicBezTo>
                  <a:cubicBezTo>
                    <a:pt x="11863" y="5499"/>
                    <a:pt x="11692" y="5479"/>
                    <a:pt x="11530" y="5506"/>
                  </a:cubicBezTo>
                  <a:cubicBezTo>
                    <a:pt x="11147" y="5568"/>
                    <a:pt x="10762" y="5554"/>
                    <a:pt x="10377" y="5563"/>
                  </a:cubicBezTo>
                  <a:cubicBezTo>
                    <a:pt x="10288" y="5565"/>
                    <a:pt x="10198" y="5573"/>
                    <a:pt x="10111" y="5590"/>
                  </a:cubicBezTo>
                  <a:cubicBezTo>
                    <a:pt x="9847" y="5643"/>
                    <a:pt x="9585" y="5701"/>
                    <a:pt x="9294" y="5764"/>
                  </a:cubicBezTo>
                  <a:cubicBezTo>
                    <a:pt x="9159" y="5900"/>
                    <a:pt x="9098" y="6084"/>
                    <a:pt x="9155" y="6302"/>
                  </a:cubicBezTo>
                  <a:cubicBezTo>
                    <a:pt x="9287" y="6439"/>
                    <a:pt x="9453" y="6446"/>
                    <a:pt x="9621" y="6439"/>
                  </a:cubicBezTo>
                  <a:cubicBezTo>
                    <a:pt x="10096" y="6418"/>
                    <a:pt x="10571" y="6385"/>
                    <a:pt x="11046" y="6373"/>
                  </a:cubicBezTo>
                  <a:cubicBezTo>
                    <a:pt x="11508" y="6360"/>
                    <a:pt x="11970" y="6360"/>
                    <a:pt x="12432" y="6371"/>
                  </a:cubicBezTo>
                  <a:cubicBezTo>
                    <a:pt x="12920" y="6383"/>
                    <a:pt x="13407" y="6419"/>
                    <a:pt x="13895" y="6439"/>
                  </a:cubicBezTo>
                  <a:cubicBezTo>
                    <a:pt x="14313" y="6456"/>
                    <a:pt x="14526" y="6283"/>
                    <a:pt x="14250" y="5815"/>
                  </a:cubicBezTo>
                  <a:cubicBezTo>
                    <a:pt x="14237" y="5793"/>
                    <a:pt x="14216" y="5777"/>
                    <a:pt x="14180" y="5739"/>
                  </a:cubicBezTo>
                  <a:moveTo>
                    <a:pt x="11465" y="11829"/>
                  </a:moveTo>
                  <a:cubicBezTo>
                    <a:pt x="11166" y="11466"/>
                    <a:pt x="11166" y="11466"/>
                    <a:pt x="11338" y="11030"/>
                  </a:cubicBezTo>
                  <a:cubicBezTo>
                    <a:pt x="11347" y="11007"/>
                    <a:pt x="11345" y="10981"/>
                    <a:pt x="11349" y="10951"/>
                  </a:cubicBezTo>
                  <a:cubicBezTo>
                    <a:pt x="11295" y="10869"/>
                    <a:pt x="11219" y="10791"/>
                    <a:pt x="11189" y="10697"/>
                  </a:cubicBezTo>
                  <a:cubicBezTo>
                    <a:pt x="11160" y="10604"/>
                    <a:pt x="11169" y="10495"/>
                    <a:pt x="11179" y="10393"/>
                  </a:cubicBezTo>
                  <a:cubicBezTo>
                    <a:pt x="11188" y="10292"/>
                    <a:pt x="11198" y="10184"/>
                    <a:pt x="11243" y="10097"/>
                  </a:cubicBezTo>
                  <a:cubicBezTo>
                    <a:pt x="11285" y="10014"/>
                    <a:pt x="11374" y="9953"/>
                    <a:pt x="11414" y="9912"/>
                  </a:cubicBezTo>
                  <a:cubicBezTo>
                    <a:pt x="11331" y="9806"/>
                    <a:pt x="11265" y="9710"/>
                    <a:pt x="11187" y="9627"/>
                  </a:cubicBezTo>
                  <a:cubicBezTo>
                    <a:pt x="11082" y="9516"/>
                    <a:pt x="11046" y="9390"/>
                    <a:pt x="11056" y="9240"/>
                  </a:cubicBezTo>
                  <a:cubicBezTo>
                    <a:pt x="11064" y="9121"/>
                    <a:pt x="11090" y="9014"/>
                    <a:pt x="11158" y="8914"/>
                  </a:cubicBezTo>
                  <a:cubicBezTo>
                    <a:pt x="11223" y="8820"/>
                    <a:pt x="11280" y="8720"/>
                    <a:pt x="11345" y="8617"/>
                  </a:cubicBezTo>
                  <a:cubicBezTo>
                    <a:pt x="11283" y="8499"/>
                    <a:pt x="11213" y="8390"/>
                    <a:pt x="11168" y="8272"/>
                  </a:cubicBezTo>
                  <a:cubicBezTo>
                    <a:pt x="11120" y="8143"/>
                    <a:pt x="11093" y="8005"/>
                    <a:pt x="11057" y="7867"/>
                  </a:cubicBezTo>
                  <a:cubicBezTo>
                    <a:pt x="10904" y="7837"/>
                    <a:pt x="10755" y="7803"/>
                    <a:pt x="10604" y="7778"/>
                  </a:cubicBezTo>
                  <a:cubicBezTo>
                    <a:pt x="10543" y="7769"/>
                    <a:pt x="10476" y="7769"/>
                    <a:pt x="10417" y="7783"/>
                  </a:cubicBezTo>
                  <a:cubicBezTo>
                    <a:pt x="10185" y="7840"/>
                    <a:pt x="9955" y="7903"/>
                    <a:pt x="9729" y="7963"/>
                  </a:cubicBezTo>
                  <a:cubicBezTo>
                    <a:pt x="9730" y="7998"/>
                    <a:pt x="9727" y="8013"/>
                    <a:pt x="9733" y="8023"/>
                  </a:cubicBezTo>
                  <a:cubicBezTo>
                    <a:pt x="10135" y="8672"/>
                    <a:pt x="10424" y="9365"/>
                    <a:pt x="10579" y="10117"/>
                  </a:cubicBezTo>
                  <a:cubicBezTo>
                    <a:pt x="10701" y="10709"/>
                    <a:pt x="10789" y="11305"/>
                    <a:pt x="10872" y="11902"/>
                  </a:cubicBezTo>
                  <a:cubicBezTo>
                    <a:pt x="10806" y="12313"/>
                    <a:pt x="10920" y="12717"/>
                    <a:pt x="10928" y="13125"/>
                  </a:cubicBezTo>
                  <a:cubicBezTo>
                    <a:pt x="10930" y="13215"/>
                    <a:pt x="10915" y="13314"/>
                    <a:pt x="10947" y="13393"/>
                  </a:cubicBezTo>
                  <a:cubicBezTo>
                    <a:pt x="11047" y="13641"/>
                    <a:pt x="11028" y="13897"/>
                    <a:pt x="11037" y="14153"/>
                  </a:cubicBezTo>
                  <a:cubicBezTo>
                    <a:pt x="11042" y="14281"/>
                    <a:pt x="11061" y="14408"/>
                    <a:pt x="11078" y="14535"/>
                  </a:cubicBezTo>
                  <a:cubicBezTo>
                    <a:pt x="11081" y="14554"/>
                    <a:pt x="11109" y="14570"/>
                    <a:pt x="11135" y="14598"/>
                  </a:cubicBezTo>
                  <a:cubicBezTo>
                    <a:pt x="11223" y="14564"/>
                    <a:pt x="11312" y="14529"/>
                    <a:pt x="11417" y="14488"/>
                  </a:cubicBezTo>
                  <a:cubicBezTo>
                    <a:pt x="11299" y="14306"/>
                    <a:pt x="11275" y="14133"/>
                    <a:pt x="11321" y="13953"/>
                  </a:cubicBezTo>
                  <a:cubicBezTo>
                    <a:pt x="11337" y="13890"/>
                    <a:pt x="11354" y="13834"/>
                    <a:pt x="11309" y="13774"/>
                  </a:cubicBezTo>
                  <a:cubicBezTo>
                    <a:pt x="11143" y="13555"/>
                    <a:pt x="11231" y="13304"/>
                    <a:pt x="11224" y="13065"/>
                  </a:cubicBezTo>
                  <a:cubicBezTo>
                    <a:pt x="11223" y="13021"/>
                    <a:pt x="11260" y="12972"/>
                    <a:pt x="11289" y="12931"/>
                  </a:cubicBezTo>
                  <a:cubicBezTo>
                    <a:pt x="11330" y="12871"/>
                    <a:pt x="11379" y="12819"/>
                    <a:pt x="11425" y="12762"/>
                  </a:cubicBezTo>
                  <a:cubicBezTo>
                    <a:pt x="11217" y="12607"/>
                    <a:pt x="11318" y="12392"/>
                    <a:pt x="11273" y="12213"/>
                  </a:cubicBezTo>
                  <a:cubicBezTo>
                    <a:pt x="11228" y="12029"/>
                    <a:pt x="11396" y="11948"/>
                    <a:pt x="11465" y="11829"/>
                  </a:cubicBezTo>
                  <a:close/>
                  <a:moveTo>
                    <a:pt x="12612" y="14743"/>
                  </a:moveTo>
                  <a:cubicBezTo>
                    <a:pt x="12612" y="14127"/>
                    <a:pt x="12606" y="13601"/>
                    <a:pt x="12614" y="13077"/>
                  </a:cubicBezTo>
                  <a:cubicBezTo>
                    <a:pt x="12618" y="12847"/>
                    <a:pt x="12636" y="12616"/>
                    <a:pt x="12669" y="12389"/>
                  </a:cubicBezTo>
                  <a:cubicBezTo>
                    <a:pt x="12731" y="11956"/>
                    <a:pt x="12806" y="11527"/>
                    <a:pt x="12881" y="11096"/>
                  </a:cubicBezTo>
                  <a:cubicBezTo>
                    <a:pt x="12945" y="10717"/>
                    <a:pt x="13004" y="10338"/>
                    <a:pt x="13112" y="9966"/>
                  </a:cubicBezTo>
                  <a:cubicBezTo>
                    <a:pt x="13162" y="9796"/>
                    <a:pt x="13163" y="9612"/>
                    <a:pt x="13185" y="9435"/>
                  </a:cubicBezTo>
                  <a:cubicBezTo>
                    <a:pt x="13201" y="9321"/>
                    <a:pt x="13199" y="9202"/>
                    <a:pt x="13236" y="9095"/>
                  </a:cubicBezTo>
                  <a:cubicBezTo>
                    <a:pt x="13351" y="8754"/>
                    <a:pt x="13500" y="8427"/>
                    <a:pt x="13700" y="8126"/>
                  </a:cubicBezTo>
                  <a:cubicBezTo>
                    <a:pt x="13730" y="8080"/>
                    <a:pt x="13746" y="8023"/>
                    <a:pt x="13763" y="7984"/>
                  </a:cubicBezTo>
                  <a:cubicBezTo>
                    <a:pt x="13329" y="7763"/>
                    <a:pt x="12903" y="7818"/>
                    <a:pt x="12459" y="7909"/>
                  </a:cubicBezTo>
                  <a:cubicBezTo>
                    <a:pt x="12513" y="8245"/>
                    <a:pt x="12286" y="8446"/>
                    <a:pt x="12076" y="8660"/>
                  </a:cubicBezTo>
                  <a:cubicBezTo>
                    <a:pt x="12117" y="8727"/>
                    <a:pt x="12144" y="8785"/>
                    <a:pt x="12183" y="8832"/>
                  </a:cubicBezTo>
                  <a:cubicBezTo>
                    <a:pt x="12360" y="9051"/>
                    <a:pt x="12338" y="9284"/>
                    <a:pt x="12236" y="9520"/>
                  </a:cubicBezTo>
                  <a:cubicBezTo>
                    <a:pt x="12197" y="9610"/>
                    <a:pt x="12137" y="9691"/>
                    <a:pt x="12089" y="9772"/>
                  </a:cubicBezTo>
                  <a:cubicBezTo>
                    <a:pt x="12351" y="10141"/>
                    <a:pt x="12351" y="10199"/>
                    <a:pt x="12079" y="10818"/>
                  </a:cubicBezTo>
                  <a:cubicBezTo>
                    <a:pt x="12168" y="10957"/>
                    <a:pt x="12331" y="11087"/>
                    <a:pt x="12301" y="11280"/>
                  </a:cubicBezTo>
                  <a:cubicBezTo>
                    <a:pt x="12272" y="11465"/>
                    <a:pt x="12201" y="11644"/>
                    <a:pt x="12142" y="11852"/>
                  </a:cubicBezTo>
                  <a:cubicBezTo>
                    <a:pt x="12359" y="12132"/>
                    <a:pt x="12280" y="12450"/>
                    <a:pt x="12150" y="12756"/>
                  </a:cubicBezTo>
                  <a:cubicBezTo>
                    <a:pt x="12242" y="12914"/>
                    <a:pt x="12331" y="13066"/>
                    <a:pt x="12291" y="13239"/>
                  </a:cubicBezTo>
                  <a:cubicBezTo>
                    <a:pt x="12218" y="13568"/>
                    <a:pt x="12306" y="13900"/>
                    <a:pt x="12251" y="14228"/>
                  </a:cubicBezTo>
                  <a:cubicBezTo>
                    <a:pt x="12230" y="14350"/>
                    <a:pt x="12269" y="14455"/>
                    <a:pt x="12373" y="14533"/>
                  </a:cubicBezTo>
                  <a:cubicBezTo>
                    <a:pt x="12433" y="14577"/>
                    <a:pt x="12485" y="14630"/>
                    <a:pt x="12612" y="14743"/>
                  </a:cubicBezTo>
                  <a:close/>
                  <a:moveTo>
                    <a:pt x="5824" y="20363"/>
                  </a:moveTo>
                  <a:cubicBezTo>
                    <a:pt x="5863" y="20389"/>
                    <a:pt x="5903" y="20434"/>
                    <a:pt x="5947" y="20441"/>
                  </a:cubicBezTo>
                  <a:cubicBezTo>
                    <a:pt x="6212" y="20488"/>
                    <a:pt x="6478" y="20561"/>
                    <a:pt x="6742" y="20558"/>
                  </a:cubicBezTo>
                  <a:cubicBezTo>
                    <a:pt x="7125" y="20551"/>
                    <a:pt x="7506" y="20489"/>
                    <a:pt x="7888" y="20448"/>
                  </a:cubicBezTo>
                  <a:cubicBezTo>
                    <a:pt x="8040" y="20432"/>
                    <a:pt x="8191" y="20408"/>
                    <a:pt x="8343" y="20391"/>
                  </a:cubicBezTo>
                  <a:cubicBezTo>
                    <a:pt x="8445" y="20379"/>
                    <a:pt x="8552" y="20387"/>
                    <a:pt x="8649" y="20360"/>
                  </a:cubicBezTo>
                  <a:cubicBezTo>
                    <a:pt x="8850" y="20304"/>
                    <a:pt x="9054" y="20302"/>
                    <a:pt x="9260" y="20303"/>
                  </a:cubicBezTo>
                  <a:cubicBezTo>
                    <a:pt x="10929" y="20303"/>
                    <a:pt x="12599" y="20301"/>
                    <a:pt x="14268" y="20305"/>
                  </a:cubicBezTo>
                  <a:cubicBezTo>
                    <a:pt x="14458" y="20306"/>
                    <a:pt x="14649" y="20342"/>
                    <a:pt x="14840" y="20362"/>
                  </a:cubicBezTo>
                  <a:cubicBezTo>
                    <a:pt x="15170" y="20396"/>
                    <a:pt x="15504" y="20401"/>
                    <a:pt x="15829" y="20474"/>
                  </a:cubicBezTo>
                  <a:cubicBezTo>
                    <a:pt x="15854" y="20479"/>
                    <a:pt x="15881" y="20472"/>
                    <a:pt x="15906" y="20475"/>
                  </a:cubicBezTo>
                  <a:cubicBezTo>
                    <a:pt x="16084" y="20493"/>
                    <a:pt x="16262" y="20513"/>
                    <a:pt x="16441" y="20530"/>
                  </a:cubicBezTo>
                  <a:cubicBezTo>
                    <a:pt x="16581" y="20543"/>
                    <a:pt x="16723" y="20572"/>
                    <a:pt x="16861" y="20560"/>
                  </a:cubicBezTo>
                  <a:cubicBezTo>
                    <a:pt x="17078" y="20541"/>
                    <a:pt x="17293" y="20501"/>
                    <a:pt x="17506" y="20455"/>
                  </a:cubicBezTo>
                  <a:cubicBezTo>
                    <a:pt x="17571" y="20442"/>
                    <a:pt x="17627" y="20385"/>
                    <a:pt x="17707" y="20335"/>
                  </a:cubicBezTo>
                  <a:cubicBezTo>
                    <a:pt x="17639" y="20244"/>
                    <a:pt x="17587" y="20176"/>
                    <a:pt x="17549" y="20126"/>
                  </a:cubicBezTo>
                  <a:cubicBezTo>
                    <a:pt x="17306" y="20126"/>
                    <a:pt x="17080" y="20163"/>
                    <a:pt x="16873" y="20117"/>
                  </a:cubicBezTo>
                  <a:cubicBezTo>
                    <a:pt x="16656" y="20068"/>
                    <a:pt x="16444" y="20064"/>
                    <a:pt x="16226" y="20057"/>
                  </a:cubicBezTo>
                  <a:cubicBezTo>
                    <a:pt x="15716" y="20041"/>
                    <a:pt x="15200" y="20116"/>
                    <a:pt x="14695" y="19979"/>
                  </a:cubicBezTo>
                  <a:cubicBezTo>
                    <a:pt x="14659" y="19969"/>
                    <a:pt x="14618" y="19979"/>
                    <a:pt x="14580" y="19975"/>
                  </a:cubicBezTo>
                  <a:cubicBezTo>
                    <a:pt x="14261" y="19946"/>
                    <a:pt x="13935" y="19946"/>
                    <a:pt x="13626" y="19877"/>
                  </a:cubicBezTo>
                  <a:cubicBezTo>
                    <a:pt x="13356" y="19815"/>
                    <a:pt x="13093" y="19815"/>
                    <a:pt x="12825" y="19815"/>
                  </a:cubicBezTo>
                  <a:cubicBezTo>
                    <a:pt x="12569" y="19815"/>
                    <a:pt x="12317" y="19808"/>
                    <a:pt x="12062" y="19752"/>
                  </a:cubicBezTo>
                  <a:cubicBezTo>
                    <a:pt x="11866" y="19707"/>
                    <a:pt x="11644" y="19703"/>
                    <a:pt x="11450" y="19749"/>
                  </a:cubicBezTo>
                  <a:cubicBezTo>
                    <a:pt x="11144" y="19822"/>
                    <a:pt x="10839" y="19810"/>
                    <a:pt x="10533" y="19813"/>
                  </a:cubicBezTo>
                  <a:cubicBezTo>
                    <a:pt x="10379" y="19815"/>
                    <a:pt x="10222" y="19804"/>
                    <a:pt x="10072" y="19831"/>
                  </a:cubicBezTo>
                  <a:cubicBezTo>
                    <a:pt x="9668" y="19904"/>
                    <a:pt x="9264" y="19959"/>
                    <a:pt x="8855" y="19977"/>
                  </a:cubicBezTo>
                  <a:cubicBezTo>
                    <a:pt x="8791" y="19980"/>
                    <a:pt x="8722" y="19977"/>
                    <a:pt x="8665" y="20000"/>
                  </a:cubicBezTo>
                  <a:cubicBezTo>
                    <a:pt x="8478" y="20072"/>
                    <a:pt x="8286" y="20058"/>
                    <a:pt x="8094" y="20059"/>
                  </a:cubicBezTo>
                  <a:cubicBezTo>
                    <a:pt x="7760" y="20059"/>
                    <a:pt x="7426" y="20056"/>
                    <a:pt x="7092" y="20058"/>
                  </a:cubicBezTo>
                  <a:cubicBezTo>
                    <a:pt x="6990" y="20059"/>
                    <a:pt x="6880" y="20046"/>
                    <a:pt x="6787" y="20079"/>
                  </a:cubicBezTo>
                  <a:cubicBezTo>
                    <a:pt x="6560" y="20161"/>
                    <a:pt x="6332" y="20138"/>
                    <a:pt x="6102" y="20127"/>
                  </a:cubicBezTo>
                  <a:cubicBezTo>
                    <a:pt x="5919" y="20118"/>
                    <a:pt x="5920" y="20116"/>
                    <a:pt x="5824" y="20363"/>
                  </a:cubicBezTo>
                  <a:close/>
                  <a:moveTo>
                    <a:pt x="1268" y="11682"/>
                  </a:moveTo>
                  <a:cubicBezTo>
                    <a:pt x="1285" y="11723"/>
                    <a:pt x="1292" y="11766"/>
                    <a:pt x="1318" y="11791"/>
                  </a:cubicBezTo>
                  <a:cubicBezTo>
                    <a:pt x="1476" y="11947"/>
                    <a:pt x="1529" y="12137"/>
                    <a:pt x="1514" y="12353"/>
                  </a:cubicBezTo>
                  <a:cubicBezTo>
                    <a:pt x="1498" y="12603"/>
                    <a:pt x="1573" y="12830"/>
                    <a:pt x="1675" y="13056"/>
                  </a:cubicBezTo>
                  <a:cubicBezTo>
                    <a:pt x="1835" y="13412"/>
                    <a:pt x="2088" y="13704"/>
                    <a:pt x="2297" y="14026"/>
                  </a:cubicBezTo>
                  <a:cubicBezTo>
                    <a:pt x="2401" y="14187"/>
                    <a:pt x="2503" y="14368"/>
                    <a:pt x="2651" y="14478"/>
                  </a:cubicBezTo>
                  <a:cubicBezTo>
                    <a:pt x="2842" y="14620"/>
                    <a:pt x="2967" y="14806"/>
                    <a:pt x="3120" y="14977"/>
                  </a:cubicBezTo>
                  <a:cubicBezTo>
                    <a:pt x="3253" y="15126"/>
                    <a:pt x="3416" y="15275"/>
                    <a:pt x="3597" y="15348"/>
                  </a:cubicBezTo>
                  <a:cubicBezTo>
                    <a:pt x="3810" y="15434"/>
                    <a:pt x="3969" y="15537"/>
                    <a:pt x="4099" y="15733"/>
                  </a:cubicBezTo>
                  <a:cubicBezTo>
                    <a:pt x="4287" y="16020"/>
                    <a:pt x="4552" y="16064"/>
                    <a:pt x="4882" y="15913"/>
                  </a:cubicBezTo>
                  <a:cubicBezTo>
                    <a:pt x="4621" y="15523"/>
                    <a:pt x="4178" y="15335"/>
                    <a:pt x="3857" y="15008"/>
                  </a:cubicBezTo>
                  <a:cubicBezTo>
                    <a:pt x="3607" y="14753"/>
                    <a:pt x="3334" y="14523"/>
                    <a:pt x="3167" y="14197"/>
                  </a:cubicBezTo>
                  <a:cubicBezTo>
                    <a:pt x="3103" y="14072"/>
                    <a:pt x="3033" y="13946"/>
                    <a:pt x="2945" y="13837"/>
                  </a:cubicBezTo>
                  <a:cubicBezTo>
                    <a:pt x="2578" y="13382"/>
                    <a:pt x="2332" y="12869"/>
                    <a:pt x="2145" y="12316"/>
                  </a:cubicBezTo>
                  <a:cubicBezTo>
                    <a:pt x="1941" y="11717"/>
                    <a:pt x="1760" y="11121"/>
                    <a:pt x="1803" y="10479"/>
                  </a:cubicBezTo>
                  <a:cubicBezTo>
                    <a:pt x="1810" y="10377"/>
                    <a:pt x="1812" y="10273"/>
                    <a:pt x="1803" y="10171"/>
                  </a:cubicBezTo>
                  <a:cubicBezTo>
                    <a:pt x="1768" y="9757"/>
                    <a:pt x="1929" y="9392"/>
                    <a:pt x="2084" y="9027"/>
                  </a:cubicBezTo>
                  <a:cubicBezTo>
                    <a:pt x="2187" y="8785"/>
                    <a:pt x="2377" y="8640"/>
                    <a:pt x="2626" y="8575"/>
                  </a:cubicBezTo>
                  <a:cubicBezTo>
                    <a:pt x="3117" y="8447"/>
                    <a:pt x="3611" y="8444"/>
                    <a:pt x="4105" y="8562"/>
                  </a:cubicBezTo>
                  <a:cubicBezTo>
                    <a:pt x="4143" y="8571"/>
                    <a:pt x="4188" y="8555"/>
                    <a:pt x="4242" y="8549"/>
                  </a:cubicBezTo>
                  <a:cubicBezTo>
                    <a:pt x="4213" y="8505"/>
                    <a:pt x="4204" y="8473"/>
                    <a:pt x="4186" y="8465"/>
                  </a:cubicBezTo>
                  <a:cubicBezTo>
                    <a:pt x="3905" y="8340"/>
                    <a:pt x="3622" y="8219"/>
                    <a:pt x="3310" y="8190"/>
                  </a:cubicBezTo>
                  <a:cubicBezTo>
                    <a:pt x="3221" y="8181"/>
                    <a:pt x="3128" y="8178"/>
                    <a:pt x="3045" y="8149"/>
                  </a:cubicBezTo>
                  <a:cubicBezTo>
                    <a:pt x="2687" y="8024"/>
                    <a:pt x="2368" y="8115"/>
                    <a:pt x="2043" y="8295"/>
                  </a:cubicBezTo>
                  <a:cubicBezTo>
                    <a:pt x="2088" y="8765"/>
                    <a:pt x="1894" y="9070"/>
                    <a:pt x="1436" y="9165"/>
                  </a:cubicBezTo>
                  <a:cubicBezTo>
                    <a:pt x="1464" y="9409"/>
                    <a:pt x="1491" y="9635"/>
                    <a:pt x="1513" y="9861"/>
                  </a:cubicBezTo>
                  <a:cubicBezTo>
                    <a:pt x="1532" y="10035"/>
                    <a:pt x="1498" y="10190"/>
                    <a:pt x="1354" y="10310"/>
                  </a:cubicBezTo>
                  <a:cubicBezTo>
                    <a:pt x="1250" y="10398"/>
                    <a:pt x="1243" y="10511"/>
                    <a:pt x="1314" y="10622"/>
                  </a:cubicBezTo>
                  <a:cubicBezTo>
                    <a:pt x="1426" y="10795"/>
                    <a:pt x="1409" y="10987"/>
                    <a:pt x="1425" y="11179"/>
                  </a:cubicBezTo>
                  <a:cubicBezTo>
                    <a:pt x="1442" y="11375"/>
                    <a:pt x="1312" y="11515"/>
                    <a:pt x="1268" y="11682"/>
                  </a:cubicBezTo>
                  <a:moveTo>
                    <a:pt x="22223" y="11723"/>
                  </a:moveTo>
                  <a:cubicBezTo>
                    <a:pt x="22223" y="11684"/>
                    <a:pt x="22227" y="11668"/>
                    <a:pt x="22223" y="11659"/>
                  </a:cubicBezTo>
                  <a:cubicBezTo>
                    <a:pt x="22035" y="11308"/>
                    <a:pt x="22014" y="10952"/>
                    <a:pt x="22199" y="10593"/>
                  </a:cubicBezTo>
                  <a:cubicBezTo>
                    <a:pt x="22254" y="10487"/>
                    <a:pt x="22238" y="10391"/>
                    <a:pt x="22149" y="10317"/>
                  </a:cubicBezTo>
                  <a:cubicBezTo>
                    <a:pt x="21994" y="10186"/>
                    <a:pt x="21953" y="10020"/>
                    <a:pt x="21976" y="9831"/>
                  </a:cubicBezTo>
                  <a:cubicBezTo>
                    <a:pt x="22000" y="9617"/>
                    <a:pt x="22033" y="9405"/>
                    <a:pt x="22065" y="9170"/>
                  </a:cubicBezTo>
                  <a:cubicBezTo>
                    <a:pt x="21899" y="9096"/>
                    <a:pt x="21700" y="9053"/>
                    <a:pt x="21567" y="8873"/>
                  </a:cubicBezTo>
                  <a:cubicBezTo>
                    <a:pt x="21429" y="8688"/>
                    <a:pt x="21509" y="8471"/>
                    <a:pt x="21431" y="8282"/>
                  </a:cubicBezTo>
                  <a:cubicBezTo>
                    <a:pt x="21112" y="8110"/>
                    <a:pt x="20786" y="8023"/>
                    <a:pt x="20431" y="8156"/>
                  </a:cubicBezTo>
                  <a:cubicBezTo>
                    <a:pt x="20372" y="8178"/>
                    <a:pt x="20304" y="8179"/>
                    <a:pt x="20240" y="8184"/>
                  </a:cubicBezTo>
                  <a:cubicBezTo>
                    <a:pt x="19914" y="8205"/>
                    <a:pt x="19617" y="8329"/>
                    <a:pt x="19323" y="8458"/>
                  </a:cubicBezTo>
                  <a:cubicBezTo>
                    <a:pt x="19298" y="8468"/>
                    <a:pt x="19288" y="8514"/>
                    <a:pt x="19265" y="8553"/>
                  </a:cubicBezTo>
                  <a:cubicBezTo>
                    <a:pt x="19317" y="8558"/>
                    <a:pt x="19357" y="8572"/>
                    <a:pt x="19392" y="8563"/>
                  </a:cubicBezTo>
                  <a:cubicBezTo>
                    <a:pt x="19827" y="8458"/>
                    <a:pt x="20428" y="8463"/>
                    <a:pt x="20835" y="8567"/>
                  </a:cubicBezTo>
                  <a:cubicBezTo>
                    <a:pt x="21101" y="8634"/>
                    <a:pt x="21304" y="8774"/>
                    <a:pt x="21414" y="9029"/>
                  </a:cubicBezTo>
                  <a:cubicBezTo>
                    <a:pt x="21571" y="9395"/>
                    <a:pt x="21732" y="9760"/>
                    <a:pt x="21700" y="10174"/>
                  </a:cubicBezTo>
                  <a:cubicBezTo>
                    <a:pt x="21691" y="10276"/>
                    <a:pt x="21694" y="10380"/>
                    <a:pt x="21700" y="10482"/>
                  </a:cubicBezTo>
                  <a:cubicBezTo>
                    <a:pt x="21729" y="11017"/>
                    <a:pt x="21629" y="11530"/>
                    <a:pt x="21450" y="12031"/>
                  </a:cubicBezTo>
                  <a:cubicBezTo>
                    <a:pt x="21380" y="12224"/>
                    <a:pt x="21301" y="12414"/>
                    <a:pt x="21243" y="12610"/>
                  </a:cubicBezTo>
                  <a:cubicBezTo>
                    <a:pt x="21176" y="12835"/>
                    <a:pt x="21085" y="13045"/>
                    <a:pt x="20957" y="13240"/>
                  </a:cubicBezTo>
                  <a:cubicBezTo>
                    <a:pt x="20775" y="13519"/>
                    <a:pt x="20569" y="13785"/>
                    <a:pt x="20410" y="14076"/>
                  </a:cubicBezTo>
                  <a:cubicBezTo>
                    <a:pt x="20266" y="14338"/>
                    <a:pt x="20085" y="14566"/>
                    <a:pt x="19884" y="14780"/>
                  </a:cubicBezTo>
                  <a:cubicBezTo>
                    <a:pt x="19709" y="14965"/>
                    <a:pt x="19536" y="15166"/>
                    <a:pt x="19323" y="15297"/>
                  </a:cubicBezTo>
                  <a:cubicBezTo>
                    <a:pt x="19089" y="15442"/>
                    <a:pt x="18891" y="15617"/>
                    <a:pt x="18700" y="15807"/>
                  </a:cubicBezTo>
                  <a:cubicBezTo>
                    <a:pt x="18660" y="15848"/>
                    <a:pt x="18589" y="15880"/>
                    <a:pt x="18639" y="15971"/>
                  </a:cubicBezTo>
                  <a:cubicBezTo>
                    <a:pt x="18709" y="15977"/>
                    <a:pt x="18786" y="15978"/>
                    <a:pt x="18861" y="15990"/>
                  </a:cubicBezTo>
                  <a:cubicBezTo>
                    <a:pt x="19093" y="16028"/>
                    <a:pt x="19254" y="15913"/>
                    <a:pt x="19394" y="15750"/>
                  </a:cubicBezTo>
                  <a:cubicBezTo>
                    <a:pt x="19427" y="15712"/>
                    <a:pt x="19440" y="15654"/>
                    <a:pt x="19476" y="15620"/>
                  </a:cubicBezTo>
                  <a:cubicBezTo>
                    <a:pt x="19560" y="15544"/>
                    <a:pt x="19643" y="15441"/>
                    <a:pt x="19744" y="15414"/>
                  </a:cubicBezTo>
                  <a:cubicBezTo>
                    <a:pt x="20091" y="15319"/>
                    <a:pt x="20310" y="15080"/>
                    <a:pt x="20511" y="14807"/>
                  </a:cubicBezTo>
                  <a:cubicBezTo>
                    <a:pt x="20564" y="14736"/>
                    <a:pt x="20610" y="14640"/>
                    <a:pt x="20682" y="14605"/>
                  </a:cubicBezTo>
                  <a:cubicBezTo>
                    <a:pt x="20855" y="14518"/>
                    <a:pt x="20949" y="14367"/>
                    <a:pt x="21055" y="14224"/>
                  </a:cubicBezTo>
                  <a:cubicBezTo>
                    <a:pt x="21230" y="13986"/>
                    <a:pt x="21405" y="13748"/>
                    <a:pt x="21567" y="13502"/>
                  </a:cubicBezTo>
                  <a:cubicBezTo>
                    <a:pt x="21809" y="13134"/>
                    <a:pt x="22018" y="12753"/>
                    <a:pt x="21980" y="12286"/>
                  </a:cubicBezTo>
                  <a:cubicBezTo>
                    <a:pt x="21966" y="12127"/>
                    <a:pt x="22019" y="11982"/>
                    <a:pt x="22124" y="11858"/>
                  </a:cubicBezTo>
                  <a:cubicBezTo>
                    <a:pt x="22165" y="11810"/>
                    <a:pt x="22199" y="11756"/>
                    <a:pt x="22223" y="11723"/>
                  </a:cubicBezTo>
                  <a:close/>
                  <a:moveTo>
                    <a:pt x="6023" y="18690"/>
                  </a:moveTo>
                  <a:cubicBezTo>
                    <a:pt x="6430" y="18699"/>
                    <a:pt x="6800" y="18727"/>
                    <a:pt x="7167" y="18638"/>
                  </a:cubicBezTo>
                  <a:cubicBezTo>
                    <a:pt x="7568" y="18541"/>
                    <a:pt x="7976" y="18514"/>
                    <a:pt x="8389" y="18506"/>
                  </a:cubicBezTo>
                  <a:cubicBezTo>
                    <a:pt x="9069" y="18493"/>
                    <a:pt x="9749" y="18451"/>
                    <a:pt x="10429" y="18420"/>
                  </a:cubicBezTo>
                  <a:cubicBezTo>
                    <a:pt x="10479" y="18418"/>
                    <a:pt x="10531" y="18411"/>
                    <a:pt x="10582" y="18404"/>
                  </a:cubicBezTo>
                  <a:cubicBezTo>
                    <a:pt x="11299" y="18320"/>
                    <a:pt x="12017" y="18336"/>
                    <a:pt x="12736" y="18379"/>
                  </a:cubicBezTo>
                  <a:cubicBezTo>
                    <a:pt x="13530" y="18425"/>
                    <a:pt x="14325" y="18480"/>
                    <a:pt x="15120" y="18505"/>
                  </a:cubicBezTo>
                  <a:cubicBezTo>
                    <a:pt x="15532" y="18519"/>
                    <a:pt x="15939" y="18545"/>
                    <a:pt x="16342" y="18640"/>
                  </a:cubicBezTo>
                  <a:cubicBezTo>
                    <a:pt x="16708" y="18726"/>
                    <a:pt x="17078" y="18709"/>
                    <a:pt x="17468" y="18678"/>
                  </a:cubicBezTo>
                  <a:cubicBezTo>
                    <a:pt x="17423" y="18542"/>
                    <a:pt x="17384" y="18425"/>
                    <a:pt x="17342" y="18300"/>
                  </a:cubicBezTo>
                  <a:cubicBezTo>
                    <a:pt x="17239" y="18266"/>
                    <a:pt x="17144" y="18226"/>
                    <a:pt x="17046" y="18206"/>
                  </a:cubicBezTo>
                  <a:cubicBezTo>
                    <a:pt x="16883" y="18173"/>
                    <a:pt x="16718" y="18150"/>
                    <a:pt x="16554" y="18127"/>
                  </a:cubicBezTo>
                  <a:cubicBezTo>
                    <a:pt x="16337" y="18096"/>
                    <a:pt x="16122" y="18052"/>
                    <a:pt x="15904" y="18046"/>
                  </a:cubicBezTo>
                  <a:cubicBezTo>
                    <a:pt x="15658" y="18040"/>
                    <a:pt x="15417" y="18007"/>
                    <a:pt x="15183" y="17941"/>
                  </a:cubicBezTo>
                  <a:cubicBezTo>
                    <a:pt x="14994" y="17888"/>
                    <a:pt x="14806" y="17863"/>
                    <a:pt x="14613" y="17873"/>
                  </a:cubicBezTo>
                  <a:cubicBezTo>
                    <a:pt x="14136" y="17895"/>
                    <a:pt x="13665" y="17812"/>
                    <a:pt x="13191" y="17803"/>
                  </a:cubicBezTo>
                  <a:cubicBezTo>
                    <a:pt x="12228" y="17785"/>
                    <a:pt x="11265" y="17785"/>
                    <a:pt x="10303" y="17804"/>
                  </a:cubicBezTo>
                  <a:cubicBezTo>
                    <a:pt x="9829" y="17812"/>
                    <a:pt x="9358" y="17895"/>
                    <a:pt x="8881" y="17873"/>
                  </a:cubicBezTo>
                  <a:cubicBezTo>
                    <a:pt x="8688" y="17863"/>
                    <a:pt x="8500" y="17889"/>
                    <a:pt x="8311" y="17943"/>
                  </a:cubicBezTo>
                  <a:cubicBezTo>
                    <a:pt x="8127" y="17994"/>
                    <a:pt x="7933" y="18037"/>
                    <a:pt x="7743" y="18034"/>
                  </a:cubicBezTo>
                  <a:cubicBezTo>
                    <a:pt x="7275" y="18030"/>
                    <a:pt x="6832" y="18181"/>
                    <a:pt x="6371" y="18220"/>
                  </a:cubicBezTo>
                  <a:cubicBezTo>
                    <a:pt x="6289" y="18227"/>
                    <a:pt x="6213" y="18294"/>
                    <a:pt x="6148" y="18326"/>
                  </a:cubicBezTo>
                  <a:cubicBezTo>
                    <a:pt x="6108" y="18442"/>
                    <a:pt x="6075" y="18537"/>
                    <a:pt x="6023" y="18690"/>
                  </a:cubicBezTo>
                  <a:close/>
                  <a:moveTo>
                    <a:pt x="12136" y="17400"/>
                  </a:moveTo>
                  <a:cubicBezTo>
                    <a:pt x="12267" y="17422"/>
                    <a:pt x="12351" y="17452"/>
                    <a:pt x="12434" y="17448"/>
                  </a:cubicBezTo>
                  <a:cubicBezTo>
                    <a:pt x="12887" y="17426"/>
                    <a:pt x="13327" y="17544"/>
                    <a:pt x="13776" y="17559"/>
                  </a:cubicBezTo>
                  <a:cubicBezTo>
                    <a:pt x="14056" y="17569"/>
                    <a:pt x="14332" y="17626"/>
                    <a:pt x="14589" y="17450"/>
                  </a:cubicBezTo>
                  <a:cubicBezTo>
                    <a:pt x="14670" y="17395"/>
                    <a:pt x="14781" y="17376"/>
                    <a:pt x="14881" y="17361"/>
                  </a:cubicBezTo>
                  <a:cubicBezTo>
                    <a:pt x="15256" y="17306"/>
                    <a:pt x="15527" y="17056"/>
                    <a:pt x="15822" y="16858"/>
                  </a:cubicBezTo>
                  <a:cubicBezTo>
                    <a:pt x="15917" y="16794"/>
                    <a:pt x="15962" y="16651"/>
                    <a:pt x="16020" y="16539"/>
                  </a:cubicBezTo>
                  <a:cubicBezTo>
                    <a:pt x="16043" y="16496"/>
                    <a:pt x="16028" y="16436"/>
                    <a:pt x="16047" y="16388"/>
                  </a:cubicBezTo>
                  <a:cubicBezTo>
                    <a:pt x="16136" y="16162"/>
                    <a:pt x="16231" y="15938"/>
                    <a:pt x="16323" y="15713"/>
                  </a:cubicBezTo>
                  <a:cubicBezTo>
                    <a:pt x="16565" y="15567"/>
                    <a:pt x="16719" y="15314"/>
                    <a:pt x="16981" y="15187"/>
                  </a:cubicBezTo>
                  <a:cubicBezTo>
                    <a:pt x="17226" y="15068"/>
                    <a:pt x="17235" y="15017"/>
                    <a:pt x="17164" y="14734"/>
                  </a:cubicBezTo>
                  <a:cubicBezTo>
                    <a:pt x="17076" y="14378"/>
                    <a:pt x="17160" y="13962"/>
                    <a:pt x="17527" y="13717"/>
                  </a:cubicBezTo>
                  <a:cubicBezTo>
                    <a:pt x="17589" y="13675"/>
                    <a:pt x="17647" y="13626"/>
                    <a:pt x="17710" y="13579"/>
                  </a:cubicBezTo>
                  <a:cubicBezTo>
                    <a:pt x="17710" y="13465"/>
                    <a:pt x="17709" y="13363"/>
                    <a:pt x="17711" y="13260"/>
                  </a:cubicBezTo>
                  <a:cubicBezTo>
                    <a:pt x="17720" y="12804"/>
                    <a:pt x="17733" y="12781"/>
                    <a:pt x="18114" y="12569"/>
                  </a:cubicBezTo>
                  <a:cubicBezTo>
                    <a:pt x="17913" y="12132"/>
                    <a:pt x="18052" y="11561"/>
                    <a:pt x="18406" y="11296"/>
                  </a:cubicBezTo>
                  <a:cubicBezTo>
                    <a:pt x="18104" y="10948"/>
                    <a:pt x="18100" y="10606"/>
                    <a:pt x="18400" y="10148"/>
                  </a:cubicBezTo>
                  <a:cubicBezTo>
                    <a:pt x="18304" y="10005"/>
                    <a:pt x="18088" y="9952"/>
                    <a:pt x="18074" y="9743"/>
                  </a:cubicBezTo>
                  <a:cubicBezTo>
                    <a:pt x="18063" y="9577"/>
                    <a:pt x="18058" y="9411"/>
                    <a:pt x="18045" y="9246"/>
                  </a:cubicBezTo>
                  <a:cubicBezTo>
                    <a:pt x="18030" y="9056"/>
                    <a:pt x="18171" y="8920"/>
                    <a:pt x="18229" y="8765"/>
                  </a:cubicBezTo>
                  <a:cubicBezTo>
                    <a:pt x="17793" y="8349"/>
                    <a:pt x="17793" y="8349"/>
                    <a:pt x="18009" y="7830"/>
                  </a:cubicBezTo>
                  <a:cubicBezTo>
                    <a:pt x="17919" y="7567"/>
                    <a:pt x="17740" y="7395"/>
                    <a:pt x="17462" y="7357"/>
                  </a:cubicBezTo>
                  <a:cubicBezTo>
                    <a:pt x="17298" y="7335"/>
                    <a:pt x="17128" y="7341"/>
                    <a:pt x="16963" y="7359"/>
                  </a:cubicBezTo>
                  <a:cubicBezTo>
                    <a:pt x="16646" y="7395"/>
                    <a:pt x="16332" y="7480"/>
                    <a:pt x="16016" y="7488"/>
                  </a:cubicBezTo>
                  <a:cubicBezTo>
                    <a:pt x="15551" y="7499"/>
                    <a:pt x="15192" y="7743"/>
                    <a:pt x="14815" y="7958"/>
                  </a:cubicBezTo>
                  <a:cubicBezTo>
                    <a:pt x="14741" y="8001"/>
                    <a:pt x="14750" y="8049"/>
                    <a:pt x="14836" y="8171"/>
                  </a:cubicBezTo>
                  <a:cubicBezTo>
                    <a:pt x="14869" y="8156"/>
                    <a:pt x="14910" y="8149"/>
                    <a:pt x="14936" y="8125"/>
                  </a:cubicBezTo>
                  <a:cubicBezTo>
                    <a:pt x="15132" y="7946"/>
                    <a:pt x="15369" y="7865"/>
                    <a:pt x="15621" y="7797"/>
                  </a:cubicBezTo>
                  <a:cubicBezTo>
                    <a:pt x="15977" y="7700"/>
                    <a:pt x="16338" y="7702"/>
                    <a:pt x="16693" y="7735"/>
                  </a:cubicBezTo>
                  <a:cubicBezTo>
                    <a:pt x="17039" y="7766"/>
                    <a:pt x="17320" y="7969"/>
                    <a:pt x="17473" y="8292"/>
                  </a:cubicBezTo>
                  <a:cubicBezTo>
                    <a:pt x="17689" y="8749"/>
                    <a:pt x="17805" y="9232"/>
                    <a:pt x="17800" y="9745"/>
                  </a:cubicBezTo>
                  <a:cubicBezTo>
                    <a:pt x="17794" y="10313"/>
                    <a:pt x="17734" y="10872"/>
                    <a:pt x="17600" y="11424"/>
                  </a:cubicBezTo>
                  <a:cubicBezTo>
                    <a:pt x="17579" y="11511"/>
                    <a:pt x="17548" y="11598"/>
                    <a:pt x="17544" y="11687"/>
                  </a:cubicBezTo>
                  <a:cubicBezTo>
                    <a:pt x="17526" y="12038"/>
                    <a:pt x="17407" y="12363"/>
                    <a:pt x="17286" y="12688"/>
                  </a:cubicBezTo>
                  <a:cubicBezTo>
                    <a:pt x="17214" y="12880"/>
                    <a:pt x="17148" y="13074"/>
                    <a:pt x="17077" y="13266"/>
                  </a:cubicBezTo>
                  <a:cubicBezTo>
                    <a:pt x="17050" y="13339"/>
                    <a:pt x="17019" y="13409"/>
                    <a:pt x="16990" y="13479"/>
                  </a:cubicBezTo>
                  <a:cubicBezTo>
                    <a:pt x="16914" y="13655"/>
                    <a:pt x="16832" y="13829"/>
                    <a:pt x="16761" y="14007"/>
                  </a:cubicBezTo>
                  <a:cubicBezTo>
                    <a:pt x="16606" y="14398"/>
                    <a:pt x="16548" y="14830"/>
                    <a:pt x="16257" y="15162"/>
                  </a:cubicBezTo>
                  <a:cubicBezTo>
                    <a:pt x="16192" y="15405"/>
                    <a:pt x="16024" y="15585"/>
                    <a:pt x="15877" y="15779"/>
                  </a:cubicBezTo>
                  <a:cubicBezTo>
                    <a:pt x="15706" y="16003"/>
                    <a:pt x="15557" y="16244"/>
                    <a:pt x="15378" y="16461"/>
                  </a:cubicBezTo>
                  <a:cubicBezTo>
                    <a:pt x="15149" y="16737"/>
                    <a:pt x="14907" y="16994"/>
                    <a:pt x="14569" y="17158"/>
                  </a:cubicBezTo>
                  <a:cubicBezTo>
                    <a:pt x="14387" y="17246"/>
                    <a:pt x="14183" y="17274"/>
                    <a:pt x="14010" y="17393"/>
                  </a:cubicBezTo>
                  <a:cubicBezTo>
                    <a:pt x="13898" y="17471"/>
                    <a:pt x="13738" y="17467"/>
                    <a:pt x="13610" y="17376"/>
                  </a:cubicBezTo>
                  <a:cubicBezTo>
                    <a:pt x="13433" y="17252"/>
                    <a:pt x="13332" y="17072"/>
                    <a:pt x="13297" y="16869"/>
                  </a:cubicBezTo>
                  <a:cubicBezTo>
                    <a:pt x="13227" y="16455"/>
                    <a:pt x="13125" y="16048"/>
                    <a:pt x="13116" y="15620"/>
                  </a:cubicBezTo>
                  <a:cubicBezTo>
                    <a:pt x="13111" y="15341"/>
                    <a:pt x="13076" y="15059"/>
                    <a:pt x="13077" y="14777"/>
                  </a:cubicBezTo>
                  <a:cubicBezTo>
                    <a:pt x="13078" y="14545"/>
                    <a:pt x="13070" y="14314"/>
                    <a:pt x="13074" y="14083"/>
                  </a:cubicBezTo>
                  <a:cubicBezTo>
                    <a:pt x="13077" y="13840"/>
                    <a:pt x="13059" y="13590"/>
                    <a:pt x="13106" y="13354"/>
                  </a:cubicBezTo>
                  <a:cubicBezTo>
                    <a:pt x="13315" y="12297"/>
                    <a:pt x="13540" y="11242"/>
                    <a:pt x="13771" y="10189"/>
                  </a:cubicBezTo>
                  <a:cubicBezTo>
                    <a:pt x="13811" y="10004"/>
                    <a:pt x="13907" y="9831"/>
                    <a:pt x="13986" y="9656"/>
                  </a:cubicBezTo>
                  <a:cubicBezTo>
                    <a:pt x="14149" y="9293"/>
                    <a:pt x="14316" y="8932"/>
                    <a:pt x="14485" y="8573"/>
                  </a:cubicBezTo>
                  <a:cubicBezTo>
                    <a:pt x="14576" y="8382"/>
                    <a:pt x="14502" y="8219"/>
                    <a:pt x="14402" y="8067"/>
                  </a:cubicBezTo>
                  <a:cubicBezTo>
                    <a:pt x="14313" y="7935"/>
                    <a:pt x="14178" y="7909"/>
                    <a:pt x="14028" y="7959"/>
                  </a:cubicBezTo>
                  <a:cubicBezTo>
                    <a:pt x="13823" y="8278"/>
                    <a:pt x="13630" y="8601"/>
                    <a:pt x="13546" y="8966"/>
                  </a:cubicBezTo>
                  <a:cubicBezTo>
                    <a:pt x="13414" y="9539"/>
                    <a:pt x="13263" y="10111"/>
                    <a:pt x="13211" y="10701"/>
                  </a:cubicBezTo>
                  <a:cubicBezTo>
                    <a:pt x="13203" y="10790"/>
                    <a:pt x="13182" y="10879"/>
                    <a:pt x="13161" y="10966"/>
                  </a:cubicBezTo>
                  <a:cubicBezTo>
                    <a:pt x="13007" y="11605"/>
                    <a:pt x="12922" y="12253"/>
                    <a:pt x="12924" y="12912"/>
                  </a:cubicBezTo>
                  <a:cubicBezTo>
                    <a:pt x="12925" y="13027"/>
                    <a:pt x="12935" y="13149"/>
                    <a:pt x="12902" y="13256"/>
                  </a:cubicBezTo>
                  <a:cubicBezTo>
                    <a:pt x="12834" y="13484"/>
                    <a:pt x="12851" y="13714"/>
                    <a:pt x="12847" y="13944"/>
                  </a:cubicBezTo>
                  <a:cubicBezTo>
                    <a:pt x="12839" y="14405"/>
                    <a:pt x="12895" y="14868"/>
                    <a:pt x="12786" y="15325"/>
                  </a:cubicBezTo>
                  <a:cubicBezTo>
                    <a:pt x="12771" y="15386"/>
                    <a:pt x="12786" y="15453"/>
                    <a:pt x="12785" y="15517"/>
                  </a:cubicBezTo>
                  <a:cubicBezTo>
                    <a:pt x="12780" y="15812"/>
                    <a:pt x="12752" y="16108"/>
                    <a:pt x="12774" y="16401"/>
                  </a:cubicBezTo>
                  <a:cubicBezTo>
                    <a:pt x="12792" y="16649"/>
                    <a:pt x="12669" y="16814"/>
                    <a:pt x="12532" y="16983"/>
                  </a:cubicBezTo>
                  <a:cubicBezTo>
                    <a:pt x="12468" y="17062"/>
                    <a:pt x="12387" y="17129"/>
                    <a:pt x="12316" y="17202"/>
                  </a:cubicBezTo>
                  <a:cubicBezTo>
                    <a:pt x="12265" y="17255"/>
                    <a:pt x="12218" y="17310"/>
                    <a:pt x="12136" y="17400"/>
                  </a:cubicBezTo>
                  <a:close/>
                  <a:moveTo>
                    <a:pt x="5090" y="10159"/>
                  </a:moveTo>
                  <a:cubicBezTo>
                    <a:pt x="5221" y="10312"/>
                    <a:pt x="5309" y="10483"/>
                    <a:pt x="5303" y="10703"/>
                  </a:cubicBezTo>
                  <a:cubicBezTo>
                    <a:pt x="5296" y="10925"/>
                    <a:pt x="5307" y="11143"/>
                    <a:pt x="5060" y="11298"/>
                  </a:cubicBezTo>
                  <a:cubicBezTo>
                    <a:pt x="5318" y="11421"/>
                    <a:pt x="5373" y="11650"/>
                    <a:pt x="5437" y="11870"/>
                  </a:cubicBezTo>
                  <a:cubicBezTo>
                    <a:pt x="5506" y="12107"/>
                    <a:pt x="5503" y="12345"/>
                    <a:pt x="5364" y="12561"/>
                  </a:cubicBezTo>
                  <a:cubicBezTo>
                    <a:pt x="5750" y="12770"/>
                    <a:pt x="5770" y="12803"/>
                    <a:pt x="5786" y="13228"/>
                  </a:cubicBezTo>
                  <a:cubicBezTo>
                    <a:pt x="5791" y="13354"/>
                    <a:pt x="5794" y="13480"/>
                    <a:pt x="5798" y="13587"/>
                  </a:cubicBezTo>
                  <a:cubicBezTo>
                    <a:pt x="5838" y="13622"/>
                    <a:pt x="5856" y="13641"/>
                    <a:pt x="5877" y="13655"/>
                  </a:cubicBezTo>
                  <a:cubicBezTo>
                    <a:pt x="6348" y="13983"/>
                    <a:pt x="6440" y="14234"/>
                    <a:pt x="6300" y="14805"/>
                  </a:cubicBezTo>
                  <a:cubicBezTo>
                    <a:pt x="6260" y="14969"/>
                    <a:pt x="6292" y="15085"/>
                    <a:pt x="6453" y="15151"/>
                  </a:cubicBezTo>
                  <a:cubicBezTo>
                    <a:pt x="6727" y="15263"/>
                    <a:pt x="6881" y="15518"/>
                    <a:pt x="7123" y="15664"/>
                  </a:cubicBezTo>
                  <a:cubicBezTo>
                    <a:pt x="7154" y="15683"/>
                    <a:pt x="7182" y="15718"/>
                    <a:pt x="7195" y="15752"/>
                  </a:cubicBezTo>
                  <a:cubicBezTo>
                    <a:pt x="7283" y="15992"/>
                    <a:pt x="7446" y="16204"/>
                    <a:pt x="7458" y="16471"/>
                  </a:cubicBezTo>
                  <a:cubicBezTo>
                    <a:pt x="7466" y="16639"/>
                    <a:pt x="7560" y="16780"/>
                    <a:pt x="7679" y="16862"/>
                  </a:cubicBezTo>
                  <a:cubicBezTo>
                    <a:pt x="7983" y="17069"/>
                    <a:pt x="8271" y="17313"/>
                    <a:pt x="8659" y="17373"/>
                  </a:cubicBezTo>
                  <a:cubicBezTo>
                    <a:pt x="8820" y="17398"/>
                    <a:pt x="8971" y="17486"/>
                    <a:pt x="9126" y="17544"/>
                  </a:cubicBezTo>
                  <a:cubicBezTo>
                    <a:pt x="9186" y="17565"/>
                    <a:pt x="9248" y="17601"/>
                    <a:pt x="9307" y="17597"/>
                  </a:cubicBezTo>
                  <a:cubicBezTo>
                    <a:pt x="9614" y="17577"/>
                    <a:pt x="9921" y="17547"/>
                    <a:pt x="10227" y="17519"/>
                  </a:cubicBezTo>
                  <a:cubicBezTo>
                    <a:pt x="10445" y="17500"/>
                    <a:pt x="10660" y="17476"/>
                    <a:pt x="10878" y="17460"/>
                  </a:cubicBezTo>
                  <a:cubicBezTo>
                    <a:pt x="10989" y="17451"/>
                    <a:pt x="11103" y="17466"/>
                    <a:pt x="11208" y="17402"/>
                  </a:cubicBezTo>
                  <a:cubicBezTo>
                    <a:pt x="11118" y="17276"/>
                    <a:pt x="11031" y="17169"/>
                    <a:pt x="10961" y="17053"/>
                  </a:cubicBezTo>
                  <a:cubicBezTo>
                    <a:pt x="10883" y="16922"/>
                    <a:pt x="10818" y="16783"/>
                    <a:pt x="10739" y="16630"/>
                  </a:cubicBezTo>
                  <a:cubicBezTo>
                    <a:pt x="10739" y="16321"/>
                    <a:pt x="10740" y="15988"/>
                    <a:pt x="10739" y="15653"/>
                  </a:cubicBezTo>
                  <a:cubicBezTo>
                    <a:pt x="10738" y="15472"/>
                    <a:pt x="10741" y="15295"/>
                    <a:pt x="10817" y="15124"/>
                  </a:cubicBezTo>
                  <a:cubicBezTo>
                    <a:pt x="10858" y="15030"/>
                    <a:pt x="10889" y="14922"/>
                    <a:pt x="10832" y="14826"/>
                  </a:cubicBezTo>
                  <a:cubicBezTo>
                    <a:pt x="10742" y="14670"/>
                    <a:pt x="10767" y="14502"/>
                    <a:pt x="10762" y="14337"/>
                  </a:cubicBezTo>
                  <a:cubicBezTo>
                    <a:pt x="10755" y="14093"/>
                    <a:pt x="10755" y="13849"/>
                    <a:pt x="10742" y="13606"/>
                  </a:cubicBezTo>
                  <a:cubicBezTo>
                    <a:pt x="10734" y="13454"/>
                    <a:pt x="10707" y="13302"/>
                    <a:pt x="10692" y="13150"/>
                  </a:cubicBezTo>
                  <a:cubicBezTo>
                    <a:pt x="10677" y="13010"/>
                    <a:pt x="10667" y="12870"/>
                    <a:pt x="10652" y="12729"/>
                  </a:cubicBezTo>
                  <a:cubicBezTo>
                    <a:pt x="10637" y="12602"/>
                    <a:pt x="10609" y="12475"/>
                    <a:pt x="10602" y="12348"/>
                  </a:cubicBezTo>
                  <a:cubicBezTo>
                    <a:pt x="10563" y="11694"/>
                    <a:pt x="10477" y="11047"/>
                    <a:pt x="10364" y="10401"/>
                  </a:cubicBezTo>
                  <a:cubicBezTo>
                    <a:pt x="10213" y="9531"/>
                    <a:pt x="9931" y="8715"/>
                    <a:pt x="9478" y="7961"/>
                  </a:cubicBezTo>
                  <a:cubicBezTo>
                    <a:pt x="9316" y="7912"/>
                    <a:pt x="9180" y="7937"/>
                    <a:pt x="9093" y="8071"/>
                  </a:cubicBezTo>
                  <a:cubicBezTo>
                    <a:pt x="8992" y="8225"/>
                    <a:pt x="8929" y="8392"/>
                    <a:pt x="9015" y="8580"/>
                  </a:cubicBezTo>
                  <a:cubicBezTo>
                    <a:pt x="9171" y="8918"/>
                    <a:pt x="9311" y="9264"/>
                    <a:pt x="9485" y="9593"/>
                  </a:cubicBezTo>
                  <a:cubicBezTo>
                    <a:pt x="9625" y="9857"/>
                    <a:pt x="9726" y="10131"/>
                    <a:pt x="9790" y="10421"/>
                  </a:cubicBezTo>
                  <a:cubicBezTo>
                    <a:pt x="9972" y="11262"/>
                    <a:pt x="10163" y="12102"/>
                    <a:pt x="10329" y="12946"/>
                  </a:cubicBezTo>
                  <a:cubicBezTo>
                    <a:pt x="10394" y="13272"/>
                    <a:pt x="10421" y="13607"/>
                    <a:pt x="10435" y="13940"/>
                  </a:cubicBezTo>
                  <a:cubicBezTo>
                    <a:pt x="10450" y="14286"/>
                    <a:pt x="10430" y="14633"/>
                    <a:pt x="10424" y="14980"/>
                  </a:cubicBezTo>
                  <a:cubicBezTo>
                    <a:pt x="10422" y="15095"/>
                    <a:pt x="10432" y="15213"/>
                    <a:pt x="10413" y="15326"/>
                  </a:cubicBezTo>
                  <a:cubicBezTo>
                    <a:pt x="10335" y="15791"/>
                    <a:pt x="10402" y="16277"/>
                    <a:pt x="10213" y="16727"/>
                  </a:cubicBezTo>
                  <a:cubicBezTo>
                    <a:pt x="10204" y="16750"/>
                    <a:pt x="10208" y="16779"/>
                    <a:pt x="10209" y="16804"/>
                  </a:cubicBezTo>
                  <a:cubicBezTo>
                    <a:pt x="10220" y="17015"/>
                    <a:pt x="10080" y="17159"/>
                    <a:pt x="9968" y="17307"/>
                  </a:cubicBezTo>
                  <a:cubicBezTo>
                    <a:pt x="9851" y="17460"/>
                    <a:pt x="9656" y="17490"/>
                    <a:pt x="9514" y="17401"/>
                  </a:cubicBezTo>
                  <a:cubicBezTo>
                    <a:pt x="9358" y="17303"/>
                    <a:pt x="9184" y="17278"/>
                    <a:pt x="9023" y="17205"/>
                  </a:cubicBezTo>
                  <a:cubicBezTo>
                    <a:pt x="8597" y="17011"/>
                    <a:pt x="8284" y="16704"/>
                    <a:pt x="8029" y="16324"/>
                  </a:cubicBezTo>
                  <a:cubicBezTo>
                    <a:pt x="7959" y="16217"/>
                    <a:pt x="7883" y="16113"/>
                    <a:pt x="7806" y="16010"/>
                  </a:cubicBezTo>
                  <a:cubicBezTo>
                    <a:pt x="7599" y="15735"/>
                    <a:pt x="7342" y="15493"/>
                    <a:pt x="7231" y="15153"/>
                  </a:cubicBezTo>
                  <a:cubicBezTo>
                    <a:pt x="7212" y="15094"/>
                    <a:pt x="7156" y="15049"/>
                    <a:pt x="7125" y="14994"/>
                  </a:cubicBezTo>
                  <a:cubicBezTo>
                    <a:pt x="7070" y="14894"/>
                    <a:pt x="7009" y="14795"/>
                    <a:pt x="6970" y="14688"/>
                  </a:cubicBezTo>
                  <a:cubicBezTo>
                    <a:pt x="6873" y="14422"/>
                    <a:pt x="6790" y="14152"/>
                    <a:pt x="6696" y="13885"/>
                  </a:cubicBezTo>
                  <a:cubicBezTo>
                    <a:pt x="6658" y="13777"/>
                    <a:pt x="6608" y="13673"/>
                    <a:pt x="6563" y="13566"/>
                  </a:cubicBezTo>
                  <a:cubicBezTo>
                    <a:pt x="6508" y="13437"/>
                    <a:pt x="6453" y="13309"/>
                    <a:pt x="6401" y="13179"/>
                  </a:cubicBezTo>
                  <a:cubicBezTo>
                    <a:pt x="6344" y="13036"/>
                    <a:pt x="6288" y="12891"/>
                    <a:pt x="6238" y="12747"/>
                  </a:cubicBezTo>
                  <a:cubicBezTo>
                    <a:pt x="6155" y="12504"/>
                    <a:pt x="6067" y="12262"/>
                    <a:pt x="5999" y="12015"/>
                  </a:cubicBezTo>
                  <a:cubicBezTo>
                    <a:pt x="5960" y="11867"/>
                    <a:pt x="5972" y="11707"/>
                    <a:pt x="5932" y="11559"/>
                  </a:cubicBezTo>
                  <a:cubicBezTo>
                    <a:pt x="5834" y="11185"/>
                    <a:pt x="5779" y="10806"/>
                    <a:pt x="5731" y="10422"/>
                  </a:cubicBezTo>
                  <a:cubicBezTo>
                    <a:pt x="5644" y="9732"/>
                    <a:pt x="5696" y="9068"/>
                    <a:pt x="5969" y="8421"/>
                  </a:cubicBezTo>
                  <a:cubicBezTo>
                    <a:pt x="6151" y="7990"/>
                    <a:pt x="6507" y="7725"/>
                    <a:pt x="6972" y="7723"/>
                  </a:cubicBezTo>
                  <a:cubicBezTo>
                    <a:pt x="7101" y="7723"/>
                    <a:pt x="7230" y="7724"/>
                    <a:pt x="7358" y="7729"/>
                  </a:cubicBezTo>
                  <a:cubicBezTo>
                    <a:pt x="7817" y="7744"/>
                    <a:pt x="8249" y="7840"/>
                    <a:pt x="8607" y="8153"/>
                  </a:cubicBezTo>
                  <a:cubicBezTo>
                    <a:pt x="8622" y="8167"/>
                    <a:pt x="8655" y="8160"/>
                    <a:pt x="8679" y="8163"/>
                  </a:cubicBezTo>
                  <a:cubicBezTo>
                    <a:pt x="8749" y="8044"/>
                    <a:pt x="8755" y="8013"/>
                    <a:pt x="8702" y="7975"/>
                  </a:cubicBezTo>
                  <a:cubicBezTo>
                    <a:pt x="8408" y="7764"/>
                    <a:pt x="8080" y="7619"/>
                    <a:pt x="7738" y="7506"/>
                  </a:cubicBezTo>
                  <a:cubicBezTo>
                    <a:pt x="7727" y="7502"/>
                    <a:pt x="7713" y="7502"/>
                    <a:pt x="7700" y="7501"/>
                  </a:cubicBezTo>
                  <a:cubicBezTo>
                    <a:pt x="7407" y="7475"/>
                    <a:pt x="7114" y="7448"/>
                    <a:pt x="6822" y="7421"/>
                  </a:cubicBezTo>
                  <a:cubicBezTo>
                    <a:pt x="6771" y="7417"/>
                    <a:pt x="6716" y="7417"/>
                    <a:pt x="6671" y="7397"/>
                  </a:cubicBezTo>
                  <a:cubicBezTo>
                    <a:pt x="6522" y="7334"/>
                    <a:pt x="6368" y="7350"/>
                    <a:pt x="6214" y="7346"/>
                  </a:cubicBezTo>
                  <a:cubicBezTo>
                    <a:pt x="5849" y="7337"/>
                    <a:pt x="5605" y="7496"/>
                    <a:pt x="5484" y="7853"/>
                  </a:cubicBezTo>
                  <a:cubicBezTo>
                    <a:pt x="5512" y="7910"/>
                    <a:pt x="5541" y="7967"/>
                    <a:pt x="5568" y="8025"/>
                  </a:cubicBezTo>
                  <a:cubicBezTo>
                    <a:pt x="5669" y="8235"/>
                    <a:pt x="5643" y="8422"/>
                    <a:pt x="5462" y="8580"/>
                  </a:cubicBezTo>
                  <a:cubicBezTo>
                    <a:pt x="5396" y="8638"/>
                    <a:pt x="5334" y="8701"/>
                    <a:pt x="5263" y="8769"/>
                  </a:cubicBezTo>
                  <a:cubicBezTo>
                    <a:pt x="5357" y="8933"/>
                    <a:pt x="5453" y="9080"/>
                    <a:pt x="5450" y="9273"/>
                  </a:cubicBezTo>
                  <a:cubicBezTo>
                    <a:pt x="5445" y="9837"/>
                    <a:pt x="5483" y="9789"/>
                    <a:pt x="5090" y="10159"/>
                  </a:cubicBezTo>
                  <a:close/>
                  <a:moveTo>
                    <a:pt x="10217" y="390"/>
                  </a:moveTo>
                  <a:cubicBezTo>
                    <a:pt x="10250" y="465"/>
                    <a:pt x="10264" y="512"/>
                    <a:pt x="10288" y="551"/>
                  </a:cubicBezTo>
                  <a:cubicBezTo>
                    <a:pt x="10527" y="922"/>
                    <a:pt x="10554" y="1346"/>
                    <a:pt x="10593" y="1767"/>
                  </a:cubicBezTo>
                  <a:cubicBezTo>
                    <a:pt x="10597" y="1817"/>
                    <a:pt x="10593" y="1870"/>
                    <a:pt x="10586" y="1921"/>
                  </a:cubicBezTo>
                  <a:cubicBezTo>
                    <a:pt x="10571" y="2034"/>
                    <a:pt x="10500" y="2117"/>
                    <a:pt x="10397" y="2141"/>
                  </a:cubicBezTo>
                  <a:cubicBezTo>
                    <a:pt x="10101" y="2207"/>
                    <a:pt x="9810" y="2221"/>
                    <a:pt x="9560" y="1998"/>
                  </a:cubicBezTo>
                  <a:cubicBezTo>
                    <a:pt x="9488" y="1933"/>
                    <a:pt x="9429" y="1846"/>
                    <a:pt x="9299" y="1804"/>
                  </a:cubicBezTo>
                  <a:cubicBezTo>
                    <a:pt x="9290" y="1906"/>
                    <a:pt x="9278" y="1977"/>
                    <a:pt x="9278" y="2050"/>
                  </a:cubicBezTo>
                  <a:cubicBezTo>
                    <a:pt x="9276" y="2345"/>
                    <a:pt x="9278" y="2641"/>
                    <a:pt x="9278" y="2937"/>
                  </a:cubicBezTo>
                  <a:cubicBezTo>
                    <a:pt x="9279" y="3142"/>
                    <a:pt x="9279" y="3348"/>
                    <a:pt x="9281" y="3553"/>
                  </a:cubicBezTo>
                  <a:cubicBezTo>
                    <a:pt x="9282" y="3676"/>
                    <a:pt x="9316" y="3779"/>
                    <a:pt x="9462" y="3830"/>
                  </a:cubicBezTo>
                  <a:cubicBezTo>
                    <a:pt x="9609" y="3718"/>
                    <a:pt x="9769" y="3612"/>
                    <a:pt x="9909" y="3484"/>
                  </a:cubicBezTo>
                  <a:cubicBezTo>
                    <a:pt x="10062" y="3345"/>
                    <a:pt x="10253" y="3322"/>
                    <a:pt x="10437" y="3271"/>
                  </a:cubicBezTo>
                  <a:cubicBezTo>
                    <a:pt x="10529" y="3246"/>
                    <a:pt x="10630" y="3270"/>
                    <a:pt x="10681" y="3346"/>
                  </a:cubicBezTo>
                  <a:cubicBezTo>
                    <a:pt x="10817" y="3546"/>
                    <a:pt x="11016" y="3704"/>
                    <a:pt x="11074" y="3956"/>
                  </a:cubicBezTo>
                  <a:cubicBezTo>
                    <a:pt x="11091" y="4027"/>
                    <a:pt x="11132" y="4092"/>
                    <a:pt x="11167" y="4170"/>
                  </a:cubicBezTo>
                  <a:cubicBezTo>
                    <a:pt x="11571" y="4166"/>
                    <a:pt x="11966" y="4198"/>
                    <a:pt x="12368" y="4146"/>
                  </a:cubicBezTo>
                  <a:cubicBezTo>
                    <a:pt x="12413" y="3837"/>
                    <a:pt x="12605" y="3624"/>
                    <a:pt x="12768" y="3395"/>
                  </a:cubicBezTo>
                  <a:cubicBezTo>
                    <a:pt x="12833" y="3306"/>
                    <a:pt x="12925" y="3242"/>
                    <a:pt x="13032" y="3270"/>
                  </a:cubicBezTo>
                  <a:cubicBezTo>
                    <a:pt x="13202" y="3315"/>
                    <a:pt x="13389" y="3313"/>
                    <a:pt x="13533" y="3446"/>
                  </a:cubicBezTo>
                  <a:cubicBezTo>
                    <a:pt x="13645" y="3550"/>
                    <a:pt x="13770" y="3641"/>
                    <a:pt x="13894" y="3731"/>
                  </a:cubicBezTo>
                  <a:cubicBezTo>
                    <a:pt x="13952" y="3773"/>
                    <a:pt x="14021" y="3800"/>
                    <a:pt x="14072" y="3828"/>
                  </a:cubicBezTo>
                  <a:cubicBezTo>
                    <a:pt x="14218" y="3727"/>
                    <a:pt x="14225" y="3601"/>
                    <a:pt x="14225" y="3470"/>
                  </a:cubicBezTo>
                  <a:cubicBezTo>
                    <a:pt x="14223" y="2968"/>
                    <a:pt x="14226" y="2467"/>
                    <a:pt x="14225" y="1966"/>
                  </a:cubicBezTo>
                  <a:cubicBezTo>
                    <a:pt x="14225" y="1921"/>
                    <a:pt x="14214" y="1874"/>
                    <a:pt x="14203" y="1782"/>
                  </a:cubicBezTo>
                  <a:cubicBezTo>
                    <a:pt x="14118" y="1845"/>
                    <a:pt x="14063" y="1872"/>
                    <a:pt x="14024" y="1915"/>
                  </a:cubicBezTo>
                  <a:cubicBezTo>
                    <a:pt x="13817" y="2149"/>
                    <a:pt x="13555" y="2209"/>
                    <a:pt x="13255" y="2172"/>
                  </a:cubicBezTo>
                  <a:cubicBezTo>
                    <a:pt x="12993" y="2140"/>
                    <a:pt x="12906" y="2067"/>
                    <a:pt x="12914" y="1807"/>
                  </a:cubicBezTo>
                  <a:cubicBezTo>
                    <a:pt x="12926" y="1357"/>
                    <a:pt x="12970" y="911"/>
                    <a:pt x="13231" y="520"/>
                  </a:cubicBezTo>
                  <a:cubicBezTo>
                    <a:pt x="13249" y="492"/>
                    <a:pt x="13252" y="453"/>
                    <a:pt x="13269" y="392"/>
                  </a:cubicBezTo>
                  <a:cubicBezTo>
                    <a:pt x="13129" y="389"/>
                    <a:pt x="13004" y="388"/>
                    <a:pt x="12880" y="383"/>
                  </a:cubicBezTo>
                  <a:cubicBezTo>
                    <a:pt x="12523" y="366"/>
                    <a:pt x="12160" y="432"/>
                    <a:pt x="11808" y="313"/>
                  </a:cubicBezTo>
                  <a:cubicBezTo>
                    <a:pt x="11763" y="298"/>
                    <a:pt x="11701" y="299"/>
                    <a:pt x="11656" y="317"/>
                  </a:cubicBezTo>
                  <a:cubicBezTo>
                    <a:pt x="11421" y="414"/>
                    <a:pt x="11175" y="375"/>
                    <a:pt x="10933" y="383"/>
                  </a:cubicBezTo>
                  <a:cubicBezTo>
                    <a:pt x="10705" y="390"/>
                    <a:pt x="10477" y="373"/>
                    <a:pt x="10217" y="390"/>
                  </a:cubicBezTo>
                  <a:moveTo>
                    <a:pt x="19016" y="11549"/>
                  </a:moveTo>
                  <a:cubicBezTo>
                    <a:pt x="19086" y="11693"/>
                    <a:pt x="19160" y="11840"/>
                    <a:pt x="19230" y="11990"/>
                  </a:cubicBezTo>
                  <a:cubicBezTo>
                    <a:pt x="19342" y="12229"/>
                    <a:pt x="19288" y="12445"/>
                    <a:pt x="19117" y="12630"/>
                  </a:cubicBezTo>
                  <a:cubicBezTo>
                    <a:pt x="19052" y="12699"/>
                    <a:pt x="18955" y="12739"/>
                    <a:pt x="18864" y="12797"/>
                  </a:cubicBezTo>
                  <a:cubicBezTo>
                    <a:pt x="18864" y="12976"/>
                    <a:pt x="18855" y="13156"/>
                    <a:pt x="18867" y="13335"/>
                  </a:cubicBezTo>
                  <a:cubicBezTo>
                    <a:pt x="18880" y="13541"/>
                    <a:pt x="18790" y="13679"/>
                    <a:pt x="18621" y="13778"/>
                  </a:cubicBezTo>
                  <a:cubicBezTo>
                    <a:pt x="18568" y="13809"/>
                    <a:pt x="18513" y="13838"/>
                    <a:pt x="18467" y="13864"/>
                  </a:cubicBezTo>
                  <a:cubicBezTo>
                    <a:pt x="18467" y="14064"/>
                    <a:pt x="18458" y="14244"/>
                    <a:pt x="18470" y="14422"/>
                  </a:cubicBezTo>
                  <a:cubicBezTo>
                    <a:pt x="18481" y="14599"/>
                    <a:pt x="18408" y="14719"/>
                    <a:pt x="18262" y="14803"/>
                  </a:cubicBezTo>
                  <a:cubicBezTo>
                    <a:pt x="18077" y="14910"/>
                    <a:pt x="17892" y="15017"/>
                    <a:pt x="17699" y="15127"/>
                  </a:cubicBezTo>
                  <a:cubicBezTo>
                    <a:pt x="17737" y="15268"/>
                    <a:pt x="17782" y="15414"/>
                    <a:pt x="17812" y="15563"/>
                  </a:cubicBezTo>
                  <a:cubicBezTo>
                    <a:pt x="17843" y="15717"/>
                    <a:pt x="17783" y="15888"/>
                    <a:pt x="17872" y="16045"/>
                  </a:cubicBezTo>
                  <a:cubicBezTo>
                    <a:pt x="17931" y="16022"/>
                    <a:pt x="17970" y="16015"/>
                    <a:pt x="17998" y="15993"/>
                  </a:cubicBezTo>
                  <a:cubicBezTo>
                    <a:pt x="18238" y="15801"/>
                    <a:pt x="18477" y="15606"/>
                    <a:pt x="18716" y="15413"/>
                  </a:cubicBezTo>
                  <a:cubicBezTo>
                    <a:pt x="18815" y="15332"/>
                    <a:pt x="18907" y="15239"/>
                    <a:pt x="19014" y="15173"/>
                  </a:cubicBezTo>
                  <a:cubicBezTo>
                    <a:pt x="19268" y="15018"/>
                    <a:pt x="19472" y="14803"/>
                    <a:pt x="19677" y="14598"/>
                  </a:cubicBezTo>
                  <a:cubicBezTo>
                    <a:pt x="19900" y="14375"/>
                    <a:pt x="20074" y="14105"/>
                    <a:pt x="20244" y="13834"/>
                  </a:cubicBezTo>
                  <a:cubicBezTo>
                    <a:pt x="20562" y="13323"/>
                    <a:pt x="20938" y="12846"/>
                    <a:pt x="21082" y="12244"/>
                  </a:cubicBezTo>
                  <a:cubicBezTo>
                    <a:pt x="21103" y="12157"/>
                    <a:pt x="21140" y="12074"/>
                    <a:pt x="21172" y="11990"/>
                  </a:cubicBezTo>
                  <a:cubicBezTo>
                    <a:pt x="21346" y="11516"/>
                    <a:pt x="21443" y="11029"/>
                    <a:pt x="21417" y="10521"/>
                  </a:cubicBezTo>
                  <a:cubicBezTo>
                    <a:pt x="21411" y="10419"/>
                    <a:pt x="21406" y="10315"/>
                    <a:pt x="21418" y="10214"/>
                  </a:cubicBezTo>
                  <a:cubicBezTo>
                    <a:pt x="21460" y="9867"/>
                    <a:pt x="21332" y="9556"/>
                    <a:pt x="21224" y="9241"/>
                  </a:cubicBezTo>
                  <a:cubicBezTo>
                    <a:pt x="21147" y="9019"/>
                    <a:pt x="20990" y="8891"/>
                    <a:pt x="20765" y="8814"/>
                  </a:cubicBezTo>
                  <a:cubicBezTo>
                    <a:pt x="20489" y="8720"/>
                    <a:pt x="20208" y="8741"/>
                    <a:pt x="19927" y="8727"/>
                  </a:cubicBezTo>
                  <a:cubicBezTo>
                    <a:pt x="19695" y="8714"/>
                    <a:pt x="19473" y="8745"/>
                    <a:pt x="19254" y="8850"/>
                  </a:cubicBezTo>
                  <a:cubicBezTo>
                    <a:pt x="19296" y="8989"/>
                    <a:pt x="19334" y="9124"/>
                    <a:pt x="19376" y="9257"/>
                  </a:cubicBezTo>
                  <a:cubicBezTo>
                    <a:pt x="19464" y="9533"/>
                    <a:pt x="19438" y="9788"/>
                    <a:pt x="19243" y="10014"/>
                  </a:cubicBezTo>
                  <a:cubicBezTo>
                    <a:pt x="19185" y="10083"/>
                    <a:pt x="19129" y="10152"/>
                    <a:pt x="19071" y="10221"/>
                  </a:cubicBezTo>
                  <a:cubicBezTo>
                    <a:pt x="19233" y="10384"/>
                    <a:pt x="19327" y="10500"/>
                    <a:pt x="19350" y="10660"/>
                  </a:cubicBezTo>
                  <a:cubicBezTo>
                    <a:pt x="19376" y="10835"/>
                    <a:pt x="19382" y="11018"/>
                    <a:pt x="19362" y="11193"/>
                  </a:cubicBezTo>
                  <a:cubicBezTo>
                    <a:pt x="19344" y="11350"/>
                    <a:pt x="19186" y="11402"/>
                    <a:pt x="19071" y="11480"/>
                  </a:cubicBezTo>
                  <a:cubicBezTo>
                    <a:pt x="19051" y="11494"/>
                    <a:pt x="19040" y="11520"/>
                    <a:pt x="19016" y="11549"/>
                  </a:cubicBezTo>
                  <a:close/>
                  <a:moveTo>
                    <a:pt x="5849" y="15100"/>
                  </a:moveTo>
                  <a:cubicBezTo>
                    <a:pt x="5555" y="15041"/>
                    <a:pt x="5375" y="14894"/>
                    <a:pt x="5185" y="14766"/>
                  </a:cubicBezTo>
                  <a:cubicBezTo>
                    <a:pt x="5078" y="14695"/>
                    <a:pt x="5034" y="14599"/>
                    <a:pt x="5036" y="14473"/>
                  </a:cubicBezTo>
                  <a:cubicBezTo>
                    <a:pt x="5040" y="14269"/>
                    <a:pt x="5037" y="14065"/>
                    <a:pt x="5037" y="13866"/>
                  </a:cubicBezTo>
                  <a:cubicBezTo>
                    <a:pt x="4990" y="13839"/>
                    <a:pt x="4959" y="13817"/>
                    <a:pt x="4926" y="13801"/>
                  </a:cubicBezTo>
                  <a:cubicBezTo>
                    <a:pt x="4713" y="13706"/>
                    <a:pt x="4618" y="13546"/>
                    <a:pt x="4631" y="13311"/>
                  </a:cubicBezTo>
                  <a:cubicBezTo>
                    <a:pt x="4641" y="13133"/>
                    <a:pt x="4633" y="12953"/>
                    <a:pt x="4633" y="12781"/>
                  </a:cubicBezTo>
                  <a:cubicBezTo>
                    <a:pt x="4238" y="12592"/>
                    <a:pt x="4135" y="12354"/>
                    <a:pt x="4275" y="11975"/>
                  </a:cubicBezTo>
                  <a:cubicBezTo>
                    <a:pt x="4301" y="11903"/>
                    <a:pt x="4336" y="11834"/>
                    <a:pt x="4370" y="11764"/>
                  </a:cubicBezTo>
                  <a:cubicBezTo>
                    <a:pt x="4408" y="11687"/>
                    <a:pt x="4448" y="11612"/>
                    <a:pt x="4492" y="11525"/>
                  </a:cubicBezTo>
                  <a:cubicBezTo>
                    <a:pt x="4422" y="11480"/>
                    <a:pt x="4369" y="11445"/>
                    <a:pt x="4315" y="11412"/>
                  </a:cubicBezTo>
                  <a:cubicBezTo>
                    <a:pt x="4168" y="11324"/>
                    <a:pt x="4105" y="11198"/>
                    <a:pt x="4119" y="11026"/>
                  </a:cubicBezTo>
                  <a:cubicBezTo>
                    <a:pt x="4131" y="10873"/>
                    <a:pt x="4127" y="10724"/>
                    <a:pt x="4171" y="10571"/>
                  </a:cubicBezTo>
                  <a:cubicBezTo>
                    <a:pt x="4214" y="10414"/>
                    <a:pt x="4347" y="10338"/>
                    <a:pt x="4427" y="10225"/>
                  </a:cubicBezTo>
                  <a:cubicBezTo>
                    <a:pt x="4361" y="10145"/>
                    <a:pt x="4312" y="10085"/>
                    <a:pt x="4263" y="10027"/>
                  </a:cubicBezTo>
                  <a:cubicBezTo>
                    <a:pt x="4064" y="9790"/>
                    <a:pt x="4010" y="9531"/>
                    <a:pt x="4127" y="9237"/>
                  </a:cubicBezTo>
                  <a:cubicBezTo>
                    <a:pt x="4178" y="9107"/>
                    <a:pt x="4208" y="8969"/>
                    <a:pt x="4251" y="8826"/>
                  </a:cubicBezTo>
                  <a:cubicBezTo>
                    <a:pt x="3736" y="8685"/>
                    <a:pt x="3232" y="8684"/>
                    <a:pt x="2726" y="8819"/>
                  </a:cubicBezTo>
                  <a:cubicBezTo>
                    <a:pt x="2512" y="8877"/>
                    <a:pt x="2361" y="9003"/>
                    <a:pt x="2286" y="9213"/>
                  </a:cubicBezTo>
                  <a:cubicBezTo>
                    <a:pt x="2171" y="9539"/>
                    <a:pt x="2036" y="9861"/>
                    <a:pt x="2076" y="10221"/>
                  </a:cubicBezTo>
                  <a:cubicBezTo>
                    <a:pt x="2087" y="10322"/>
                    <a:pt x="2083" y="10426"/>
                    <a:pt x="2077" y="10528"/>
                  </a:cubicBezTo>
                  <a:cubicBezTo>
                    <a:pt x="2054" y="11023"/>
                    <a:pt x="2147" y="11498"/>
                    <a:pt x="2317" y="11960"/>
                  </a:cubicBezTo>
                  <a:cubicBezTo>
                    <a:pt x="2379" y="12128"/>
                    <a:pt x="2455" y="12293"/>
                    <a:pt x="2499" y="12466"/>
                  </a:cubicBezTo>
                  <a:cubicBezTo>
                    <a:pt x="2568" y="12732"/>
                    <a:pt x="2687" y="12970"/>
                    <a:pt x="2836" y="13197"/>
                  </a:cubicBezTo>
                  <a:cubicBezTo>
                    <a:pt x="3033" y="13497"/>
                    <a:pt x="3235" y="13793"/>
                    <a:pt x="3421" y="14099"/>
                  </a:cubicBezTo>
                  <a:cubicBezTo>
                    <a:pt x="3575" y="14353"/>
                    <a:pt x="3774" y="14568"/>
                    <a:pt x="3991" y="14760"/>
                  </a:cubicBezTo>
                  <a:cubicBezTo>
                    <a:pt x="4190" y="14935"/>
                    <a:pt x="4368" y="15142"/>
                    <a:pt x="4616" y="15259"/>
                  </a:cubicBezTo>
                  <a:cubicBezTo>
                    <a:pt x="4671" y="15285"/>
                    <a:pt x="4708" y="15348"/>
                    <a:pt x="4758" y="15389"/>
                  </a:cubicBezTo>
                  <a:cubicBezTo>
                    <a:pt x="4994" y="15585"/>
                    <a:pt x="5230" y="15782"/>
                    <a:pt x="5471" y="15973"/>
                  </a:cubicBezTo>
                  <a:cubicBezTo>
                    <a:pt x="5516" y="16009"/>
                    <a:pt x="5579" y="16021"/>
                    <a:pt x="5653" y="16053"/>
                  </a:cubicBezTo>
                  <a:cubicBezTo>
                    <a:pt x="5690" y="15722"/>
                    <a:pt x="5642" y="15406"/>
                    <a:pt x="5849" y="15100"/>
                  </a:cubicBezTo>
                  <a:moveTo>
                    <a:pt x="9821" y="17086"/>
                  </a:moveTo>
                  <a:cubicBezTo>
                    <a:pt x="9849" y="17006"/>
                    <a:pt x="9886" y="16924"/>
                    <a:pt x="9905" y="16839"/>
                  </a:cubicBezTo>
                  <a:cubicBezTo>
                    <a:pt x="9942" y="16677"/>
                    <a:pt x="9961" y="16511"/>
                    <a:pt x="10002" y="16352"/>
                  </a:cubicBezTo>
                  <a:cubicBezTo>
                    <a:pt x="10110" y="15927"/>
                    <a:pt x="10176" y="15495"/>
                    <a:pt x="10133" y="15060"/>
                  </a:cubicBezTo>
                  <a:cubicBezTo>
                    <a:pt x="10086" y="14586"/>
                    <a:pt x="10093" y="14112"/>
                    <a:pt x="10086" y="13637"/>
                  </a:cubicBezTo>
                  <a:cubicBezTo>
                    <a:pt x="10082" y="13394"/>
                    <a:pt x="10082" y="13147"/>
                    <a:pt x="10041" y="12909"/>
                  </a:cubicBezTo>
                  <a:cubicBezTo>
                    <a:pt x="9929" y="12264"/>
                    <a:pt x="9793" y="11624"/>
                    <a:pt x="9674" y="10980"/>
                  </a:cubicBezTo>
                  <a:cubicBezTo>
                    <a:pt x="9598" y="10572"/>
                    <a:pt x="9452" y="10192"/>
                    <a:pt x="9271" y="9821"/>
                  </a:cubicBezTo>
                  <a:cubicBezTo>
                    <a:pt x="9081" y="9429"/>
                    <a:pt x="8879" y="9039"/>
                    <a:pt x="8731" y="8631"/>
                  </a:cubicBezTo>
                  <a:cubicBezTo>
                    <a:pt x="8653" y="8411"/>
                    <a:pt x="8526" y="8283"/>
                    <a:pt x="8337" y="8195"/>
                  </a:cubicBezTo>
                  <a:cubicBezTo>
                    <a:pt x="8222" y="8142"/>
                    <a:pt x="8098" y="8105"/>
                    <a:pt x="7976" y="8069"/>
                  </a:cubicBezTo>
                  <a:cubicBezTo>
                    <a:pt x="7624" y="7966"/>
                    <a:pt x="7263" y="7995"/>
                    <a:pt x="6905" y="8016"/>
                  </a:cubicBezTo>
                  <a:cubicBezTo>
                    <a:pt x="6598" y="8033"/>
                    <a:pt x="6386" y="8199"/>
                    <a:pt x="6256" y="8482"/>
                  </a:cubicBezTo>
                  <a:cubicBezTo>
                    <a:pt x="5997" y="9048"/>
                    <a:pt x="5941" y="9641"/>
                    <a:pt x="5992" y="10250"/>
                  </a:cubicBezTo>
                  <a:cubicBezTo>
                    <a:pt x="6000" y="10352"/>
                    <a:pt x="6021" y="10455"/>
                    <a:pt x="6022" y="10557"/>
                  </a:cubicBezTo>
                  <a:cubicBezTo>
                    <a:pt x="6029" y="11087"/>
                    <a:pt x="6214" y="11584"/>
                    <a:pt x="6306" y="12099"/>
                  </a:cubicBezTo>
                  <a:cubicBezTo>
                    <a:pt x="6345" y="12321"/>
                    <a:pt x="6461" y="12531"/>
                    <a:pt x="6543" y="12747"/>
                  </a:cubicBezTo>
                  <a:cubicBezTo>
                    <a:pt x="6619" y="12951"/>
                    <a:pt x="6675" y="13165"/>
                    <a:pt x="6777" y="13355"/>
                  </a:cubicBezTo>
                  <a:cubicBezTo>
                    <a:pt x="6867" y="13527"/>
                    <a:pt x="6935" y="13703"/>
                    <a:pt x="7002" y="13884"/>
                  </a:cubicBezTo>
                  <a:cubicBezTo>
                    <a:pt x="7143" y="14266"/>
                    <a:pt x="7208" y="14681"/>
                    <a:pt x="7488" y="15004"/>
                  </a:cubicBezTo>
                  <a:cubicBezTo>
                    <a:pt x="7548" y="15265"/>
                    <a:pt x="7740" y="15445"/>
                    <a:pt x="7888" y="15653"/>
                  </a:cubicBezTo>
                  <a:cubicBezTo>
                    <a:pt x="8036" y="15862"/>
                    <a:pt x="8179" y="16076"/>
                    <a:pt x="8343" y="16271"/>
                  </a:cubicBezTo>
                  <a:cubicBezTo>
                    <a:pt x="8473" y="16427"/>
                    <a:pt x="8615" y="16583"/>
                    <a:pt x="8783" y="16694"/>
                  </a:cubicBezTo>
                  <a:cubicBezTo>
                    <a:pt x="9191" y="16963"/>
                    <a:pt x="9198" y="16952"/>
                    <a:pt x="9821" y="17086"/>
                  </a:cubicBezTo>
                  <a:close/>
                  <a:moveTo>
                    <a:pt x="13673" y="17111"/>
                  </a:moveTo>
                  <a:cubicBezTo>
                    <a:pt x="14029" y="17000"/>
                    <a:pt x="14351" y="16938"/>
                    <a:pt x="14637" y="16751"/>
                  </a:cubicBezTo>
                  <a:cubicBezTo>
                    <a:pt x="14835" y="16622"/>
                    <a:pt x="15006" y="16474"/>
                    <a:pt x="15146" y="16290"/>
                  </a:cubicBezTo>
                  <a:cubicBezTo>
                    <a:pt x="15318" y="16066"/>
                    <a:pt x="15476" y="15832"/>
                    <a:pt x="15644" y="15607"/>
                  </a:cubicBezTo>
                  <a:cubicBezTo>
                    <a:pt x="15782" y="15423"/>
                    <a:pt x="15943" y="15253"/>
                    <a:pt x="16004" y="15022"/>
                  </a:cubicBezTo>
                  <a:cubicBezTo>
                    <a:pt x="16013" y="14986"/>
                    <a:pt x="16033" y="14948"/>
                    <a:pt x="16059" y="14922"/>
                  </a:cubicBezTo>
                  <a:cubicBezTo>
                    <a:pt x="16220" y="14760"/>
                    <a:pt x="16274" y="14548"/>
                    <a:pt x="16343" y="14341"/>
                  </a:cubicBezTo>
                  <a:cubicBezTo>
                    <a:pt x="16437" y="14061"/>
                    <a:pt x="16512" y="13772"/>
                    <a:pt x="16640" y="13509"/>
                  </a:cubicBezTo>
                  <a:cubicBezTo>
                    <a:pt x="16854" y="13070"/>
                    <a:pt x="17012" y="12610"/>
                    <a:pt x="17174" y="12152"/>
                  </a:cubicBezTo>
                  <a:cubicBezTo>
                    <a:pt x="17237" y="11974"/>
                    <a:pt x="17253" y="11778"/>
                    <a:pt x="17291" y="11590"/>
                  </a:cubicBezTo>
                  <a:cubicBezTo>
                    <a:pt x="17308" y="11502"/>
                    <a:pt x="17309" y="11408"/>
                    <a:pt x="17345" y="11328"/>
                  </a:cubicBezTo>
                  <a:cubicBezTo>
                    <a:pt x="17451" y="11087"/>
                    <a:pt x="17476" y="10834"/>
                    <a:pt x="17476" y="10576"/>
                  </a:cubicBezTo>
                  <a:cubicBezTo>
                    <a:pt x="17476" y="10474"/>
                    <a:pt x="17486" y="10371"/>
                    <a:pt x="17498" y="10269"/>
                  </a:cubicBezTo>
                  <a:cubicBezTo>
                    <a:pt x="17565" y="9658"/>
                    <a:pt x="17502" y="9068"/>
                    <a:pt x="17249" y="8500"/>
                  </a:cubicBezTo>
                  <a:cubicBezTo>
                    <a:pt x="17115" y="8202"/>
                    <a:pt x="16896" y="8036"/>
                    <a:pt x="16574" y="8013"/>
                  </a:cubicBezTo>
                  <a:cubicBezTo>
                    <a:pt x="16382" y="8000"/>
                    <a:pt x="16188" y="7990"/>
                    <a:pt x="15996" y="8002"/>
                  </a:cubicBezTo>
                  <a:cubicBezTo>
                    <a:pt x="15649" y="8024"/>
                    <a:pt x="15307" y="8072"/>
                    <a:pt x="15010" y="8280"/>
                  </a:cubicBezTo>
                  <a:cubicBezTo>
                    <a:pt x="14925" y="8340"/>
                    <a:pt x="14858" y="8403"/>
                    <a:pt x="14814" y="8506"/>
                  </a:cubicBezTo>
                  <a:cubicBezTo>
                    <a:pt x="14623" y="8953"/>
                    <a:pt x="14428" y="9400"/>
                    <a:pt x="14218" y="9839"/>
                  </a:cubicBezTo>
                  <a:cubicBezTo>
                    <a:pt x="14046" y="10200"/>
                    <a:pt x="13902" y="10567"/>
                    <a:pt x="13831" y="10963"/>
                  </a:cubicBezTo>
                  <a:cubicBezTo>
                    <a:pt x="13734" y="11506"/>
                    <a:pt x="13633" y="12048"/>
                    <a:pt x="13517" y="12588"/>
                  </a:cubicBezTo>
                  <a:cubicBezTo>
                    <a:pt x="13428" y="13005"/>
                    <a:pt x="13397" y="13423"/>
                    <a:pt x="13397" y="13848"/>
                  </a:cubicBezTo>
                  <a:cubicBezTo>
                    <a:pt x="13397" y="14297"/>
                    <a:pt x="13367" y="14746"/>
                    <a:pt x="13351" y="15195"/>
                  </a:cubicBezTo>
                  <a:cubicBezTo>
                    <a:pt x="13349" y="15271"/>
                    <a:pt x="13344" y="15348"/>
                    <a:pt x="13353" y="15424"/>
                  </a:cubicBezTo>
                  <a:cubicBezTo>
                    <a:pt x="13398" y="15817"/>
                    <a:pt x="13411" y="16216"/>
                    <a:pt x="13556" y="16593"/>
                  </a:cubicBezTo>
                  <a:cubicBezTo>
                    <a:pt x="13582" y="16663"/>
                    <a:pt x="13576" y="16745"/>
                    <a:pt x="13592" y="16820"/>
                  </a:cubicBezTo>
                  <a:cubicBezTo>
                    <a:pt x="13611" y="16905"/>
                    <a:pt x="13638" y="16989"/>
                    <a:pt x="13673" y="17111"/>
                  </a:cubicBezTo>
                  <a:moveTo>
                    <a:pt x="17489" y="15808"/>
                  </a:moveTo>
                  <a:cubicBezTo>
                    <a:pt x="17506" y="15760"/>
                    <a:pt x="17533" y="15713"/>
                    <a:pt x="17538" y="15663"/>
                  </a:cubicBezTo>
                  <a:cubicBezTo>
                    <a:pt x="17548" y="15560"/>
                    <a:pt x="17500" y="15473"/>
                    <a:pt x="17412" y="15452"/>
                  </a:cubicBezTo>
                  <a:cubicBezTo>
                    <a:pt x="17210" y="15403"/>
                    <a:pt x="17016" y="15392"/>
                    <a:pt x="16843" y="15558"/>
                  </a:cubicBezTo>
                  <a:cubicBezTo>
                    <a:pt x="16626" y="15765"/>
                    <a:pt x="16467" y="16009"/>
                    <a:pt x="16350" y="16279"/>
                  </a:cubicBezTo>
                  <a:cubicBezTo>
                    <a:pt x="16288" y="16422"/>
                    <a:pt x="16284" y="16579"/>
                    <a:pt x="16329" y="16730"/>
                  </a:cubicBezTo>
                  <a:cubicBezTo>
                    <a:pt x="16340" y="16764"/>
                    <a:pt x="16386" y="16787"/>
                    <a:pt x="16421" y="16820"/>
                  </a:cubicBezTo>
                  <a:cubicBezTo>
                    <a:pt x="16440" y="16786"/>
                    <a:pt x="16450" y="16775"/>
                    <a:pt x="16452" y="16764"/>
                  </a:cubicBezTo>
                  <a:cubicBezTo>
                    <a:pt x="16457" y="16739"/>
                    <a:pt x="16461" y="16713"/>
                    <a:pt x="16460" y="16688"/>
                  </a:cubicBezTo>
                  <a:cubicBezTo>
                    <a:pt x="16433" y="16147"/>
                    <a:pt x="16761" y="15847"/>
                    <a:pt x="17188" y="15620"/>
                  </a:cubicBezTo>
                  <a:cubicBezTo>
                    <a:pt x="17245" y="15589"/>
                    <a:pt x="17339" y="15599"/>
                    <a:pt x="17405" y="15621"/>
                  </a:cubicBezTo>
                  <a:cubicBezTo>
                    <a:pt x="17484" y="15646"/>
                    <a:pt x="17515" y="15720"/>
                    <a:pt x="17489" y="15808"/>
                  </a:cubicBezTo>
                  <a:cubicBezTo>
                    <a:pt x="17428" y="15796"/>
                    <a:pt x="17367" y="15783"/>
                    <a:pt x="17306" y="15771"/>
                  </a:cubicBezTo>
                  <a:cubicBezTo>
                    <a:pt x="16901" y="16016"/>
                    <a:pt x="16587" y="16306"/>
                    <a:pt x="16739" y="16873"/>
                  </a:cubicBezTo>
                  <a:cubicBezTo>
                    <a:pt x="16818" y="16846"/>
                    <a:pt x="16896" y="16836"/>
                    <a:pt x="16950" y="16796"/>
                  </a:cubicBezTo>
                  <a:cubicBezTo>
                    <a:pt x="17031" y="16736"/>
                    <a:pt x="17081" y="16630"/>
                    <a:pt x="17166" y="16585"/>
                  </a:cubicBezTo>
                  <a:cubicBezTo>
                    <a:pt x="17437" y="16440"/>
                    <a:pt x="17490" y="16175"/>
                    <a:pt x="17567" y="15920"/>
                  </a:cubicBezTo>
                  <a:cubicBezTo>
                    <a:pt x="17585" y="15858"/>
                    <a:pt x="17533" y="15834"/>
                    <a:pt x="17489" y="15808"/>
                  </a:cubicBezTo>
                  <a:moveTo>
                    <a:pt x="11120" y="15094"/>
                  </a:moveTo>
                  <a:cubicBezTo>
                    <a:pt x="11357" y="15018"/>
                    <a:pt x="11557" y="14845"/>
                    <a:pt x="11821" y="14822"/>
                  </a:cubicBezTo>
                  <a:cubicBezTo>
                    <a:pt x="12091" y="14989"/>
                    <a:pt x="12322" y="15178"/>
                    <a:pt x="12365" y="15520"/>
                  </a:cubicBezTo>
                  <a:cubicBezTo>
                    <a:pt x="12369" y="15553"/>
                    <a:pt x="12400" y="15587"/>
                    <a:pt x="12427" y="15611"/>
                  </a:cubicBezTo>
                  <a:cubicBezTo>
                    <a:pt x="12441" y="15625"/>
                    <a:pt x="12473" y="15621"/>
                    <a:pt x="12506" y="15626"/>
                  </a:cubicBezTo>
                  <a:cubicBezTo>
                    <a:pt x="12606" y="15301"/>
                    <a:pt x="12476" y="15029"/>
                    <a:pt x="12302" y="14773"/>
                  </a:cubicBezTo>
                  <a:cubicBezTo>
                    <a:pt x="12163" y="14568"/>
                    <a:pt x="12069" y="14547"/>
                    <a:pt x="11811" y="14623"/>
                  </a:cubicBezTo>
                  <a:cubicBezTo>
                    <a:pt x="11738" y="14645"/>
                    <a:pt x="11663" y="14660"/>
                    <a:pt x="11590" y="14685"/>
                  </a:cubicBezTo>
                  <a:cubicBezTo>
                    <a:pt x="11376" y="14756"/>
                    <a:pt x="11204" y="14877"/>
                    <a:pt x="11129" y="15104"/>
                  </a:cubicBezTo>
                  <a:cubicBezTo>
                    <a:pt x="10892" y="15465"/>
                    <a:pt x="10868" y="15579"/>
                    <a:pt x="10974" y="15827"/>
                  </a:cubicBezTo>
                  <a:cubicBezTo>
                    <a:pt x="11024" y="15632"/>
                    <a:pt x="11077" y="15439"/>
                    <a:pt x="11123" y="15245"/>
                  </a:cubicBezTo>
                  <a:cubicBezTo>
                    <a:pt x="11134" y="15197"/>
                    <a:pt x="11121" y="15144"/>
                    <a:pt x="11120" y="15094"/>
                  </a:cubicBezTo>
                  <a:moveTo>
                    <a:pt x="11992" y="17055"/>
                  </a:moveTo>
                  <a:cubicBezTo>
                    <a:pt x="11903" y="17050"/>
                    <a:pt x="11814" y="17038"/>
                    <a:pt x="11725" y="17042"/>
                  </a:cubicBezTo>
                  <a:cubicBezTo>
                    <a:pt x="11519" y="17054"/>
                    <a:pt x="11386" y="16942"/>
                    <a:pt x="11292" y="16780"/>
                  </a:cubicBezTo>
                  <a:cubicBezTo>
                    <a:pt x="11230" y="16670"/>
                    <a:pt x="11193" y="16546"/>
                    <a:pt x="11141" y="16429"/>
                  </a:cubicBezTo>
                  <a:cubicBezTo>
                    <a:pt x="11101" y="16340"/>
                    <a:pt x="11106" y="16229"/>
                    <a:pt x="11014" y="16149"/>
                  </a:cubicBezTo>
                  <a:cubicBezTo>
                    <a:pt x="10927" y="16487"/>
                    <a:pt x="11059" y="16760"/>
                    <a:pt x="11237" y="17008"/>
                  </a:cubicBezTo>
                  <a:cubicBezTo>
                    <a:pt x="11335" y="17147"/>
                    <a:pt x="11503" y="17215"/>
                    <a:pt x="11678" y="17178"/>
                  </a:cubicBezTo>
                  <a:cubicBezTo>
                    <a:pt x="11785" y="17155"/>
                    <a:pt x="11883" y="17091"/>
                    <a:pt x="11985" y="17047"/>
                  </a:cubicBezTo>
                  <a:cubicBezTo>
                    <a:pt x="12144" y="17037"/>
                    <a:pt x="12195" y="16910"/>
                    <a:pt x="12255" y="16794"/>
                  </a:cubicBezTo>
                  <a:cubicBezTo>
                    <a:pt x="12148" y="16860"/>
                    <a:pt x="12029" y="16916"/>
                    <a:pt x="11992" y="17055"/>
                  </a:cubicBezTo>
                  <a:close/>
                  <a:moveTo>
                    <a:pt x="13699" y="7578"/>
                  </a:moveTo>
                  <a:cubicBezTo>
                    <a:pt x="14053" y="7665"/>
                    <a:pt x="14407" y="7579"/>
                    <a:pt x="14639" y="7867"/>
                  </a:cubicBezTo>
                  <a:cubicBezTo>
                    <a:pt x="14861" y="7720"/>
                    <a:pt x="15072" y="7580"/>
                    <a:pt x="15283" y="7438"/>
                  </a:cubicBezTo>
                  <a:cubicBezTo>
                    <a:pt x="15458" y="7321"/>
                    <a:pt x="15647" y="7261"/>
                    <a:pt x="15857" y="7235"/>
                  </a:cubicBezTo>
                  <a:cubicBezTo>
                    <a:pt x="16199" y="7195"/>
                    <a:pt x="16537" y="7120"/>
                    <a:pt x="16879" y="7078"/>
                  </a:cubicBezTo>
                  <a:cubicBezTo>
                    <a:pt x="17094" y="7051"/>
                    <a:pt x="17318" y="7030"/>
                    <a:pt x="17532" y="7057"/>
                  </a:cubicBezTo>
                  <a:cubicBezTo>
                    <a:pt x="17790" y="7090"/>
                    <a:pt x="18026" y="7202"/>
                    <a:pt x="18164" y="7448"/>
                  </a:cubicBezTo>
                  <a:cubicBezTo>
                    <a:pt x="18227" y="7562"/>
                    <a:pt x="18318" y="7620"/>
                    <a:pt x="18446" y="7609"/>
                  </a:cubicBezTo>
                  <a:cubicBezTo>
                    <a:pt x="18647" y="7591"/>
                    <a:pt x="18825" y="7657"/>
                    <a:pt x="18998" y="7747"/>
                  </a:cubicBezTo>
                  <a:cubicBezTo>
                    <a:pt x="19070" y="7896"/>
                    <a:pt x="19143" y="8046"/>
                    <a:pt x="19213" y="8190"/>
                  </a:cubicBezTo>
                  <a:cubicBezTo>
                    <a:pt x="19351" y="8230"/>
                    <a:pt x="19447" y="8154"/>
                    <a:pt x="19545" y="8105"/>
                  </a:cubicBezTo>
                  <a:cubicBezTo>
                    <a:pt x="19720" y="8017"/>
                    <a:pt x="19901" y="7959"/>
                    <a:pt x="20096" y="7941"/>
                  </a:cubicBezTo>
                  <a:cubicBezTo>
                    <a:pt x="20211" y="7930"/>
                    <a:pt x="20327" y="7908"/>
                    <a:pt x="20435" y="7871"/>
                  </a:cubicBezTo>
                  <a:cubicBezTo>
                    <a:pt x="20715" y="7774"/>
                    <a:pt x="20989" y="7786"/>
                    <a:pt x="21264" y="7888"/>
                  </a:cubicBezTo>
                  <a:cubicBezTo>
                    <a:pt x="21337" y="7914"/>
                    <a:pt x="21411" y="7933"/>
                    <a:pt x="21485" y="7955"/>
                  </a:cubicBezTo>
                  <a:cubicBezTo>
                    <a:pt x="21524" y="7937"/>
                    <a:pt x="21562" y="7927"/>
                    <a:pt x="21590" y="7903"/>
                  </a:cubicBezTo>
                  <a:cubicBezTo>
                    <a:pt x="21689" y="7824"/>
                    <a:pt x="21768" y="7702"/>
                    <a:pt x="21913" y="7718"/>
                  </a:cubicBezTo>
                  <a:cubicBezTo>
                    <a:pt x="22104" y="7740"/>
                    <a:pt x="22318" y="7732"/>
                    <a:pt x="22475" y="7821"/>
                  </a:cubicBezTo>
                  <a:cubicBezTo>
                    <a:pt x="22654" y="7925"/>
                    <a:pt x="22820" y="8102"/>
                    <a:pt x="22816" y="8347"/>
                  </a:cubicBezTo>
                  <a:cubicBezTo>
                    <a:pt x="22812" y="8537"/>
                    <a:pt x="22781" y="8726"/>
                    <a:pt x="22762" y="8919"/>
                  </a:cubicBezTo>
                  <a:cubicBezTo>
                    <a:pt x="23343" y="9236"/>
                    <a:pt x="23508" y="9617"/>
                    <a:pt x="23115" y="10235"/>
                  </a:cubicBezTo>
                  <a:cubicBezTo>
                    <a:pt x="23179" y="10250"/>
                    <a:pt x="23240" y="10265"/>
                    <a:pt x="23311" y="10282"/>
                  </a:cubicBezTo>
                  <a:cubicBezTo>
                    <a:pt x="23518" y="10511"/>
                    <a:pt x="23488" y="10798"/>
                    <a:pt x="23468" y="11078"/>
                  </a:cubicBezTo>
                  <a:cubicBezTo>
                    <a:pt x="23465" y="11136"/>
                    <a:pt x="23423" y="11200"/>
                    <a:pt x="23380" y="11243"/>
                  </a:cubicBezTo>
                  <a:cubicBezTo>
                    <a:pt x="23289" y="11334"/>
                    <a:pt x="23185" y="11411"/>
                    <a:pt x="23075" y="11505"/>
                  </a:cubicBezTo>
                  <a:cubicBezTo>
                    <a:pt x="23136" y="11574"/>
                    <a:pt x="23166" y="11610"/>
                    <a:pt x="23198" y="11644"/>
                  </a:cubicBezTo>
                  <a:cubicBezTo>
                    <a:pt x="23463" y="11932"/>
                    <a:pt x="23480" y="12279"/>
                    <a:pt x="23228" y="12578"/>
                  </a:cubicBezTo>
                  <a:cubicBezTo>
                    <a:pt x="23137" y="12685"/>
                    <a:pt x="23019" y="12767"/>
                    <a:pt x="22899" y="12874"/>
                  </a:cubicBezTo>
                  <a:cubicBezTo>
                    <a:pt x="22954" y="12960"/>
                    <a:pt x="23002" y="13015"/>
                    <a:pt x="23029" y="13079"/>
                  </a:cubicBezTo>
                  <a:cubicBezTo>
                    <a:pt x="23143" y="13350"/>
                    <a:pt x="23082" y="13620"/>
                    <a:pt x="22860" y="13808"/>
                  </a:cubicBezTo>
                  <a:cubicBezTo>
                    <a:pt x="22783" y="13874"/>
                    <a:pt x="22690" y="13921"/>
                    <a:pt x="22592" y="13985"/>
                  </a:cubicBezTo>
                  <a:cubicBezTo>
                    <a:pt x="22575" y="14099"/>
                    <a:pt x="22572" y="14229"/>
                    <a:pt x="22537" y="14349"/>
                  </a:cubicBezTo>
                  <a:cubicBezTo>
                    <a:pt x="22436" y="14688"/>
                    <a:pt x="22282" y="14977"/>
                    <a:pt x="21856" y="14959"/>
                  </a:cubicBezTo>
                  <a:cubicBezTo>
                    <a:pt x="21792" y="15139"/>
                    <a:pt x="21732" y="15306"/>
                    <a:pt x="21671" y="15472"/>
                  </a:cubicBezTo>
                  <a:cubicBezTo>
                    <a:pt x="21554" y="15795"/>
                    <a:pt x="21345" y="15944"/>
                    <a:pt x="21004" y="15946"/>
                  </a:cubicBezTo>
                  <a:cubicBezTo>
                    <a:pt x="20917" y="15947"/>
                    <a:pt x="20830" y="15938"/>
                    <a:pt x="20739" y="15933"/>
                  </a:cubicBezTo>
                  <a:cubicBezTo>
                    <a:pt x="20700" y="16036"/>
                    <a:pt x="20658" y="16129"/>
                    <a:pt x="20631" y="16227"/>
                  </a:cubicBezTo>
                  <a:cubicBezTo>
                    <a:pt x="20566" y="16476"/>
                    <a:pt x="20387" y="16572"/>
                    <a:pt x="20152" y="16594"/>
                  </a:cubicBezTo>
                  <a:cubicBezTo>
                    <a:pt x="20063" y="16602"/>
                    <a:pt x="19972" y="16598"/>
                    <a:pt x="19882" y="16594"/>
                  </a:cubicBezTo>
                  <a:cubicBezTo>
                    <a:pt x="19632" y="16585"/>
                    <a:pt x="19415" y="16496"/>
                    <a:pt x="19246" y="16310"/>
                  </a:cubicBezTo>
                  <a:cubicBezTo>
                    <a:pt x="19155" y="16330"/>
                    <a:pt x="19158" y="16401"/>
                    <a:pt x="19160" y="16462"/>
                  </a:cubicBezTo>
                  <a:cubicBezTo>
                    <a:pt x="19167" y="16629"/>
                    <a:pt x="19137" y="16790"/>
                    <a:pt x="19112" y="16955"/>
                  </a:cubicBezTo>
                  <a:cubicBezTo>
                    <a:pt x="19075" y="17194"/>
                    <a:pt x="18952" y="17336"/>
                    <a:pt x="18772" y="17481"/>
                  </a:cubicBezTo>
                  <a:cubicBezTo>
                    <a:pt x="18426" y="17758"/>
                    <a:pt x="18052" y="17860"/>
                    <a:pt x="17609" y="17750"/>
                  </a:cubicBezTo>
                  <a:cubicBezTo>
                    <a:pt x="17579" y="17820"/>
                    <a:pt x="17542" y="17874"/>
                    <a:pt x="17535" y="17932"/>
                  </a:cubicBezTo>
                  <a:cubicBezTo>
                    <a:pt x="17527" y="18004"/>
                    <a:pt x="17580" y="18045"/>
                    <a:pt x="17651" y="18060"/>
                  </a:cubicBezTo>
                  <a:cubicBezTo>
                    <a:pt x="17771" y="18087"/>
                    <a:pt x="17816" y="18180"/>
                    <a:pt x="17819" y="18288"/>
                  </a:cubicBezTo>
                  <a:cubicBezTo>
                    <a:pt x="17823" y="18441"/>
                    <a:pt x="17829" y="18597"/>
                    <a:pt x="17799" y="18745"/>
                  </a:cubicBezTo>
                  <a:cubicBezTo>
                    <a:pt x="17778" y="18850"/>
                    <a:pt x="17680" y="18938"/>
                    <a:pt x="17655" y="19043"/>
                  </a:cubicBezTo>
                  <a:cubicBezTo>
                    <a:pt x="17628" y="19150"/>
                    <a:pt x="17657" y="19271"/>
                    <a:pt x="17643" y="19383"/>
                  </a:cubicBezTo>
                  <a:cubicBezTo>
                    <a:pt x="17623" y="19547"/>
                    <a:pt x="17588" y="19709"/>
                    <a:pt x="17558" y="19877"/>
                  </a:cubicBezTo>
                  <a:cubicBezTo>
                    <a:pt x="17808" y="20032"/>
                    <a:pt x="17981" y="20222"/>
                    <a:pt x="17898" y="20566"/>
                  </a:cubicBezTo>
                  <a:cubicBezTo>
                    <a:pt x="17808" y="20606"/>
                    <a:pt x="17708" y="20681"/>
                    <a:pt x="17601" y="20694"/>
                  </a:cubicBezTo>
                  <a:cubicBezTo>
                    <a:pt x="17173" y="20747"/>
                    <a:pt x="16749" y="20909"/>
                    <a:pt x="16309" y="20759"/>
                  </a:cubicBezTo>
                  <a:cubicBezTo>
                    <a:pt x="16274" y="20746"/>
                    <a:pt x="16233" y="20744"/>
                    <a:pt x="16196" y="20741"/>
                  </a:cubicBezTo>
                  <a:cubicBezTo>
                    <a:pt x="15813" y="20710"/>
                    <a:pt x="15426" y="20707"/>
                    <a:pt x="15049" y="20644"/>
                  </a:cubicBezTo>
                  <a:cubicBezTo>
                    <a:pt x="14280" y="20517"/>
                    <a:pt x="13510" y="20585"/>
                    <a:pt x="12740" y="20579"/>
                  </a:cubicBezTo>
                  <a:cubicBezTo>
                    <a:pt x="11596" y="20570"/>
                    <a:pt x="10452" y="20569"/>
                    <a:pt x="9307" y="20572"/>
                  </a:cubicBezTo>
                  <a:cubicBezTo>
                    <a:pt x="9077" y="20572"/>
                    <a:pt x="8848" y="20607"/>
                    <a:pt x="8618" y="20628"/>
                  </a:cubicBezTo>
                  <a:cubicBezTo>
                    <a:pt x="8236" y="20663"/>
                    <a:pt x="7854" y="20697"/>
                    <a:pt x="7472" y="20734"/>
                  </a:cubicBezTo>
                  <a:cubicBezTo>
                    <a:pt x="7332" y="20748"/>
                    <a:pt x="7191" y="20765"/>
                    <a:pt x="7052" y="20791"/>
                  </a:cubicBezTo>
                  <a:cubicBezTo>
                    <a:pt x="6835" y="20829"/>
                    <a:pt x="6620" y="20838"/>
                    <a:pt x="6405" y="20777"/>
                  </a:cubicBezTo>
                  <a:cubicBezTo>
                    <a:pt x="6330" y="20756"/>
                    <a:pt x="6254" y="20732"/>
                    <a:pt x="6178" y="20735"/>
                  </a:cubicBezTo>
                  <a:cubicBezTo>
                    <a:pt x="5977" y="20742"/>
                    <a:pt x="5802" y="20668"/>
                    <a:pt x="5617" y="20582"/>
                  </a:cubicBezTo>
                  <a:cubicBezTo>
                    <a:pt x="5506" y="20258"/>
                    <a:pt x="5658" y="20047"/>
                    <a:pt x="5929" y="19886"/>
                  </a:cubicBezTo>
                  <a:cubicBezTo>
                    <a:pt x="5896" y="19619"/>
                    <a:pt x="5863" y="19354"/>
                    <a:pt x="5829" y="19092"/>
                  </a:cubicBezTo>
                  <a:cubicBezTo>
                    <a:pt x="5824" y="19054"/>
                    <a:pt x="5819" y="19010"/>
                    <a:pt x="5797" y="18983"/>
                  </a:cubicBezTo>
                  <a:cubicBezTo>
                    <a:pt x="5673" y="18829"/>
                    <a:pt x="5683" y="18652"/>
                    <a:pt x="5684" y="18470"/>
                  </a:cubicBezTo>
                  <a:cubicBezTo>
                    <a:pt x="5687" y="18149"/>
                    <a:pt x="5681" y="18149"/>
                    <a:pt x="5953" y="18001"/>
                  </a:cubicBezTo>
                  <a:cubicBezTo>
                    <a:pt x="5958" y="17977"/>
                    <a:pt x="5972" y="17950"/>
                    <a:pt x="5967" y="17928"/>
                  </a:cubicBezTo>
                  <a:cubicBezTo>
                    <a:pt x="5956" y="17879"/>
                    <a:pt x="5935" y="17833"/>
                    <a:pt x="5913" y="17771"/>
                  </a:cubicBezTo>
                  <a:cubicBezTo>
                    <a:pt x="5780" y="17778"/>
                    <a:pt x="5655" y="17782"/>
                    <a:pt x="5531" y="17790"/>
                  </a:cubicBezTo>
                  <a:cubicBezTo>
                    <a:pt x="5318" y="17803"/>
                    <a:pt x="5120" y="17766"/>
                    <a:pt x="4953" y="17622"/>
                  </a:cubicBezTo>
                  <a:cubicBezTo>
                    <a:pt x="4925" y="17598"/>
                    <a:pt x="4891" y="17575"/>
                    <a:pt x="4857" y="17559"/>
                  </a:cubicBezTo>
                  <a:cubicBezTo>
                    <a:pt x="4447" y="17372"/>
                    <a:pt x="4347" y="17017"/>
                    <a:pt x="4339" y="16611"/>
                  </a:cubicBezTo>
                  <a:cubicBezTo>
                    <a:pt x="4336" y="16513"/>
                    <a:pt x="4379" y="16407"/>
                    <a:pt x="4288" y="16313"/>
                  </a:cubicBezTo>
                  <a:cubicBezTo>
                    <a:pt x="4175" y="16295"/>
                    <a:pt x="4168" y="16427"/>
                    <a:pt x="4093" y="16459"/>
                  </a:cubicBezTo>
                  <a:cubicBezTo>
                    <a:pt x="4010" y="16495"/>
                    <a:pt x="3926" y="16524"/>
                    <a:pt x="3842" y="16553"/>
                  </a:cubicBezTo>
                  <a:cubicBezTo>
                    <a:pt x="3641" y="16626"/>
                    <a:pt x="3432" y="16617"/>
                    <a:pt x="3233" y="16576"/>
                  </a:cubicBezTo>
                  <a:cubicBezTo>
                    <a:pt x="3074" y="16544"/>
                    <a:pt x="2923" y="16456"/>
                    <a:pt x="2878" y="16264"/>
                  </a:cubicBezTo>
                  <a:cubicBezTo>
                    <a:pt x="2853" y="16153"/>
                    <a:pt x="2806" y="16047"/>
                    <a:pt x="2766" y="15933"/>
                  </a:cubicBezTo>
                  <a:cubicBezTo>
                    <a:pt x="2672" y="15938"/>
                    <a:pt x="2585" y="15947"/>
                    <a:pt x="2496" y="15947"/>
                  </a:cubicBezTo>
                  <a:cubicBezTo>
                    <a:pt x="2155" y="15945"/>
                    <a:pt x="1937" y="15791"/>
                    <a:pt x="1824" y="15477"/>
                  </a:cubicBezTo>
                  <a:cubicBezTo>
                    <a:pt x="1794" y="15392"/>
                    <a:pt x="1761" y="15309"/>
                    <a:pt x="1731" y="15225"/>
                  </a:cubicBezTo>
                  <a:cubicBezTo>
                    <a:pt x="1701" y="15142"/>
                    <a:pt x="1672" y="15059"/>
                    <a:pt x="1639" y="14964"/>
                  </a:cubicBezTo>
                  <a:cubicBezTo>
                    <a:pt x="1201" y="14967"/>
                    <a:pt x="1046" y="14668"/>
                    <a:pt x="954" y="14311"/>
                  </a:cubicBezTo>
                  <a:cubicBezTo>
                    <a:pt x="928" y="14213"/>
                    <a:pt x="925" y="14108"/>
                    <a:pt x="909" y="13988"/>
                  </a:cubicBezTo>
                  <a:cubicBezTo>
                    <a:pt x="727" y="13872"/>
                    <a:pt x="489" y="13776"/>
                    <a:pt x="439" y="13531"/>
                  </a:cubicBezTo>
                  <a:cubicBezTo>
                    <a:pt x="397" y="13320"/>
                    <a:pt x="377" y="13092"/>
                    <a:pt x="594" y="12923"/>
                  </a:cubicBezTo>
                  <a:cubicBezTo>
                    <a:pt x="488" y="12812"/>
                    <a:pt x="399" y="12722"/>
                    <a:pt x="313" y="12629"/>
                  </a:cubicBezTo>
                  <a:cubicBezTo>
                    <a:pt x="177" y="12482"/>
                    <a:pt x="100" y="12315"/>
                    <a:pt x="101" y="12109"/>
                  </a:cubicBezTo>
                  <a:cubicBezTo>
                    <a:pt x="101" y="11931"/>
                    <a:pt x="149" y="11781"/>
                    <a:pt x="280" y="11659"/>
                  </a:cubicBezTo>
                  <a:cubicBezTo>
                    <a:pt x="318" y="11625"/>
                    <a:pt x="356" y="11592"/>
                    <a:pt x="405" y="11548"/>
                  </a:cubicBezTo>
                  <a:cubicBezTo>
                    <a:pt x="310" y="11447"/>
                    <a:pt x="225" y="11355"/>
                    <a:pt x="136" y="11266"/>
                  </a:cubicBezTo>
                  <a:cubicBezTo>
                    <a:pt x="59" y="11189"/>
                    <a:pt x="24" y="11100"/>
                    <a:pt x="24" y="10990"/>
                  </a:cubicBezTo>
                  <a:cubicBezTo>
                    <a:pt x="25" y="10747"/>
                    <a:pt x="0" y="10499"/>
                    <a:pt x="177" y="10289"/>
                  </a:cubicBezTo>
                  <a:cubicBezTo>
                    <a:pt x="243" y="10271"/>
                    <a:pt x="314" y="10253"/>
                    <a:pt x="387" y="10234"/>
                  </a:cubicBezTo>
                  <a:cubicBezTo>
                    <a:pt x="32" y="9700"/>
                    <a:pt x="88" y="9275"/>
                    <a:pt x="764" y="8898"/>
                  </a:cubicBezTo>
                  <a:cubicBezTo>
                    <a:pt x="588" y="8496"/>
                    <a:pt x="636" y="8129"/>
                    <a:pt x="983" y="7828"/>
                  </a:cubicBezTo>
                  <a:cubicBezTo>
                    <a:pt x="1159" y="7791"/>
                    <a:pt x="1333" y="7754"/>
                    <a:pt x="1508" y="7717"/>
                  </a:cubicBezTo>
                  <a:cubicBezTo>
                    <a:pt x="1720" y="7673"/>
                    <a:pt x="1824" y="7854"/>
                    <a:pt x="1981" y="7957"/>
                  </a:cubicBezTo>
                  <a:cubicBezTo>
                    <a:pt x="2101" y="7924"/>
                    <a:pt x="2225" y="7895"/>
                    <a:pt x="2345" y="7855"/>
                  </a:cubicBezTo>
                  <a:cubicBezTo>
                    <a:pt x="2547" y="7786"/>
                    <a:pt x="2746" y="7791"/>
                    <a:pt x="2951" y="7841"/>
                  </a:cubicBezTo>
                  <a:cubicBezTo>
                    <a:pt x="3138" y="7887"/>
                    <a:pt x="3329" y="7914"/>
                    <a:pt x="3517" y="7958"/>
                  </a:cubicBezTo>
                  <a:cubicBezTo>
                    <a:pt x="3641" y="7988"/>
                    <a:pt x="3762" y="8031"/>
                    <a:pt x="3881" y="8076"/>
                  </a:cubicBezTo>
                  <a:cubicBezTo>
                    <a:pt x="4000" y="8121"/>
                    <a:pt x="4115" y="8176"/>
                    <a:pt x="4254" y="8235"/>
                  </a:cubicBezTo>
                  <a:cubicBezTo>
                    <a:pt x="4335" y="8078"/>
                    <a:pt x="4410" y="7931"/>
                    <a:pt x="4499" y="7757"/>
                  </a:cubicBezTo>
                  <a:cubicBezTo>
                    <a:pt x="4643" y="7644"/>
                    <a:pt x="4837" y="7599"/>
                    <a:pt x="5049" y="7610"/>
                  </a:cubicBezTo>
                  <a:cubicBezTo>
                    <a:pt x="5178" y="7618"/>
                    <a:pt x="5266" y="7560"/>
                    <a:pt x="5333" y="7451"/>
                  </a:cubicBezTo>
                  <a:cubicBezTo>
                    <a:pt x="5513" y="7161"/>
                    <a:pt x="5790" y="7050"/>
                    <a:pt x="6117" y="7048"/>
                  </a:cubicBezTo>
                  <a:cubicBezTo>
                    <a:pt x="6335" y="7046"/>
                    <a:pt x="6554" y="7035"/>
                    <a:pt x="6765" y="7117"/>
                  </a:cubicBezTo>
                  <a:cubicBezTo>
                    <a:pt x="6824" y="7138"/>
                    <a:pt x="6891" y="7137"/>
                    <a:pt x="6955" y="7146"/>
                  </a:cubicBezTo>
                  <a:cubicBezTo>
                    <a:pt x="7233" y="7182"/>
                    <a:pt x="7514" y="7206"/>
                    <a:pt x="7790" y="7259"/>
                  </a:cubicBezTo>
                  <a:cubicBezTo>
                    <a:pt x="7925" y="7284"/>
                    <a:pt x="8059" y="7347"/>
                    <a:pt x="8179" y="7419"/>
                  </a:cubicBezTo>
                  <a:cubicBezTo>
                    <a:pt x="8397" y="7549"/>
                    <a:pt x="8603" y="7698"/>
                    <a:pt x="8822" y="7845"/>
                  </a:cubicBezTo>
                  <a:cubicBezTo>
                    <a:pt x="8959" y="7781"/>
                    <a:pt x="9101" y="7691"/>
                    <a:pt x="9255" y="7650"/>
                  </a:cubicBezTo>
                  <a:cubicBezTo>
                    <a:pt x="9411" y="7608"/>
                    <a:pt x="9579" y="7613"/>
                    <a:pt x="9726" y="7600"/>
                  </a:cubicBezTo>
                  <a:cubicBezTo>
                    <a:pt x="9773" y="7503"/>
                    <a:pt x="9741" y="7450"/>
                    <a:pt x="9695" y="7402"/>
                  </a:cubicBezTo>
                  <a:cubicBezTo>
                    <a:pt x="9485" y="7177"/>
                    <a:pt x="9286" y="6938"/>
                    <a:pt x="9061" y="6730"/>
                  </a:cubicBezTo>
                  <a:cubicBezTo>
                    <a:pt x="8802" y="6491"/>
                    <a:pt x="8788" y="6197"/>
                    <a:pt x="8888" y="5916"/>
                  </a:cubicBezTo>
                  <a:cubicBezTo>
                    <a:pt x="9015" y="5557"/>
                    <a:pt x="9140" y="5190"/>
                    <a:pt x="9382" y="4878"/>
                  </a:cubicBezTo>
                  <a:cubicBezTo>
                    <a:pt x="9595" y="4603"/>
                    <a:pt x="9876" y="4439"/>
                    <a:pt x="10195" y="4327"/>
                  </a:cubicBezTo>
                  <a:cubicBezTo>
                    <a:pt x="10239" y="4311"/>
                    <a:pt x="10307" y="4305"/>
                    <a:pt x="10342" y="4328"/>
                  </a:cubicBezTo>
                  <a:cubicBezTo>
                    <a:pt x="10495" y="4425"/>
                    <a:pt x="10603" y="4298"/>
                    <a:pt x="10723" y="4288"/>
                  </a:cubicBezTo>
                  <a:cubicBezTo>
                    <a:pt x="10817" y="4006"/>
                    <a:pt x="10766" y="3787"/>
                    <a:pt x="10542" y="3621"/>
                  </a:cubicBezTo>
                  <a:cubicBezTo>
                    <a:pt x="10336" y="3560"/>
                    <a:pt x="10163" y="3610"/>
                    <a:pt x="10011" y="3756"/>
                  </a:cubicBezTo>
                  <a:cubicBezTo>
                    <a:pt x="9946" y="3817"/>
                    <a:pt x="9853" y="3850"/>
                    <a:pt x="9795" y="3916"/>
                  </a:cubicBezTo>
                  <a:cubicBezTo>
                    <a:pt x="9626" y="4107"/>
                    <a:pt x="9423" y="4118"/>
                    <a:pt x="9187" y="4064"/>
                  </a:cubicBezTo>
                  <a:cubicBezTo>
                    <a:pt x="9062" y="3930"/>
                    <a:pt x="9008" y="3768"/>
                    <a:pt x="9009" y="3579"/>
                  </a:cubicBezTo>
                  <a:cubicBezTo>
                    <a:pt x="9013" y="2884"/>
                    <a:pt x="9011" y="2190"/>
                    <a:pt x="9011" y="1495"/>
                  </a:cubicBezTo>
                  <a:cubicBezTo>
                    <a:pt x="9011" y="1470"/>
                    <a:pt x="9013" y="1444"/>
                    <a:pt x="9016" y="1419"/>
                  </a:cubicBezTo>
                  <a:cubicBezTo>
                    <a:pt x="9031" y="1320"/>
                    <a:pt x="9136" y="1263"/>
                    <a:pt x="9218" y="1315"/>
                  </a:cubicBezTo>
                  <a:cubicBezTo>
                    <a:pt x="9283" y="1356"/>
                    <a:pt x="9344" y="1404"/>
                    <a:pt x="9400" y="1456"/>
                  </a:cubicBezTo>
                  <a:cubicBezTo>
                    <a:pt x="9495" y="1543"/>
                    <a:pt x="9583" y="1637"/>
                    <a:pt x="9675" y="1726"/>
                  </a:cubicBezTo>
                  <a:cubicBezTo>
                    <a:pt x="9853" y="1900"/>
                    <a:pt x="10060" y="1969"/>
                    <a:pt x="10300" y="1904"/>
                  </a:cubicBezTo>
                  <a:cubicBezTo>
                    <a:pt x="10318" y="1872"/>
                    <a:pt x="10343" y="1851"/>
                    <a:pt x="10342" y="1830"/>
                  </a:cubicBezTo>
                  <a:cubicBezTo>
                    <a:pt x="10330" y="1483"/>
                    <a:pt x="10287" y="1143"/>
                    <a:pt x="10163" y="816"/>
                  </a:cubicBezTo>
                  <a:cubicBezTo>
                    <a:pt x="10101" y="658"/>
                    <a:pt x="10007" y="523"/>
                    <a:pt x="9854" y="406"/>
                  </a:cubicBezTo>
                  <a:cubicBezTo>
                    <a:pt x="9881" y="331"/>
                    <a:pt x="9889" y="228"/>
                    <a:pt x="9945" y="176"/>
                  </a:cubicBezTo>
                  <a:cubicBezTo>
                    <a:pt x="10005" y="121"/>
                    <a:pt x="10107" y="99"/>
                    <a:pt x="10192" y="90"/>
                  </a:cubicBezTo>
                  <a:cubicBezTo>
                    <a:pt x="10346" y="73"/>
                    <a:pt x="10500" y="81"/>
                    <a:pt x="10655" y="73"/>
                  </a:cubicBezTo>
                  <a:cubicBezTo>
                    <a:pt x="10949" y="58"/>
                    <a:pt x="11243" y="37"/>
                    <a:pt x="11539" y="24"/>
                  </a:cubicBezTo>
                  <a:cubicBezTo>
                    <a:pt x="11679" y="17"/>
                    <a:pt x="11825" y="0"/>
                    <a:pt x="11961" y="27"/>
                  </a:cubicBezTo>
                  <a:cubicBezTo>
                    <a:pt x="12281" y="87"/>
                    <a:pt x="12601" y="69"/>
                    <a:pt x="12923" y="74"/>
                  </a:cubicBezTo>
                  <a:cubicBezTo>
                    <a:pt x="13064" y="76"/>
                    <a:pt x="13205" y="78"/>
                    <a:pt x="13346" y="91"/>
                  </a:cubicBezTo>
                  <a:cubicBezTo>
                    <a:pt x="13520" y="107"/>
                    <a:pt x="13631" y="193"/>
                    <a:pt x="13632" y="393"/>
                  </a:cubicBezTo>
                  <a:cubicBezTo>
                    <a:pt x="13384" y="640"/>
                    <a:pt x="13235" y="936"/>
                    <a:pt x="13221" y="1301"/>
                  </a:cubicBezTo>
                  <a:cubicBezTo>
                    <a:pt x="13213" y="1489"/>
                    <a:pt x="13101" y="1670"/>
                    <a:pt x="13176" y="1888"/>
                  </a:cubicBezTo>
                  <a:cubicBezTo>
                    <a:pt x="13408" y="1982"/>
                    <a:pt x="13613" y="1911"/>
                    <a:pt x="13797" y="1749"/>
                  </a:cubicBezTo>
                  <a:cubicBezTo>
                    <a:pt x="13912" y="1646"/>
                    <a:pt x="14016" y="1532"/>
                    <a:pt x="14129" y="1427"/>
                  </a:cubicBezTo>
                  <a:cubicBezTo>
                    <a:pt x="14175" y="1384"/>
                    <a:pt x="14229" y="1347"/>
                    <a:pt x="14284" y="1315"/>
                  </a:cubicBezTo>
                  <a:cubicBezTo>
                    <a:pt x="14354" y="1274"/>
                    <a:pt x="14454" y="1318"/>
                    <a:pt x="14466" y="1393"/>
                  </a:cubicBezTo>
                  <a:cubicBezTo>
                    <a:pt x="14474" y="1443"/>
                    <a:pt x="14477" y="1494"/>
                    <a:pt x="14477" y="1546"/>
                  </a:cubicBezTo>
                  <a:cubicBezTo>
                    <a:pt x="14478" y="2215"/>
                    <a:pt x="14474" y="2884"/>
                    <a:pt x="14479" y="3552"/>
                  </a:cubicBezTo>
                  <a:cubicBezTo>
                    <a:pt x="14481" y="3739"/>
                    <a:pt x="14450" y="3908"/>
                    <a:pt x="14320" y="4058"/>
                  </a:cubicBezTo>
                  <a:cubicBezTo>
                    <a:pt x="14082" y="4124"/>
                    <a:pt x="13870" y="4111"/>
                    <a:pt x="13693" y="3906"/>
                  </a:cubicBezTo>
                  <a:cubicBezTo>
                    <a:pt x="13635" y="3841"/>
                    <a:pt x="13538" y="3810"/>
                    <a:pt x="13477" y="3746"/>
                  </a:cubicBezTo>
                  <a:cubicBezTo>
                    <a:pt x="13336" y="3600"/>
                    <a:pt x="13168" y="3576"/>
                    <a:pt x="12981" y="3611"/>
                  </a:cubicBezTo>
                  <a:cubicBezTo>
                    <a:pt x="12723" y="3773"/>
                    <a:pt x="12682" y="4002"/>
                    <a:pt x="12778" y="4294"/>
                  </a:cubicBezTo>
                  <a:cubicBezTo>
                    <a:pt x="12902" y="4303"/>
                    <a:pt x="13015" y="4447"/>
                    <a:pt x="13157" y="4306"/>
                  </a:cubicBezTo>
                  <a:cubicBezTo>
                    <a:pt x="13169" y="4294"/>
                    <a:pt x="13206" y="4302"/>
                    <a:pt x="13230" y="4307"/>
                  </a:cubicBezTo>
                  <a:cubicBezTo>
                    <a:pt x="13578" y="4391"/>
                    <a:pt x="13862" y="4581"/>
                    <a:pt x="14092" y="4850"/>
                  </a:cubicBezTo>
                  <a:cubicBezTo>
                    <a:pt x="14355" y="5159"/>
                    <a:pt x="14489" y="5542"/>
                    <a:pt x="14604" y="5918"/>
                  </a:cubicBezTo>
                  <a:cubicBezTo>
                    <a:pt x="14694" y="6208"/>
                    <a:pt x="14695" y="6517"/>
                    <a:pt x="14404" y="6759"/>
                  </a:cubicBezTo>
                  <a:cubicBezTo>
                    <a:pt x="14179" y="6946"/>
                    <a:pt x="13997" y="7187"/>
                    <a:pt x="13800" y="7406"/>
                  </a:cubicBezTo>
                  <a:cubicBezTo>
                    <a:pt x="13767" y="7443"/>
                    <a:pt x="13749" y="7492"/>
                    <a:pt x="13699" y="7578"/>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599" name="Google Shape;599;p15"/>
            <p:cNvSpPr/>
            <p:nvPr/>
          </p:nvSpPr>
          <p:spPr>
            <a:xfrm>
              <a:off x="4698378" y="1799028"/>
              <a:ext cx="44215" cy="48834"/>
            </a:xfrm>
            <a:custGeom>
              <a:avLst/>
              <a:gdLst/>
              <a:ahLst/>
              <a:cxnLst/>
              <a:rect l="l" t="t" r="r" b="b"/>
              <a:pathLst>
                <a:path w="861" h="951" extrusionOk="0">
                  <a:moveTo>
                    <a:pt x="586" y="615"/>
                  </a:moveTo>
                  <a:cubicBezTo>
                    <a:pt x="599" y="493"/>
                    <a:pt x="573" y="389"/>
                    <a:pt x="437" y="360"/>
                  </a:cubicBezTo>
                  <a:cubicBezTo>
                    <a:pt x="400" y="352"/>
                    <a:pt x="334" y="385"/>
                    <a:pt x="312" y="419"/>
                  </a:cubicBezTo>
                  <a:cubicBezTo>
                    <a:pt x="276" y="475"/>
                    <a:pt x="266" y="547"/>
                    <a:pt x="247" y="609"/>
                  </a:cubicBezTo>
                  <a:cubicBezTo>
                    <a:pt x="373" y="688"/>
                    <a:pt x="476" y="692"/>
                    <a:pt x="586" y="615"/>
                  </a:cubicBezTo>
                  <a:close/>
                  <a:moveTo>
                    <a:pt x="792" y="864"/>
                  </a:moveTo>
                  <a:cubicBezTo>
                    <a:pt x="634" y="950"/>
                    <a:pt x="467" y="947"/>
                    <a:pt x="303" y="929"/>
                  </a:cubicBezTo>
                  <a:cubicBezTo>
                    <a:pt x="95" y="908"/>
                    <a:pt x="13" y="811"/>
                    <a:pt x="6" y="603"/>
                  </a:cubicBezTo>
                  <a:cubicBezTo>
                    <a:pt x="1" y="458"/>
                    <a:pt x="34" y="344"/>
                    <a:pt x="152" y="231"/>
                  </a:cubicBezTo>
                  <a:cubicBezTo>
                    <a:pt x="389" y="1"/>
                    <a:pt x="778" y="206"/>
                    <a:pt x="816" y="451"/>
                  </a:cubicBezTo>
                  <a:cubicBezTo>
                    <a:pt x="838" y="591"/>
                    <a:pt x="861" y="729"/>
                    <a:pt x="792" y="864"/>
                  </a:cubicBezTo>
                  <a:close/>
                </a:path>
              </a:pathLst>
            </a:custGeom>
            <a:solidFill>
              <a:srgbClr val="36252C"/>
            </a:solidFill>
            <a:ln>
              <a:noFill/>
            </a:ln>
          </p:spPr>
          <p:txBody>
            <a:bodyPr spcFirstLastPara="1" wrap="square" lIns="91425" tIns="91425" rIns="91425" bIns="91425" anchor="ctr" anchorCtr="0">
              <a:noAutofit/>
            </a:bodyPr>
            <a:lstStyle/>
            <a:p>
              <a:pPr defTabSz="1219170">
                <a:defRPr/>
              </a:pPr>
              <a:endParaRPr sz="1867">
                <a:ea typeface="+mn-ea"/>
              </a:endParaRPr>
            </a:p>
          </p:txBody>
        </p:sp>
      </p:grpSp>
    </p:spTree>
    <p:extLst>
      <p:ext uri="{BB962C8B-B14F-4D97-AF65-F5344CB8AC3E}">
        <p14:creationId xmlns:p14="http://schemas.microsoft.com/office/powerpoint/2010/main" val="21441973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accent6"/>
        </a:solidFill>
        <a:effectLst/>
      </p:bgPr>
    </p:bg>
    <p:spTree>
      <p:nvGrpSpPr>
        <p:cNvPr id="1" name="Shape 600"/>
        <p:cNvGrpSpPr/>
        <p:nvPr/>
      </p:nvGrpSpPr>
      <p:grpSpPr>
        <a:xfrm>
          <a:off x="0" y="0"/>
          <a:ext cx="0" cy="0"/>
          <a:chOff x="0" y="0"/>
          <a:chExt cx="0" cy="0"/>
        </a:xfrm>
      </p:grpSpPr>
      <p:sp>
        <p:nvSpPr>
          <p:cNvPr id="601" name="Google Shape;601;p16"/>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02" name="Google Shape;602;p16"/>
          <p:cNvSpPr txBox="1">
            <a:spLocks noGrp="1"/>
          </p:cNvSpPr>
          <p:nvPr>
            <p:ph type="subTitle" idx="1"/>
          </p:nvPr>
        </p:nvSpPr>
        <p:spPr>
          <a:xfrm>
            <a:off x="734767" y="3429000"/>
            <a:ext cx="3126000" cy="33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a:spcBef>
                <a:spcPts val="0"/>
              </a:spcBef>
              <a:spcAft>
                <a:spcPts val="0"/>
              </a:spcAft>
              <a:buSzPts val="1400"/>
              <a:buNone/>
              <a:defRPr/>
            </a:lvl2pPr>
            <a:lvl3pPr lvl="2" algn="ctr">
              <a:spcBef>
                <a:spcPts val="2133"/>
              </a:spcBef>
              <a:spcAft>
                <a:spcPts val="0"/>
              </a:spcAft>
              <a:buSzPts val="1400"/>
              <a:buNone/>
              <a:defRPr/>
            </a:lvl3pPr>
            <a:lvl4pPr lvl="3" algn="ctr">
              <a:spcBef>
                <a:spcPts val="2133"/>
              </a:spcBef>
              <a:spcAft>
                <a:spcPts val="0"/>
              </a:spcAft>
              <a:buSzPts val="1400"/>
              <a:buNone/>
              <a:defRPr/>
            </a:lvl4pPr>
            <a:lvl5pPr lvl="4" algn="ctr">
              <a:spcBef>
                <a:spcPts val="2133"/>
              </a:spcBef>
              <a:spcAft>
                <a:spcPts val="0"/>
              </a:spcAft>
              <a:buSzPts val="1400"/>
              <a:buNone/>
              <a:defRPr/>
            </a:lvl5pPr>
            <a:lvl6pPr lvl="5" algn="ctr">
              <a:spcBef>
                <a:spcPts val="2133"/>
              </a:spcBef>
              <a:spcAft>
                <a:spcPts val="0"/>
              </a:spcAft>
              <a:buSzPts val="1400"/>
              <a:buNone/>
              <a:defRPr/>
            </a:lvl6pPr>
            <a:lvl7pPr lvl="6" algn="ctr">
              <a:spcBef>
                <a:spcPts val="2133"/>
              </a:spcBef>
              <a:spcAft>
                <a:spcPts val="0"/>
              </a:spcAft>
              <a:buSzPts val="1400"/>
              <a:buNone/>
              <a:defRPr/>
            </a:lvl7pPr>
            <a:lvl8pPr lvl="7" algn="ctr">
              <a:spcBef>
                <a:spcPts val="2133"/>
              </a:spcBef>
              <a:spcAft>
                <a:spcPts val="0"/>
              </a:spcAft>
              <a:buSzPts val="1400"/>
              <a:buNone/>
              <a:defRPr/>
            </a:lvl8pPr>
            <a:lvl9pPr lvl="8" algn="ctr">
              <a:spcBef>
                <a:spcPts val="2133"/>
              </a:spcBef>
              <a:spcAft>
                <a:spcPts val="2133"/>
              </a:spcAft>
              <a:buSzPts val="1400"/>
              <a:buNone/>
              <a:defRPr/>
            </a:lvl9pPr>
          </a:lstStyle>
          <a:p>
            <a:endParaRPr/>
          </a:p>
        </p:txBody>
      </p:sp>
      <p:sp>
        <p:nvSpPr>
          <p:cNvPr id="603" name="Google Shape;603;p16"/>
          <p:cNvSpPr txBox="1">
            <a:spLocks noGrp="1"/>
          </p:cNvSpPr>
          <p:nvPr>
            <p:ph type="subTitle" idx="2"/>
          </p:nvPr>
        </p:nvSpPr>
        <p:spPr>
          <a:xfrm>
            <a:off x="914167" y="4029264"/>
            <a:ext cx="2767200" cy="180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800"/>
              <a:buNone/>
              <a:defRPr sz="1867">
                <a:solidFill>
                  <a:schemeClr val="dk1"/>
                </a:solidFill>
              </a:defRPr>
            </a:lvl1pPr>
            <a:lvl2pPr lvl="1" algn="ctr">
              <a:spcBef>
                <a:spcPts val="2133"/>
              </a:spcBef>
              <a:spcAft>
                <a:spcPts val="0"/>
              </a:spcAft>
              <a:buSzPts val="1400"/>
              <a:buNone/>
              <a:defRPr/>
            </a:lvl2pPr>
            <a:lvl3pPr lvl="2" algn="ctr">
              <a:spcBef>
                <a:spcPts val="2133"/>
              </a:spcBef>
              <a:spcAft>
                <a:spcPts val="0"/>
              </a:spcAft>
              <a:buSzPts val="1400"/>
              <a:buNone/>
              <a:defRPr/>
            </a:lvl3pPr>
            <a:lvl4pPr lvl="3" algn="ctr">
              <a:spcBef>
                <a:spcPts val="2133"/>
              </a:spcBef>
              <a:spcAft>
                <a:spcPts val="0"/>
              </a:spcAft>
              <a:buSzPts val="1400"/>
              <a:buNone/>
              <a:defRPr/>
            </a:lvl4pPr>
            <a:lvl5pPr lvl="4" algn="ctr">
              <a:spcBef>
                <a:spcPts val="2133"/>
              </a:spcBef>
              <a:spcAft>
                <a:spcPts val="0"/>
              </a:spcAft>
              <a:buSzPts val="1400"/>
              <a:buNone/>
              <a:defRPr/>
            </a:lvl5pPr>
            <a:lvl6pPr lvl="5" algn="ctr">
              <a:spcBef>
                <a:spcPts val="2133"/>
              </a:spcBef>
              <a:spcAft>
                <a:spcPts val="0"/>
              </a:spcAft>
              <a:buSzPts val="1400"/>
              <a:buNone/>
              <a:defRPr/>
            </a:lvl6pPr>
            <a:lvl7pPr lvl="6" algn="ctr">
              <a:spcBef>
                <a:spcPts val="2133"/>
              </a:spcBef>
              <a:spcAft>
                <a:spcPts val="0"/>
              </a:spcAft>
              <a:buSzPts val="1400"/>
              <a:buNone/>
              <a:defRPr/>
            </a:lvl7pPr>
            <a:lvl8pPr lvl="7" algn="ctr">
              <a:spcBef>
                <a:spcPts val="2133"/>
              </a:spcBef>
              <a:spcAft>
                <a:spcPts val="0"/>
              </a:spcAft>
              <a:buSzPts val="1400"/>
              <a:buNone/>
              <a:defRPr/>
            </a:lvl8pPr>
            <a:lvl9pPr lvl="8" algn="ctr">
              <a:spcBef>
                <a:spcPts val="2133"/>
              </a:spcBef>
              <a:spcAft>
                <a:spcPts val="2133"/>
              </a:spcAft>
              <a:buSzPts val="1400"/>
              <a:buNone/>
              <a:defRPr/>
            </a:lvl9pPr>
          </a:lstStyle>
          <a:p>
            <a:endParaRPr/>
          </a:p>
        </p:txBody>
      </p:sp>
      <p:sp>
        <p:nvSpPr>
          <p:cNvPr id="604" name="Google Shape;604;p16"/>
          <p:cNvSpPr txBox="1">
            <a:spLocks noGrp="1"/>
          </p:cNvSpPr>
          <p:nvPr>
            <p:ph type="subTitle" idx="3"/>
          </p:nvPr>
        </p:nvSpPr>
        <p:spPr>
          <a:xfrm>
            <a:off x="4532933" y="3429000"/>
            <a:ext cx="3126000" cy="3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5" name="Google Shape;605;p16"/>
          <p:cNvSpPr txBox="1">
            <a:spLocks noGrp="1"/>
          </p:cNvSpPr>
          <p:nvPr>
            <p:ph type="subTitle" idx="4"/>
          </p:nvPr>
        </p:nvSpPr>
        <p:spPr>
          <a:xfrm>
            <a:off x="4712367" y="4029264"/>
            <a:ext cx="2767200" cy="180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6" name="Google Shape;606;p16"/>
          <p:cNvSpPr txBox="1">
            <a:spLocks noGrp="1"/>
          </p:cNvSpPr>
          <p:nvPr>
            <p:ph type="subTitle" idx="5"/>
          </p:nvPr>
        </p:nvSpPr>
        <p:spPr>
          <a:xfrm>
            <a:off x="8331100" y="3429000"/>
            <a:ext cx="3126000" cy="3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07" name="Google Shape;607;p16"/>
          <p:cNvSpPr txBox="1">
            <a:spLocks noGrp="1"/>
          </p:cNvSpPr>
          <p:nvPr>
            <p:ph type="subTitle" idx="6"/>
          </p:nvPr>
        </p:nvSpPr>
        <p:spPr>
          <a:xfrm>
            <a:off x="8510500" y="4029264"/>
            <a:ext cx="2767200" cy="180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grpSp>
        <p:nvGrpSpPr>
          <p:cNvPr id="608" name="Google Shape;608;p16"/>
          <p:cNvGrpSpPr/>
          <p:nvPr/>
        </p:nvGrpSpPr>
        <p:grpSpPr>
          <a:xfrm>
            <a:off x="567950" y="5492062"/>
            <a:ext cx="853396" cy="714829"/>
            <a:chOff x="5524150" y="1164950"/>
            <a:chExt cx="119325" cy="99950"/>
          </a:xfrm>
        </p:grpSpPr>
        <p:sp>
          <p:nvSpPr>
            <p:cNvPr id="609" name="Google Shape;609;p16"/>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0" name="Google Shape;610;p16"/>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1" name="Google Shape;611;p16"/>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2" name="Google Shape;612;p16"/>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13" name="Google Shape;613;p16"/>
          <p:cNvGrpSpPr/>
          <p:nvPr/>
        </p:nvGrpSpPr>
        <p:grpSpPr>
          <a:xfrm rot="10800000">
            <a:off x="10844682" y="653404"/>
            <a:ext cx="800025" cy="798304"/>
            <a:chOff x="5352700" y="1148475"/>
            <a:chExt cx="116150" cy="115900"/>
          </a:xfrm>
        </p:grpSpPr>
        <p:sp>
          <p:nvSpPr>
            <p:cNvPr id="614" name="Google Shape;614;p16"/>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5" name="Google Shape;615;p16"/>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6" name="Google Shape;616;p16"/>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17" name="Google Shape;617;p16"/>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18" name="Google Shape;618;p16"/>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9183532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accent6"/>
        </a:solidFill>
        <a:effectLst/>
      </p:bgPr>
    </p:bg>
    <p:spTree>
      <p:nvGrpSpPr>
        <p:cNvPr id="1" name="Shape 619"/>
        <p:cNvGrpSpPr/>
        <p:nvPr/>
      </p:nvGrpSpPr>
      <p:grpSpPr>
        <a:xfrm>
          <a:off x="0" y="0"/>
          <a:ext cx="0" cy="0"/>
          <a:chOff x="0" y="0"/>
          <a:chExt cx="0" cy="0"/>
        </a:xfrm>
      </p:grpSpPr>
      <p:sp>
        <p:nvSpPr>
          <p:cNvPr id="620" name="Google Shape;620;p17"/>
          <p:cNvSpPr txBox="1">
            <a:spLocks noGrp="1"/>
          </p:cNvSpPr>
          <p:nvPr>
            <p:ph type="title"/>
          </p:nvPr>
        </p:nvSpPr>
        <p:spPr>
          <a:xfrm>
            <a:off x="3017200" y="1364567"/>
            <a:ext cx="6157600" cy="12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621" name="Google Shape;621;p17"/>
          <p:cNvSpPr txBox="1"/>
          <p:nvPr/>
        </p:nvSpPr>
        <p:spPr>
          <a:xfrm>
            <a:off x="2813400" y="4834867"/>
            <a:ext cx="6565200" cy="657200"/>
          </a:xfrm>
          <a:prstGeom prst="rect">
            <a:avLst/>
          </a:prstGeom>
          <a:noFill/>
          <a:ln>
            <a:noFill/>
          </a:ln>
        </p:spPr>
        <p:txBody>
          <a:bodyPr spcFirstLastPara="1" wrap="square" lIns="121900" tIns="121900" rIns="121900" bIns="121900" anchor="t" anchorCtr="0">
            <a:noAutofit/>
          </a:bodyPr>
          <a:lstStyle/>
          <a:p>
            <a:pPr algn="ctr" defTabSz="1219170">
              <a:spcBef>
                <a:spcPts val="400"/>
              </a:spcBef>
              <a:defRPr/>
            </a:pPr>
            <a:r>
              <a:rPr lang="en" sz="1333" b="1">
                <a:solidFill>
                  <a:srgbClr val="36252C"/>
                </a:solidFill>
                <a:latin typeface="Merriweather"/>
                <a:ea typeface="Merriweather"/>
                <a:cs typeface="Merriweather"/>
                <a:sym typeface="Merriweather"/>
              </a:rPr>
              <a:t>CREDITS</a:t>
            </a:r>
            <a:r>
              <a:rPr lang="en" sz="1333">
                <a:solidFill>
                  <a:srgbClr val="36252C"/>
                </a:solidFill>
                <a:latin typeface="Merriweather"/>
                <a:ea typeface="Merriweather"/>
                <a:cs typeface="Merriweather"/>
                <a:sym typeface="Merriweather"/>
              </a:rPr>
              <a:t>: This presentation template was created by </a:t>
            </a:r>
            <a:r>
              <a:rPr lang="en" sz="1333" b="1">
                <a:solidFill>
                  <a:srgbClr val="36252C"/>
                </a:solidFill>
                <a:uFill>
                  <a:noFill/>
                </a:uFill>
                <a:latin typeface="Merriweather"/>
                <a:ea typeface="Merriweather"/>
                <a:cs typeface="Merriweather"/>
                <a:sym typeface="Merriweather"/>
                <a:hlinkClick r:id="rId2">
                  <a:extLst>
                    <a:ext uri="{A12FA001-AC4F-418D-AE19-62706E023703}">
                      <ahyp:hlinkClr xmlns="" xmlns:ahyp="http://schemas.microsoft.com/office/drawing/2018/hyperlinkcolor" val="tx"/>
                    </a:ext>
                  </a:extLst>
                </a:hlinkClick>
              </a:rPr>
              <a:t>Slidesgo</a:t>
            </a:r>
            <a:r>
              <a:rPr lang="en" sz="1333">
                <a:solidFill>
                  <a:srgbClr val="36252C"/>
                </a:solidFill>
                <a:latin typeface="Merriweather"/>
                <a:ea typeface="Merriweather"/>
                <a:cs typeface="Merriweather"/>
                <a:sym typeface="Merriweather"/>
              </a:rPr>
              <a:t>, including icons by </a:t>
            </a:r>
            <a:r>
              <a:rPr lang="en" sz="1333" b="1">
                <a:solidFill>
                  <a:srgbClr val="36252C"/>
                </a:solidFill>
                <a:uFill>
                  <a:noFill/>
                </a:uFill>
                <a:latin typeface="Merriweather"/>
                <a:ea typeface="Merriweather"/>
                <a:cs typeface="Merriweather"/>
                <a:sym typeface="Merriweather"/>
                <a:hlinkClick r:id="rId3">
                  <a:extLst>
                    <a:ext uri="{A12FA001-AC4F-418D-AE19-62706E023703}">
                      <ahyp:hlinkClr xmlns="" xmlns:ahyp="http://schemas.microsoft.com/office/drawing/2018/hyperlinkcolor" val="tx"/>
                    </a:ext>
                  </a:extLst>
                </a:hlinkClick>
              </a:rPr>
              <a:t>Flaticon</a:t>
            </a:r>
            <a:r>
              <a:rPr lang="en" sz="1333">
                <a:solidFill>
                  <a:srgbClr val="36252C"/>
                </a:solidFill>
                <a:latin typeface="Merriweather"/>
                <a:ea typeface="Merriweather"/>
                <a:cs typeface="Merriweather"/>
                <a:sym typeface="Merriweather"/>
              </a:rPr>
              <a:t>, and infographics &amp; images by </a:t>
            </a:r>
            <a:r>
              <a:rPr lang="en" sz="1333" b="1">
                <a:solidFill>
                  <a:srgbClr val="36252C"/>
                </a:solidFill>
                <a:uFill>
                  <a:noFill/>
                </a:uFill>
                <a:latin typeface="Merriweather"/>
                <a:ea typeface="Merriweather"/>
                <a:cs typeface="Merriweather"/>
                <a:sym typeface="Merriweather"/>
                <a:hlinkClick r:id="rId4">
                  <a:extLst>
                    <a:ext uri="{A12FA001-AC4F-418D-AE19-62706E023703}">
                      <ahyp:hlinkClr xmlns="" xmlns:ahyp="http://schemas.microsoft.com/office/drawing/2018/hyperlinkcolor" val="tx"/>
                    </a:ext>
                  </a:extLst>
                </a:hlinkClick>
              </a:rPr>
              <a:t>Freepik</a:t>
            </a:r>
            <a:r>
              <a:rPr lang="en" sz="1333">
                <a:solidFill>
                  <a:srgbClr val="36252C"/>
                </a:solidFill>
                <a:latin typeface="Merriweather"/>
                <a:ea typeface="Merriweather"/>
                <a:cs typeface="Merriweather"/>
                <a:sym typeface="Merriweather"/>
              </a:rPr>
              <a:t>. </a:t>
            </a:r>
            <a:endParaRPr sz="1733">
              <a:latin typeface="Lato"/>
              <a:ea typeface="Lato"/>
              <a:cs typeface="Lato"/>
              <a:sym typeface="Lato"/>
            </a:endParaRPr>
          </a:p>
        </p:txBody>
      </p:sp>
      <p:grpSp>
        <p:nvGrpSpPr>
          <p:cNvPr id="622" name="Google Shape;622;p17"/>
          <p:cNvGrpSpPr/>
          <p:nvPr/>
        </p:nvGrpSpPr>
        <p:grpSpPr>
          <a:xfrm>
            <a:off x="567950" y="5492062"/>
            <a:ext cx="853396" cy="714829"/>
            <a:chOff x="5524150" y="1164950"/>
            <a:chExt cx="119325" cy="99950"/>
          </a:xfrm>
        </p:grpSpPr>
        <p:sp>
          <p:nvSpPr>
            <p:cNvPr id="623" name="Google Shape;623;p17"/>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4" name="Google Shape;624;p17"/>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5" name="Google Shape;625;p17"/>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6" name="Google Shape;626;p17"/>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27" name="Google Shape;627;p17"/>
          <p:cNvGrpSpPr/>
          <p:nvPr/>
        </p:nvGrpSpPr>
        <p:grpSpPr>
          <a:xfrm rot="10800000">
            <a:off x="10844682" y="653404"/>
            <a:ext cx="800025" cy="798304"/>
            <a:chOff x="5352700" y="1148475"/>
            <a:chExt cx="116150" cy="115900"/>
          </a:xfrm>
        </p:grpSpPr>
        <p:sp>
          <p:nvSpPr>
            <p:cNvPr id="628" name="Google Shape;628;p17"/>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29" name="Google Shape;629;p17"/>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30" name="Google Shape;630;p17"/>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31" name="Google Shape;631;p17"/>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32" name="Google Shape;632;p17"/>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0517471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Four columns">
  <p:cSld name="Four columns">
    <p:bg>
      <p:bgPr>
        <a:solidFill>
          <a:schemeClr val="lt2"/>
        </a:solidFill>
        <a:effectLst/>
      </p:bgPr>
    </p:bg>
    <p:spTree>
      <p:nvGrpSpPr>
        <p:cNvPr id="1" name="Shape 633"/>
        <p:cNvGrpSpPr/>
        <p:nvPr/>
      </p:nvGrpSpPr>
      <p:grpSpPr>
        <a:xfrm>
          <a:off x="0" y="0"/>
          <a:ext cx="0" cy="0"/>
          <a:chOff x="0" y="0"/>
          <a:chExt cx="0" cy="0"/>
        </a:xfrm>
      </p:grpSpPr>
      <p:sp>
        <p:nvSpPr>
          <p:cNvPr id="634" name="Google Shape;634;p18"/>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35" name="Google Shape;635;p18"/>
          <p:cNvSpPr txBox="1">
            <a:spLocks noGrp="1"/>
          </p:cNvSpPr>
          <p:nvPr>
            <p:ph type="subTitle" idx="1"/>
          </p:nvPr>
        </p:nvSpPr>
        <p:spPr>
          <a:xfrm>
            <a:off x="789300"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36" name="Google Shape;636;p18"/>
          <p:cNvSpPr txBox="1">
            <a:spLocks noGrp="1"/>
          </p:cNvSpPr>
          <p:nvPr>
            <p:ph type="subTitle" idx="2"/>
          </p:nvPr>
        </p:nvSpPr>
        <p:spPr>
          <a:xfrm>
            <a:off x="841900"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37" name="Google Shape;637;p18"/>
          <p:cNvSpPr txBox="1">
            <a:spLocks noGrp="1"/>
          </p:cNvSpPr>
          <p:nvPr>
            <p:ph type="subTitle" idx="3"/>
          </p:nvPr>
        </p:nvSpPr>
        <p:spPr>
          <a:xfrm>
            <a:off x="8952684"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38" name="Google Shape;638;p18"/>
          <p:cNvSpPr txBox="1">
            <a:spLocks noGrp="1"/>
          </p:cNvSpPr>
          <p:nvPr>
            <p:ph type="subTitle" idx="4"/>
          </p:nvPr>
        </p:nvSpPr>
        <p:spPr>
          <a:xfrm>
            <a:off x="9005284"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39" name="Google Shape;639;p18"/>
          <p:cNvSpPr txBox="1">
            <a:spLocks noGrp="1"/>
          </p:cNvSpPr>
          <p:nvPr>
            <p:ph type="subTitle" idx="5"/>
          </p:nvPr>
        </p:nvSpPr>
        <p:spPr>
          <a:xfrm>
            <a:off x="3576067"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40" name="Google Shape;640;p18"/>
          <p:cNvSpPr txBox="1">
            <a:spLocks noGrp="1"/>
          </p:cNvSpPr>
          <p:nvPr>
            <p:ph type="subTitle" idx="6"/>
          </p:nvPr>
        </p:nvSpPr>
        <p:spPr>
          <a:xfrm>
            <a:off x="3628667"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sp>
        <p:nvSpPr>
          <p:cNvPr id="641" name="Google Shape;641;p18"/>
          <p:cNvSpPr txBox="1">
            <a:spLocks noGrp="1"/>
          </p:cNvSpPr>
          <p:nvPr>
            <p:ph type="subTitle" idx="7"/>
          </p:nvPr>
        </p:nvSpPr>
        <p:spPr>
          <a:xfrm>
            <a:off x="6238084" y="3533951"/>
            <a:ext cx="2450000" cy="43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42" name="Google Shape;642;p18"/>
          <p:cNvSpPr txBox="1">
            <a:spLocks noGrp="1"/>
          </p:cNvSpPr>
          <p:nvPr>
            <p:ph type="subTitle" idx="8"/>
          </p:nvPr>
        </p:nvSpPr>
        <p:spPr>
          <a:xfrm>
            <a:off x="6290684" y="4071333"/>
            <a:ext cx="2344800" cy="88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200"/>
              <a:buNone/>
              <a:defRPr sz="1867">
                <a:solidFill>
                  <a:schemeClr val="lt1"/>
                </a:solidFill>
              </a:defRPr>
            </a:lvl1pPr>
            <a:lvl2pPr lvl="1" algn="ctr" rtl="0">
              <a:spcBef>
                <a:spcPts val="2133"/>
              </a:spcBef>
              <a:spcAft>
                <a:spcPts val="0"/>
              </a:spcAft>
              <a:buClr>
                <a:schemeClr val="lt1"/>
              </a:buClr>
              <a:buSzPts val="1200"/>
              <a:buNone/>
              <a:defRPr sz="1600">
                <a:solidFill>
                  <a:schemeClr val="lt1"/>
                </a:solidFill>
              </a:defRPr>
            </a:lvl2pPr>
            <a:lvl3pPr lvl="2" algn="ctr" rtl="0">
              <a:spcBef>
                <a:spcPts val="2133"/>
              </a:spcBef>
              <a:spcAft>
                <a:spcPts val="0"/>
              </a:spcAft>
              <a:buClr>
                <a:schemeClr val="lt1"/>
              </a:buClr>
              <a:buSzPts val="1200"/>
              <a:buNone/>
              <a:defRPr sz="1600">
                <a:solidFill>
                  <a:schemeClr val="lt1"/>
                </a:solidFill>
              </a:defRPr>
            </a:lvl3pPr>
            <a:lvl4pPr lvl="3" algn="ctr" rtl="0">
              <a:spcBef>
                <a:spcPts val="2133"/>
              </a:spcBef>
              <a:spcAft>
                <a:spcPts val="0"/>
              </a:spcAft>
              <a:buClr>
                <a:schemeClr val="lt1"/>
              </a:buClr>
              <a:buSzPts val="1200"/>
              <a:buNone/>
              <a:defRPr sz="1600">
                <a:solidFill>
                  <a:schemeClr val="lt1"/>
                </a:solidFill>
              </a:defRPr>
            </a:lvl4pPr>
            <a:lvl5pPr lvl="4" algn="ctr" rtl="0">
              <a:spcBef>
                <a:spcPts val="2133"/>
              </a:spcBef>
              <a:spcAft>
                <a:spcPts val="0"/>
              </a:spcAft>
              <a:buClr>
                <a:schemeClr val="lt1"/>
              </a:buClr>
              <a:buSzPts val="1200"/>
              <a:buNone/>
              <a:defRPr sz="1600">
                <a:solidFill>
                  <a:schemeClr val="lt1"/>
                </a:solidFill>
              </a:defRPr>
            </a:lvl5pPr>
            <a:lvl6pPr lvl="5" algn="ctr" rtl="0">
              <a:spcBef>
                <a:spcPts val="2133"/>
              </a:spcBef>
              <a:spcAft>
                <a:spcPts val="0"/>
              </a:spcAft>
              <a:buClr>
                <a:schemeClr val="lt1"/>
              </a:buClr>
              <a:buSzPts val="1200"/>
              <a:buNone/>
              <a:defRPr sz="1600">
                <a:solidFill>
                  <a:schemeClr val="lt1"/>
                </a:solidFill>
              </a:defRPr>
            </a:lvl6pPr>
            <a:lvl7pPr lvl="6" algn="ctr" rtl="0">
              <a:spcBef>
                <a:spcPts val="2133"/>
              </a:spcBef>
              <a:spcAft>
                <a:spcPts val="0"/>
              </a:spcAft>
              <a:buClr>
                <a:schemeClr val="lt1"/>
              </a:buClr>
              <a:buSzPts val="1200"/>
              <a:buNone/>
              <a:defRPr sz="1600">
                <a:solidFill>
                  <a:schemeClr val="lt1"/>
                </a:solidFill>
              </a:defRPr>
            </a:lvl7pPr>
            <a:lvl8pPr lvl="7" algn="ctr" rtl="0">
              <a:spcBef>
                <a:spcPts val="2133"/>
              </a:spcBef>
              <a:spcAft>
                <a:spcPts val="0"/>
              </a:spcAft>
              <a:buClr>
                <a:schemeClr val="lt1"/>
              </a:buClr>
              <a:buSzPts val="1200"/>
              <a:buNone/>
              <a:defRPr sz="1600">
                <a:solidFill>
                  <a:schemeClr val="lt1"/>
                </a:solidFill>
              </a:defRPr>
            </a:lvl8pPr>
            <a:lvl9pPr lvl="8" algn="ctr" rtl="0">
              <a:spcBef>
                <a:spcPts val="2133"/>
              </a:spcBef>
              <a:spcAft>
                <a:spcPts val="2133"/>
              </a:spcAft>
              <a:buClr>
                <a:schemeClr val="lt1"/>
              </a:buClr>
              <a:buSzPts val="1200"/>
              <a:buNone/>
              <a:defRPr sz="1600">
                <a:solidFill>
                  <a:schemeClr val="lt1"/>
                </a:solidFill>
              </a:defRPr>
            </a:lvl9pPr>
          </a:lstStyle>
          <a:p>
            <a:endParaRPr/>
          </a:p>
        </p:txBody>
      </p:sp>
      <p:grpSp>
        <p:nvGrpSpPr>
          <p:cNvPr id="643" name="Google Shape;643;p18"/>
          <p:cNvGrpSpPr/>
          <p:nvPr/>
        </p:nvGrpSpPr>
        <p:grpSpPr>
          <a:xfrm>
            <a:off x="567950" y="5492062"/>
            <a:ext cx="853396" cy="714829"/>
            <a:chOff x="5524150" y="1164950"/>
            <a:chExt cx="119325" cy="99950"/>
          </a:xfrm>
        </p:grpSpPr>
        <p:sp>
          <p:nvSpPr>
            <p:cNvPr id="644" name="Google Shape;644;p18"/>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45" name="Google Shape;645;p18"/>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46" name="Google Shape;646;p18"/>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47" name="Google Shape;647;p18"/>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48" name="Google Shape;648;p18"/>
          <p:cNvGrpSpPr/>
          <p:nvPr/>
        </p:nvGrpSpPr>
        <p:grpSpPr>
          <a:xfrm rot="10800000">
            <a:off x="10844682" y="653404"/>
            <a:ext cx="800025" cy="798304"/>
            <a:chOff x="5352700" y="1148475"/>
            <a:chExt cx="116150" cy="115900"/>
          </a:xfrm>
        </p:grpSpPr>
        <p:sp>
          <p:nvSpPr>
            <p:cNvPr id="649" name="Google Shape;649;p18"/>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50" name="Google Shape;650;p18"/>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51" name="Google Shape;651;p18"/>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52" name="Google Shape;652;p18"/>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53" name="Google Shape;653;p18"/>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6889933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6"/>
        </a:solidFill>
        <a:effectLst/>
      </p:bgPr>
    </p:bg>
    <p:spTree>
      <p:nvGrpSpPr>
        <p:cNvPr id="1" name="Shape 654"/>
        <p:cNvGrpSpPr/>
        <p:nvPr/>
      </p:nvGrpSpPr>
      <p:grpSpPr>
        <a:xfrm>
          <a:off x="0" y="0"/>
          <a:ext cx="0" cy="0"/>
          <a:chOff x="0" y="0"/>
          <a:chExt cx="0" cy="0"/>
        </a:xfrm>
      </p:grpSpPr>
      <p:sp>
        <p:nvSpPr>
          <p:cNvPr id="655" name="Google Shape;655;p19"/>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56" name="Google Shape;656;p19"/>
          <p:cNvSpPr txBox="1">
            <a:spLocks noGrp="1"/>
          </p:cNvSpPr>
          <p:nvPr>
            <p:ph type="subTitle" idx="1"/>
          </p:nvPr>
        </p:nvSpPr>
        <p:spPr>
          <a:xfrm>
            <a:off x="1321233"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57" name="Google Shape;657;p19"/>
          <p:cNvSpPr txBox="1">
            <a:spLocks noGrp="1"/>
          </p:cNvSpPr>
          <p:nvPr>
            <p:ph type="subTitle" idx="2"/>
          </p:nvPr>
        </p:nvSpPr>
        <p:spPr>
          <a:xfrm>
            <a:off x="1184233" y="3411500"/>
            <a:ext cx="2724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58" name="Google Shape;658;p19"/>
          <p:cNvSpPr txBox="1">
            <a:spLocks noGrp="1"/>
          </p:cNvSpPr>
          <p:nvPr>
            <p:ph type="subTitle" idx="3"/>
          </p:nvPr>
        </p:nvSpPr>
        <p:spPr>
          <a:xfrm>
            <a:off x="4870952"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59" name="Google Shape;659;p19"/>
          <p:cNvSpPr txBox="1">
            <a:spLocks noGrp="1"/>
          </p:cNvSpPr>
          <p:nvPr>
            <p:ph type="subTitle" idx="4"/>
          </p:nvPr>
        </p:nvSpPr>
        <p:spPr>
          <a:xfrm>
            <a:off x="4525952" y="3411500"/>
            <a:ext cx="3140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0" name="Google Shape;660;p19"/>
          <p:cNvSpPr txBox="1">
            <a:spLocks noGrp="1"/>
          </p:cNvSpPr>
          <p:nvPr>
            <p:ph type="subTitle" idx="5"/>
          </p:nvPr>
        </p:nvSpPr>
        <p:spPr>
          <a:xfrm>
            <a:off x="8420633" y="3071584"/>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1" name="Google Shape;661;p19"/>
          <p:cNvSpPr txBox="1">
            <a:spLocks noGrp="1"/>
          </p:cNvSpPr>
          <p:nvPr>
            <p:ph type="subTitle" idx="6"/>
          </p:nvPr>
        </p:nvSpPr>
        <p:spPr>
          <a:xfrm>
            <a:off x="8283633" y="3411500"/>
            <a:ext cx="2724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2" name="Google Shape;662;p19"/>
          <p:cNvSpPr txBox="1">
            <a:spLocks noGrp="1"/>
          </p:cNvSpPr>
          <p:nvPr>
            <p:ph type="subTitle" idx="7"/>
          </p:nvPr>
        </p:nvSpPr>
        <p:spPr>
          <a:xfrm>
            <a:off x="1321233" y="5146433"/>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3" name="Google Shape;663;p19"/>
          <p:cNvSpPr txBox="1">
            <a:spLocks noGrp="1"/>
          </p:cNvSpPr>
          <p:nvPr>
            <p:ph type="subTitle" idx="8"/>
          </p:nvPr>
        </p:nvSpPr>
        <p:spPr>
          <a:xfrm>
            <a:off x="1184233"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4" name="Google Shape;664;p19"/>
          <p:cNvSpPr txBox="1">
            <a:spLocks noGrp="1"/>
          </p:cNvSpPr>
          <p:nvPr>
            <p:ph type="subTitle" idx="9"/>
          </p:nvPr>
        </p:nvSpPr>
        <p:spPr>
          <a:xfrm>
            <a:off x="4870967" y="5231967"/>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5" name="Google Shape;665;p19"/>
          <p:cNvSpPr txBox="1">
            <a:spLocks noGrp="1"/>
          </p:cNvSpPr>
          <p:nvPr>
            <p:ph type="subTitle" idx="13"/>
          </p:nvPr>
        </p:nvSpPr>
        <p:spPr>
          <a:xfrm>
            <a:off x="4733952"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sp>
        <p:nvSpPr>
          <p:cNvPr id="666" name="Google Shape;666;p19"/>
          <p:cNvSpPr txBox="1">
            <a:spLocks noGrp="1"/>
          </p:cNvSpPr>
          <p:nvPr>
            <p:ph type="subTitle" idx="14"/>
          </p:nvPr>
        </p:nvSpPr>
        <p:spPr>
          <a:xfrm>
            <a:off x="8420633" y="5146433"/>
            <a:ext cx="2450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1pPr>
            <a:lvl2pPr lvl="1" algn="ctr" rtl="0">
              <a:spcBef>
                <a:spcPts val="0"/>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2pPr>
            <a:lvl3pPr lvl="2"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3pPr>
            <a:lvl4pPr lvl="3"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4pPr>
            <a:lvl5pPr lvl="4"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5pPr>
            <a:lvl6pPr lvl="5"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6pPr>
            <a:lvl7pPr lvl="6"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7pPr>
            <a:lvl8pPr lvl="7" algn="ctr" rtl="0">
              <a:spcBef>
                <a:spcPts val="2133"/>
              </a:spcBef>
              <a:spcAft>
                <a:spcPts val="0"/>
              </a:spcAft>
              <a:buClr>
                <a:schemeClr val="dk1"/>
              </a:buClr>
              <a:buSzPts val="1400"/>
              <a:buFont typeface="Merriweather"/>
              <a:buNone/>
              <a:defRPr b="1">
                <a:solidFill>
                  <a:schemeClr val="dk1"/>
                </a:solidFill>
                <a:latin typeface="Merriweather"/>
                <a:ea typeface="Merriweather"/>
                <a:cs typeface="Merriweather"/>
                <a:sym typeface="Merriweather"/>
              </a:defRPr>
            </a:lvl8pPr>
            <a:lvl9pPr lvl="8" algn="ctr" rtl="0">
              <a:spcBef>
                <a:spcPts val="2133"/>
              </a:spcBef>
              <a:spcAft>
                <a:spcPts val="2133"/>
              </a:spcAft>
              <a:buClr>
                <a:schemeClr val="dk1"/>
              </a:buClr>
              <a:buSzPts val="1400"/>
              <a:buFont typeface="Merriweather"/>
              <a:buNone/>
              <a:defRPr b="1">
                <a:solidFill>
                  <a:schemeClr val="dk1"/>
                </a:solidFill>
                <a:latin typeface="Merriweather"/>
                <a:ea typeface="Merriweather"/>
                <a:cs typeface="Merriweather"/>
                <a:sym typeface="Merriweather"/>
              </a:defRPr>
            </a:lvl9pPr>
          </a:lstStyle>
          <a:p>
            <a:endParaRPr/>
          </a:p>
        </p:txBody>
      </p:sp>
      <p:sp>
        <p:nvSpPr>
          <p:cNvPr id="667" name="Google Shape;667;p19"/>
          <p:cNvSpPr txBox="1">
            <a:spLocks noGrp="1"/>
          </p:cNvSpPr>
          <p:nvPr>
            <p:ph type="subTitle" idx="15"/>
          </p:nvPr>
        </p:nvSpPr>
        <p:spPr>
          <a:xfrm>
            <a:off x="8283633" y="5520636"/>
            <a:ext cx="2724000" cy="3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867"/>
            </a:lvl1pPr>
            <a:lvl2pPr lvl="1" algn="ctr" rtl="0">
              <a:spcBef>
                <a:spcPts val="0"/>
              </a:spcBef>
              <a:spcAft>
                <a:spcPts val="0"/>
              </a:spcAft>
              <a:buSzPts val="1200"/>
              <a:buNone/>
              <a:defRPr sz="1600"/>
            </a:lvl2pPr>
            <a:lvl3pPr lvl="2" algn="ctr" rtl="0">
              <a:spcBef>
                <a:spcPts val="2133"/>
              </a:spcBef>
              <a:spcAft>
                <a:spcPts val="0"/>
              </a:spcAft>
              <a:buSzPts val="1200"/>
              <a:buNone/>
              <a:defRPr sz="1600"/>
            </a:lvl3pPr>
            <a:lvl4pPr lvl="3" algn="ctr" rtl="0">
              <a:spcBef>
                <a:spcPts val="2133"/>
              </a:spcBef>
              <a:spcAft>
                <a:spcPts val="0"/>
              </a:spcAft>
              <a:buSzPts val="1200"/>
              <a:buNone/>
              <a:defRPr sz="1600"/>
            </a:lvl4pPr>
            <a:lvl5pPr lvl="4" algn="ctr" rtl="0">
              <a:spcBef>
                <a:spcPts val="2133"/>
              </a:spcBef>
              <a:spcAft>
                <a:spcPts val="0"/>
              </a:spcAft>
              <a:buSzPts val="1200"/>
              <a:buNone/>
              <a:defRPr sz="1600"/>
            </a:lvl5pPr>
            <a:lvl6pPr lvl="5" algn="ctr" rtl="0">
              <a:spcBef>
                <a:spcPts val="2133"/>
              </a:spcBef>
              <a:spcAft>
                <a:spcPts val="0"/>
              </a:spcAft>
              <a:buSzPts val="1200"/>
              <a:buNone/>
              <a:defRPr sz="1600"/>
            </a:lvl6pPr>
            <a:lvl7pPr lvl="6" algn="ctr" rtl="0">
              <a:spcBef>
                <a:spcPts val="2133"/>
              </a:spcBef>
              <a:spcAft>
                <a:spcPts val="0"/>
              </a:spcAft>
              <a:buSzPts val="1200"/>
              <a:buNone/>
              <a:defRPr sz="1600"/>
            </a:lvl7pPr>
            <a:lvl8pPr lvl="7" algn="ctr" rtl="0">
              <a:spcBef>
                <a:spcPts val="2133"/>
              </a:spcBef>
              <a:spcAft>
                <a:spcPts val="0"/>
              </a:spcAft>
              <a:buSzPts val="1200"/>
              <a:buNone/>
              <a:defRPr sz="1600"/>
            </a:lvl8pPr>
            <a:lvl9pPr lvl="8" algn="ctr" rtl="0">
              <a:spcBef>
                <a:spcPts val="2133"/>
              </a:spcBef>
              <a:spcAft>
                <a:spcPts val="2133"/>
              </a:spcAft>
              <a:buSzPts val="1200"/>
              <a:buNone/>
              <a:defRPr sz="1600"/>
            </a:lvl9pPr>
          </a:lstStyle>
          <a:p>
            <a:endParaRPr/>
          </a:p>
        </p:txBody>
      </p:sp>
      <p:grpSp>
        <p:nvGrpSpPr>
          <p:cNvPr id="668" name="Google Shape;668;p19"/>
          <p:cNvGrpSpPr/>
          <p:nvPr/>
        </p:nvGrpSpPr>
        <p:grpSpPr>
          <a:xfrm>
            <a:off x="567950" y="5492062"/>
            <a:ext cx="853396" cy="714829"/>
            <a:chOff x="5524150" y="1164950"/>
            <a:chExt cx="119325" cy="99950"/>
          </a:xfrm>
        </p:grpSpPr>
        <p:sp>
          <p:nvSpPr>
            <p:cNvPr id="669" name="Google Shape;669;p19"/>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0" name="Google Shape;670;p19"/>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1" name="Google Shape;671;p19"/>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2" name="Google Shape;672;p19"/>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73" name="Google Shape;673;p19"/>
          <p:cNvGrpSpPr/>
          <p:nvPr/>
        </p:nvGrpSpPr>
        <p:grpSpPr>
          <a:xfrm rot="10800000">
            <a:off x="10844682" y="653404"/>
            <a:ext cx="800025" cy="798304"/>
            <a:chOff x="5352700" y="1148475"/>
            <a:chExt cx="116150" cy="115900"/>
          </a:xfrm>
        </p:grpSpPr>
        <p:sp>
          <p:nvSpPr>
            <p:cNvPr id="674" name="Google Shape;674;p19"/>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5" name="Google Shape;675;p19"/>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6" name="Google Shape;676;p19"/>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77" name="Google Shape;677;p19"/>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78" name="Google Shape;678;p19"/>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3297512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roducto digital">
  <p:cSld name="Producto digital">
    <p:bg>
      <p:bgPr>
        <a:gradFill>
          <a:gsLst>
            <a:gs pos="0">
              <a:srgbClr val="143F6A"/>
            </a:gs>
            <a:gs pos="100000">
              <a:srgbClr val="1E5F9F"/>
            </a:gs>
          </a:gsLst>
          <a:path path="circle">
            <a:fillToRect t="100000" r="100000"/>
          </a:path>
          <a:tileRect l="-100000" b="-100000"/>
        </a:gradFill>
        <a:effectLst/>
      </p:bgPr>
    </p:bg>
    <p:spTree>
      <p:nvGrpSpPr>
        <p:cNvPr id="1" name="Shape 240"/>
        <p:cNvGrpSpPr/>
        <p:nvPr/>
      </p:nvGrpSpPr>
      <p:grpSpPr>
        <a:xfrm>
          <a:off x="0" y="0"/>
          <a:ext cx="0" cy="0"/>
          <a:chOff x="0" y="0"/>
          <a:chExt cx="0" cy="0"/>
        </a:xfrm>
      </p:grpSpPr>
      <p:sp>
        <p:nvSpPr>
          <p:cNvPr id="241" name="Google Shape;241;p37"/>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a:gsLst>
              <a:gs pos="0">
                <a:srgbClr val="1E5F9F"/>
              </a:gs>
              <a:gs pos="100000">
                <a:srgbClr val="143F6A"/>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37"/>
          <p:cNvSpPr/>
          <p:nvPr/>
        </p:nvSpPr>
        <p:spPr>
          <a:xfrm rot="10800000">
            <a:off x="2255" y="454055"/>
            <a:ext cx="6029428" cy="5949890"/>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rgbClr val="143F6A"/>
              </a:gs>
              <a:gs pos="100000">
                <a:srgbClr val="3B4658"/>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37"/>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37"/>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45" name="Google Shape;245;p37"/>
          <p:cNvSpPr txBox="1">
            <a:spLocks noGrp="1"/>
          </p:cNvSpPr>
          <p:nvPr>
            <p:ph type="ctrTitle"/>
          </p:nvPr>
        </p:nvSpPr>
        <p:spPr>
          <a:xfrm>
            <a:off x="7578276" y="3429000"/>
            <a:ext cx="3863221"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6" name="Google Shape;246;p37"/>
          <p:cNvSpPr txBox="1">
            <a:spLocks noGrp="1"/>
          </p:cNvSpPr>
          <p:nvPr>
            <p:ph type="subTitle" idx="1"/>
          </p:nvPr>
        </p:nvSpPr>
        <p:spPr>
          <a:xfrm>
            <a:off x="7578276" y="4362628"/>
            <a:ext cx="3863221" cy="141542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47" name="Google Shape;247;p37"/>
          <p:cNvPicPr preferRelativeResize="0"/>
          <p:nvPr/>
        </p:nvPicPr>
        <p:blipFill rotWithShape="1">
          <a:blip r:embed="rId2">
            <a:alphaModFix/>
          </a:blip>
          <a:srcRect/>
          <a:stretch/>
        </p:blipFill>
        <p:spPr>
          <a:xfrm>
            <a:off x="10755242" y="6359429"/>
            <a:ext cx="881186" cy="339985"/>
          </a:xfrm>
          <a:prstGeom prst="rect">
            <a:avLst/>
          </a:prstGeom>
          <a:noFill/>
          <a:ln>
            <a:noFill/>
          </a:ln>
        </p:spPr>
      </p:pic>
      <p:pic>
        <p:nvPicPr>
          <p:cNvPr id="248" name="Google Shape;248;p37"/>
          <p:cNvPicPr preferRelativeResize="0"/>
          <p:nvPr/>
        </p:nvPicPr>
        <p:blipFill rotWithShape="1">
          <a:blip r:embed="rId3">
            <a:alphaModFix/>
          </a:blip>
          <a:srcRect/>
          <a:stretch/>
        </p:blipFill>
        <p:spPr>
          <a:xfrm flipH="1">
            <a:off x="0" y="457201"/>
            <a:ext cx="10705833" cy="6195852"/>
          </a:xfrm>
          <a:prstGeom prst="rect">
            <a:avLst/>
          </a:prstGeom>
          <a:noFill/>
          <a:ln>
            <a:noFill/>
          </a:ln>
        </p:spPr>
      </p:pic>
      <p:sp>
        <p:nvSpPr>
          <p:cNvPr id="249" name="Google Shape;249;p37"/>
          <p:cNvSpPr>
            <a:spLocks noGrp="1"/>
          </p:cNvSpPr>
          <p:nvPr>
            <p:ph type="pic" idx="2"/>
          </p:nvPr>
        </p:nvSpPr>
        <p:spPr>
          <a:xfrm>
            <a:off x="-1" y="947452"/>
            <a:ext cx="5703889" cy="4320000"/>
          </a:xfrm>
          <a:prstGeom prst="rect">
            <a:avLst/>
          </a:prstGeom>
          <a:solidFill>
            <a:srgbClr val="D8D8D8"/>
          </a:solid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accent6"/>
        </a:solidFill>
        <a:effectLst/>
      </p:bgPr>
    </p:bg>
    <p:spTree>
      <p:nvGrpSpPr>
        <p:cNvPr id="1" name="Shape 679"/>
        <p:cNvGrpSpPr/>
        <p:nvPr/>
      </p:nvGrpSpPr>
      <p:grpSpPr>
        <a:xfrm>
          <a:off x="0" y="0"/>
          <a:ext cx="0" cy="0"/>
          <a:chOff x="0" y="0"/>
          <a:chExt cx="0" cy="0"/>
        </a:xfrm>
      </p:grpSpPr>
      <p:sp>
        <p:nvSpPr>
          <p:cNvPr id="680" name="Google Shape;680;p20"/>
          <p:cNvSpPr txBox="1">
            <a:spLocks noGrp="1"/>
          </p:cNvSpPr>
          <p:nvPr>
            <p:ph type="title"/>
          </p:nvPr>
        </p:nvSpPr>
        <p:spPr>
          <a:xfrm>
            <a:off x="719333" y="950967"/>
            <a:ext cx="1075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grpSp>
        <p:nvGrpSpPr>
          <p:cNvPr id="681" name="Google Shape;681;p20"/>
          <p:cNvGrpSpPr/>
          <p:nvPr/>
        </p:nvGrpSpPr>
        <p:grpSpPr>
          <a:xfrm>
            <a:off x="567950" y="5492062"/>
            <a:ext cx="853396" cy="714829"/>
            <a:chOff x="5524150" y="1164950"/>
            <a:chExt cx="119325" cy="99950"/>
          </a:xfrm>
        </p:grpSpPr>
        <p:sp>
          <p:nvSpPr>
            <p:cNvPr id="682" name="Google Shape;682;p20"/>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3" name="Google Shape;683;p20"/>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4" name="Google Shape;684;p20"/>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5" name="Google Shape;685;p20"/>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686" name="Google Shape;686;p20"/>
          <p:cNvGrpSpPr/>
          <p:nvPr/>
        </p:nvGrpSpPr>
        <p:grpSpPr>
          <a:xfrm rot="10800000">
            <a:off x="10844682" y="653404"/>
            <a:ext cx="800025" cy="798304"/>
            <a:chOff x="5352700" y="1148475"/>
            <a:chExt cx="116150" cy="115900"/>
          </a:xfrm>
        </p:grpSpPr>
        <p:sp>
          <p:nvSpPr>
            <p:cNvPr id="687" name="Google Shape;687;p20"/>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8" name="Google Shape;688;p20"/>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89" name="Google Shape;689;p20"/>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690" name="Google Shape;690;p20"/>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691" name="Google Shape;691;p20"/>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4262904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hoto background">
  <p:cSld name="Photo background">
    <p:bg>
      <p:bgPr>
        <a:solidFill>
          <a:schemeClr val="accent6"/>
        </a:solidFill>
        <a:effectLst/>
      </p:bgPr>
    </p:bg>
    <p:spTree>
      <p:nvGrpSpPr>
        <p:cNvPr id="1" name="Shape 692"/>
        <p:cNvGrpSpPr/>
        <p:nvPr/>
      </p:nvGrpSpPr>
      <p:grpSpPr>
        <a:xfrm>
          <a:off x="0" y="0"/>
          <a:ext cx="0" cy="0"/>
          <a:chOff x="0" y="0"/>
          <a:chExt cx="0" cy="0"/>
        </a:xfrm>
      </p:grpSpPr>
      <p:sp>
        <p:nvSpPr>
          <p:cNvPr id="693" name="Google Shape;693;p21"/>
          <p:cNvSpPr/>
          <p:nvPr/>
        </p:nvSpPr>
        <p:spPr>
          <a:xfrm>
            <a:off x="719333" y="950967"/>
            <a:ext cx="5376800" cy="4956000"/>
          </a:xfrm>
          <a:prstGeom prst="roundRect">
            <a:avLst>
              <a:gd name="adj" fmla="val 10678"/>
            </a:avLst>
          </a:prstGeom>
          <a:solidFill>
            <a:schemeClr val="lt2"/>
          </a:solidFill>
          <a:ln>
            <a:noFill/>
          </a:ln>
        </p:spPr>
        <p:txBody>
          <a:bodyPr spcFirstLastPara="1" wrap="square" lIns="121900" tIns="121900" rIns="121900" bIns="121900" anchor="ctr" anchorCtr="0">
            <a:noAutofit/>
          </a:bodyPr>
          <a:lstStyle/>
          <a:p>
            <a:pPr defTabSz="1219170">
              <a:defRPr/>
            </a:pPr>
            <a:endParaRPr sz="1867">
              <a:ea typeface="+mn-ea"/>
            </a:endParaRPr>
          </a:p>
        </p:txBody>
      </p:sp>
      <p:sp>
        <p:nvSpPr>
          <p:cNvPr id="694" name="Google Shape;694;p21"/>
          <p:cNvSpPr txBox="1">
            <a:spLocks noGrp="1"/>
          </p:cNvSpPr>
          <p:nvPr>
            <p:ph type="title"/>
          </p:nvPr>
        </p:nvSpPr>
        <p:spPr>
          <a:xfrm>
            <a:off x="993733" y="1202629"/>
            <a:ext cx="4828000" cy="300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0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95" name="Google Shape;695;p21"/>
          <p:cNvSpPr txBox="1">
            <a:spLocks noGrp="1"/>
          </p:cNvSpPr>
          <p:nvPr>
            <p:ph type="subTitle" idx="1"/>
          </p:nvPr>
        </p:nvSpPr>
        <p:spPr>
          <a:xfrm>
            <a:off x="993733" y="4255068"/>
            <a:ext cx="4828000" cy="12836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867">
                <a:solidFill>
                  <a:schemeClr val="l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Tree>
    <p:extLst>
      <p:ext uri="{BB962C8B-B14F-4D97-AF65-F5344CB8AC3E}">
        <p14:creationId xmlns:p14="http://schemas.microsoft.com/office/powerpoint/2010/main" val="17957821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body 2">
  <p:cSld name="Title and body 2">
    <p:bg>
      <p:bgPr>
        <a:solidFill>
          <a:schemeClr val="accent6"/>
        </a:solidFill>
        <a:effectLst/>
      </p:bgPr>
    </p:bg>
    <p:spTree>
      <p:nvGrpSpPr>
        <p:cNvPr id="1" name="Shape 696"/>
        <p:cNvGrpSpPr/>
        <p:nvPr/>
      </p:nvGrpSpPr>
      <p:grpSpPr>
        <a:xfrm>
          <a:off x="0" y="0"/>
          <a:ext cx="0" cy="0"/>
          <a:chOff x="0" y="0"/>
          <a:chExt cx="0" cy="0"/>
        </a:xfrm>
      </p:grpSpPr>
      <p:sp>
        <p:nvSpPr>
          <p:cNvPr id="697" name="Google Shape;697;p22"/>
          <p:cNvSpPr txBox="1">
            <a:spLocks noGrp="1"/>
          </p:cNvSpPr>
          <p:nvPr>
            <p:ph type="title"/>
          </p:nvPr>
        </p:nvSpPr>
        <p:spPr>
          <a:xfrm>
            <a:off x="719333" y="2295243"/>
            <a:ext cx="53768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698" name="Google Shape;698;p22"/>
          <p:cNvSpPr txBox="1">
            <a:spLocks noGrp="1"/>
          </p:cNvSpPr>
          <p:nvPr>
            <p:ph type="subTitle" idx="1"/>
          </p:nvPr>
        </p:nvSpPr>
        <p:spPr>
          <a:xfrm>
            <a:off x="738533" y="3253157"/>
            <a:ext cx="4434400" cy="130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699" name="Google Shape;699;p22"/>
          <p:cNvGrpSpPr/>
          <p:nvPr/>
        </p:nvGrpSpPr>
        <p:grpSpPr>
          <a:xfrm>
            <a:off x="567950" y="5492062"/>
            <a:ext cx="853396" cy="714829"/>
            <a:chOff x="5524150" y="1164950"/>
            <a:chExt cx="119325" cy="99950"/>
          </a:xfrm>
        </p:grpSpPr>
        <p:sp>
          <p:nvSpPr>
            <p:cNvPr id="700" name="Google Shape;700;p22"/>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1" name="Google Shape;701;p22"/>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2" name="Google Shape;702;p22"/>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3" name="Google Shape;703;p22"/>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704" name="Google Shape;704;p22"/>
          <p:cNvGrpSpPr/>
          <p:nvPr/>
        </p:nvGrpSpPr>
        <p:grpSpPr>
          <a:xfrm rot="10800000">
            <a:off x="10844682" y="653404"/>
            <a:ext cx="800025" cy="798304"/>
            <a:chOff x="5352700" y="1148475"/>
            <a:chExt cx="116150" cy="115900"/>
          </a:xfrm>
        </p:grpSpPr>
        <p:sp>
          <p:nvSpPr>
            <p:cNvPr id="705" name="Google Shape;705;p22"/>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6" name="Google Shape;706;p22"/>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7" name="Google Shape;707;p22"/>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08" name="Google Shape;708;p22"/>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709" name="Google Shape;709;p22"/>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5840668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body 3">
  <p:cSld name="Title and body 3">
    <p:bg>
      <p:bgPr>
        <a:solidFill>
          <a:schemeClr val="accent6"/>
        </a:solidFill>
        <a:effectLst/>
      </p:bgPr>
    </p:bg>
    <p:spTree>
      <p:nvGrpSpPr>
        <p:cNvPr id="1" name="Shape 710"/>
        <p:cNvGrpSpPr/>
        <p:nvPr/>
      </p:nvGrpSpPr>
      <p:grpSpPr>
        <a:xfrm>
          <a:off x="0" y="0"/>
          <a:ext cx="0" cy="0"/>
          <a:chOff x="0" y="0"/>
          <a:chExt cx="0" cy="0"/>
        </a:xfrm>
      </p:grpSpPr>
      <p:sp>
        <p:nvSpPr>
          <p:cNvPr id="711" name="Google Shape;711;p23"/>
          <p:cNvSpPr txBox="1">
            <a:spLocks noGrp="1"/>
          </p:cNvSpPr>
          <p:nvPr>
            <p:ph type="title"/>
          </p:nvPr>
        </p:nvSpPr>
        <p:spPr>
          <a:xfrm>
            <a:off x="6096000" y="2292096"/>
            <a:ext cx="537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712" name="Google Shape;712;p23"/>
          <p:cNvSpPr txBox="1">
            <a:spLocks noGrp="1"/>
          </p:cNvSpPr>
          <p:nvPr>
            <p:ph type="subTitle" idx="1"/>
          </p:nvPr>
        </p:nvSpPr>
        <p:spPr>
          <a:xfrm>
            <a:off x="6115200" y="3255264"/>
            <a:ext cx="4644000" cy="1304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grpSp>
        <p:nvGrpSpPr>
          <p:cNvPr id="713" name="Google Shape;713;p23"/>
          <p:cNvGrpSpPr/>
          <p:nvPr/>
        </p:nvGrpSpPr>
        <p:grpSpPr>
          <a:xfrm>
            <a:off x="567950" y="5492062"/>
            <a:ext cx="853396" cy="714829"/>
            <a:chOff x="5524150" y="1164950"/>
            <a:chExt cx="119325" cy="99950"/>
          </a:xfrm>
        </p:grpSpPr>
        <p:sp>
          <p:nvSpPr>
            <p:cNvPr id="714" name="Google Shape;714;p23"/>
            <p:cNvSpPr/>
            <p:nvPr/>
          </p:nvSpPr>
          <p:spPr>
            <a:xfrm>
              <a:off x="5524150" y="1164950"/>
              <a:ext cx="3300" cy="99950"/>
            </a:xfrm>
            <a:custGeom>
              <a:avLst/>
              <a:gdLst/>
              <a:ahLst/>
              <a:cxnLst/>
              <a:rect l="l" t="t" r="r" b="b"/>
              <a:pathLst>
                <a:path w="132" h="3998" extrusionOk="0">
                  <a:moveTo>
                    <a:pt x="65" y="0"/>
                  </a:moveTo>
                  <a:cubicBezTo>
                    <a:pt x="57" y="0"/>
                    <a:pt x="49" y="5"/>
                    <a:pt x="49" y="16"/>
                  </a:cubicBezTo>
                  <a:cubicBezTo>
                    <a:pt x="37" y="676"/>
                    <a:pt x="38" y="1336"/>
                    <a:pt x="33" y="1996"/>
                  </a:cubicBezTo>
                  <a:cubicBezTo>
                    <a:pt x="28" y="2655"/>
                    <a:pt x="1" y="3321"/>
                    <a:pt x="46" y="3978"/>
                  </a:cubicBezTo>
                  <a:cubicBezTo>
                    <a:pt x="47" y="3991"/>
                    <a:pt x="57" y="3998"/>
                    <a:pt x="67" y="3998"/>
                  </a:cubicBezTo>
                  <a:cubicBezTo>
                    <a:pt x="76" y="3998"/>
                    <a:pt x="85" y="3992"/>
                    <a:pt x="86" y="3979"/>
                  </a:cubicBezTo>
                  <a:cubicBezTo>
                    <a:pt x="132" y="3322"/>
                    <a:pt x="104" y="2656"/>
                    <a:pt x="99" y="1998"/>
                  </a:cubicBezTo>
                  <a:cubicBezTo>
                    <a:pt x="94" y="1338"/>
                    <a:pt x="95" y="677"/>
                    <a:pt x="83" y="17"/>
                  </a:cubicBezTo>
                  <a:cubicBezTo>
                    <a:pt x="82" y="6"/>
                    <a:pt x="73" y="0"/>
                    <a:pt x="65"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15" name="Google Shape;715;p23"/>
            <p:cNvSpPr/>
            <p:nvPr/>
          </p:nvSpPr>
          <p:spPr>
            <a:xfrm>
              <a:off x="5531800" y="1237325"/>
              <a:ext cx="3550" cy="22350"/>
            </a:xfrm>
            <a:custGeom>
              <a:avLst/>
              <a:gdLst/>
              <a:ahLst/>
              <a:cxnLst/>
              <a:rect l="l" t="t" r="r" b="b"/>
              <a:pathLst>
                <a:path w="142" h="894" extrusionOk="0">
                  <a:moveTo>
                    <a:pt x="70" y="0"/>
                  </a:moveTo>
                  <a:cubicBezTo>
                    <a:pt x="58" y="0"/>
                    <a:pt x="45" y="8"/>
                    <a:pt x="45" y="25"/>
                  </a:cubicBezTo>
                  <a:cubicBezTo>
                    <a:pt x="41" y="300"/>
                    <a:pt x="0" y="609"/>
                    <a:pt x="53" y="880"/>
                  </a:cubicBezTo>
                  <a:cubicBezTo>
                    <a:pt x="55" y="889"/>
                    <a:pt x="64" y="894"/>
                    <a:pt x="72" y="894"/>
                  </a:cubicBezTo>
                  <a:cubicBezTo>
                    <a:pt x="80" y="894"/>
                    <a:pt x="87" y="890"/>
                    <a:pt x="88" y="882"/>
                  </a:cubicBezTo>
                  <a:cubicBezTo>
                    <a:pt x="142" y="610"/>
                    <a:pt x="101" y="301"/>
                    <a:pt x="97" y="26"/>
                  </a:cubicBezTo>
                  <a:cubicBezTo>
                    <a:pt x="97" y="9"/>
                    <a:pt x="84" y="0"/>
                    <a:pt x="70"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16" name="Google Shape;716;p23"/>
            <p:cNvSpPr/>
            <p:nvPr/>
          </p:nvSpPr>
          <p:spPr>
            <a:xfrm>
              <a:off x="5543050" y="1245125"/>
              <a:ext cx="2600" cy="12050"/>
            </a:xfrm>
            <a:custGeom>
              <a:avLst/>
              <a:gdLst/>
              <a:ahLst/>
              <a:cxnLst/>
              <a:rect l="l" t="t" r="r" b="b"/>
              <a:pathLst>
                <a:path w="104" h="482" extrusionOk="0">
                  <a:moveTo>
                    <a:pt x="52" y="1"/>
                  </a:moveTo>
                  <a:cubicBezTo>
                    <a:pt x="40" y="1"/>
                    <a:pt x="29" y="8"/>
                    <a:pt x="30" y="24"/>
                  </a:cubicBezTo>
                  <a:cubicBezTo>
                    <a:pt x="31" y="109"/>
                    <a:pt x="28" y="192"/>
                    <a:pt x="23" y="276"/>
                  </a:cubicBezTo>
                  <a:cubicBezTo>
                    <a:pt x="20" y="342"/>
                    <a:pt x="1" y="411"/>
                    <a:pt x="30" y="471"/>
                  </a:cubicBezTo>
                  <a:cubicBezTo>
                    <a:pt x="33" y="478"/>
                    <a:pt x="40" y="482"/>
                    <a:pt x="46" y="482"/>
                  </a:cubicBezTo>
                  <a:cubicBezTo>
                    <a:pt x="54" y="482"/>
                    <a:pt x="61" y="478"/>
                    <a:pt x="65" y="472"/>
                  </a:cubicBezTo>
                  <a:cubicBezTo>
                    <a:pt x="104" y="418"/>
                    <a:pt x="94" y="343"/>
                    <a:pt x="94" y="278"/>
                  </a:cubicBezTo>
                  <a:cubicBezTo>
                    <a:pt x="94" y="193"/>
                    <a:pt x="87" y="110"/>
                    <a:pt x="80" y="26"/>
                  </a:cubicBezTo>
                  <a:cubicBezTo>
                    <a:pt x="79" y="9"/>
                    <a:pt x="65" y="1"/>
                    <a:pt x="52"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17" name="Google Shape;717;p23"/>
            <p:cNvSpPr/>
            <p:nvPr/>
          </p:nvSpPr>
          <p:spPr>
            <a:xfrm>
              <a:off x="5556425" y="1261450"/>
              <a:ext cx="87050" cy="1775"/>
            </a:xfrm>
            <a:custGeom>
              <a:avLst/>
              <a:gdLst/>
              <a:ahLst/>
              <a:cxnLst/>
              <a:rect l="l" t="t" r="r" b="b"/>
              <a:pathLst>
                <a:path w="3482" h="71" extrusionOk="0">
                  <a:moveTo>
                    <a:pt x="1731" y="0"/>
                  </a:moveTo>
                  <a:cubicBezTo>
                    <a:pt x="1168" y="0"/>
                    <a:pt x="605" y="4"/>
                    <a:pt x="41" y="6"/>
                  </a:cubicBezTo>
                  <a:cubicBezTo>
                    <a:pt x="3" y="6"/>
                    <a:pt x="1" y="66"/>
                    <a:pt x="39" y="66"/>
                  </a:cubicBezTo>
                  <a:cubicBezTo>
                    <a:pt x="595" y="67"/>
                    <a:pt x="1151" y="71"/>
                    <a:pt x="1707" y="71"/>
                  </a:cubicBezTo>
                  <a:cubicBezTo>
                    <a:pt x="2293" y="71"/>
                    <a:pt x="2878" y="66"/>
                    <a:pt x="3463" y="49"/>
                  </a:cubicBezTo>
                  <a:cubicBezTo>
                    <a:pt x="3480" y="49"/>
                    <a:pt x="3481" y="22"/>
                    <a:pt x="3464" y="21"/>
                  </a:cubicBezTo>
                  <a:cubicBezTo>
                    <a:pt x="2886" y="5"/>
                    <a:pt x="2309" y="0"/>
                    <a:pt x="1731"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grpSp>
        <p:nvGrpSpPr>
          <p:cNvPr id="718" name="Google Shape;718;p23"/>
          <p:cNvGrpSpPr/>
          <p:nvPr/>
        </p:nvGrpSpPr>
        <p:grpSpPr>
          <a:xfrm rot="10800000">
            <a:off x="10844682" y="653404"/>
            <a:ext cx="800025" cy="798304"/>
            <a:chOff x="5352700" y="1148475"/>
            <a:chExt cx="116150" cy="115900"/>
          </a:xfrm>
        </p:grpSpPr>
        <p:sp>
          <p:nvSpPr>
            <p:cNvPr id="719" name="Google Shape;719;p23"/>
            <p:cNvSpPr/>
            <p:nvPr/>
          </p:nvSpPr>
          <p:spPr>
            <a:xfrm>
              <a:off x="5352700" y="1148475"/>
              <a:ext cx="3750" cy="115900"/>
            </a:xfrm>
            <a:custGeom>
              <a:avLst/>
              <a:gdLst/>
              <a:ahLst/>
              <a:cxnLst/>
              <a:rect l="l" t="t" r="r" b="b"/>
              <a:pathLst>
                <a:path w="150" h="4636" extrusionOk="0">
                  <a:moveTo>
                    <a:pt x="119" y="0"/>
                  </a:moveTo>
                  <a:cubicBezTo>
                    <a:pt x="113" y="0"/>
                    <a:pt x="108" y="4"/>
                    <a:pt x="107" y="11"/>
                  </a:cubicBezTo>
                  <a:cubicBezTo>
                    <a:pt x="62" y="390"/>
                    <a:pt x="65" y="775"/>
                    <a:pt x="53" y="1156"/>
                  </a:cubicBezTo>
                  <a:cubicBezTo>
                    <a:pt x="42" y="1539"/>
                    <a:pt x="34" y="1920"/>
                    <a:pt x="27" y="2303"/>
                  </a:cubicBezTo>
                  <a:cubicBezTo>
                    <a:pt x="12" y="3067"/>
                    <a:pt x="2" y="3831"/>
                    <a:pt x="0" y="4595"/>
                  </a:cubicBezTo>
                  <a:cubicBezTo>
                    <a:pt x="0" y="4621"/>
                    <a:pt x="21" y="4635"/>
                    <a:pt x="42" y="4635"/>
                  </a:cubicBezTo>
                  <a:cubicBezTo>
                    <a:pt x="62" y="4635"/>
                    <a:pt x="81" y="4623"/>
                    <a:pt x="81" y="4597"/>
                  </a:cubicBezTo>
                  <a:cubicBezTo>
                    <a:pt x="80" y="3833"/>
                    <a:pt x="80" y="3068"/>
                    <a:pt x="93" y="2304"/>
                  </a:cubicBezTo>
                  <a:cubicBezTo>
                    <a:pt x="98" y="1932"/>
                    <a:pt x="106" y="1560"/>
                    <a:pt x="115" y="1189"/>
                  </a:cubicBezTo>
                  <a:cubicBezTo>
                    <a:pt x="123" y="798"/>
                    <a:pt x="149" y="403"/>
                    <a:pt x="130" y="11"/>
                  </a:cubicBezTo>
                  <a:cubicBezTo>
                    <a:pt x="130" y="4"/>
                    <a:pt x="124" y="0"/>
                    <a:pt x="119"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20" name="Google Shape;720;p23"/>
            <p:cNvSpPr/>
            <p:nvPr/>
          </p:nvSpPr>
          <p:spPr>
            <a:xfrm>
              <a:off x="5357550" y="1234500"/>
              <a:ext cx="3400" cy="27825"/>
            </a:xfrm>
            <a:custGeom>
              <a:avLst/>
              <a:gdLst/>
              <a:ahLst/>
              <a:cxnLst/>
              <a:rect l="l" t="t" r="r" b="b"/>
              <a:pathLst>
                <a:path w="136" h="1113" extrusionOk="0">
                  <a:moveTo>
                    <a:pt x="91" y="1"/>
                  </a:moveTo>
                  <a:cubicBezTo>
                    <a:pt x="74" y="1"/>
                    <a:pt x="57" y="12"/>
                    <a:pt x="55" y="33"/>
                  </a:cubicBezTo>
                  <a:cubicBezTo>
                    <a:pt x="44" y="219"/>
                    <a:pt x="35" y="405"/>
                    <a:pt x="31" y="592"/>
                  </a:cubicBezTo>
                  <a:cubicBezTo>
                    <a:pt x="29" y="751"/>
                    <a:pt x="1" y="946"/>
                    <a:pt x="52" y="1098"/>
                  </a:cubicBezTo>
                  <a:cubicBezTo>
                    <a:pt x="56" y="1107"/>
                    <a:pt x="65" y="1113"/>
                    <a:pt x="74" y="1113"/>
                  </a:cubicBezTo>
                  <a:cubicBezTo>
                    <a:pt x="81" y="1113"/>
                    <a:pt x="89" y="1108"/>
                    <a:pt x="92" y="1099"/>
                  </a:cubicBezTo>
                  <a:cubicBezTo>
                    <a:pt x="135" y="943"/>
                    <a:pt x="103" y="755"/>
                    <a:pt x="105" y="594"/>
                  </a:cubicBezTo>
                  <a:cubicBezTo>
                    <a:pt x="107" y="408"/>
                    <a:pt x="114" y="222"/>
                    <a:pt x="126" y="36"/>
                  </a:cubicBezTo>
                  <a:cubicBezTo>
                    <a:pt x="127" y="13"/>
                    <a:pt x="109" y="1"/>
                    <a:pt x="91"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21" name="Google Shape;721;p23"/>
            <p:cNvSpPr/>
            <p:nvPr/>
          </p:nvSpPr>
          <p:spPr>
            <a:xfrm>
              <a:off x="5363175" y="1243825"/>
              <a:ext cx="3350" cy="17550"/>
            </a:xfrm>
            <a:custGeom>
              <a:avLst/>
              <a:gdLst/>
              <a:ahLst/>
              <a:cxnLst/>
              <a:rect l="l" t="t" r="r" b="b"/>
              <a:pathLst>
                <a:path w="134" h="702" extrusionOk="0">
                  <a:moveTo>
                    <a:pt x="54" y="1"/>
                  </a:moveTo>
                  <a:cubicBezTo>
                    <a:pt x="46" y="1"/>
                    <a:pt x="38" y="6"/>
                    <a:pt x="38" y="14"/>
                  </a:cubicBezTo>
                  <a:cubicBezTo>
                    <a:pt x="33" y="134"/>
                    <a:pt x="29" y="252"/>
                    <a:pt x="24" y="372"/>
                  </a:cubicBezTo>
                  <a:cubicBezTo>
                    <a:pt x="19" y="475"/>
                    <a:pt x="0" y="583"/>
                    <a:pt x="22" y="685"/>
                  </a:cubicBezTo>
                  <a:cubicBezTo>
                    <a:pt x="25" y="696"/>
                    <a:pt x="34" y="702"/>
                    <a:pt x="44" y="702"/>
                  </a:cubicBezTo>
                  <a:cubicBezTo>
                    <a:pt x="54" y="702"/>
                    <a:pt x="64" y="696"/>
                    <a:pt x="67" y="685"/>
                  </a:cubicBezTo>
                  <a:cubicBezTo>
                    <a:pt x="134" y="490"/>
                    <a:pt x="89" y="214"/>
                    <a:pt x="66" y="11"/>
                  </a:cubicBezTo>
                  <a:cubicBezTo>
                    <a:pt x="65" y="4"/>
                    <a:pt x="59" y="1"/>
                    <a:pt x="54" y="1"/>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sp>
          <p:nvSpPr>
            <p:cNvPr id="722" name="Google Shape;722;p23"/>
            <p:cNvSpPr/>
            <p:nvPr/>
          </p:nvSpPr>
          <p:spPr>
            <a:xfrm>
              <a:off x="5372825" y="1261925"/>
              <a:ext cx="96025" cy="1900"/>
            </a:xfrm>
            <a:custGeom>
              <a:avLst/>
              <a:gdLst/>
              <a:ahLst/>
              <a:cxnLst/>
              <a:rect l="l" t="t" r="r" b="b"/>
              <a:pathLst>
                <a:path w="3841" h="76" extrusionOk="0">
                  <a:moveTo>
                    <a:pt x="523" y="0"/>
                  </a:moveTo>
                  <a:cubicBezTo>
                    <a:pt x="354" y="0"/>
                    <a:pt x="185" y="5"/>
                    <a:pt x="17" y="23"/>
                  </a:cubicBezTo>
                  <a:cubicBezTo>
                    <a:pt x="0" y="25"/>
                    <a:pt x="5" y="50"/>
                    <a:pt x="20" y="51"/>
                  </a:cubicBezTo>
                  <a:cubicBezTo>
                    <a:pt x="190" y="71"/>
                    <a:pt x="362" y="75"/>
                    <a:pt x="534" y="75"/>
                  </a:cubicBezTo>
                  <a:cubicBezTo>
                    <a:pt x="689" y="75"/>
                    <a:pt x="845" y="71"/>
                    <a:pt x="999" y="71"/>
                  </a:cubicBezTo>
                  <a:lnTo>
                    <a:pt x="1918" y="71"/>
                  </a:lnTo>
                  <a:cubicBezTo>
                    <a:pt x="2165" y="71"/>
                    <a:pt x="2413" y="73"/>
                    <a:pt x="2660" y="73"/>
                  </a:cubicBezTo>
                  <a:cubicBezTo>
                    <a:pt x="3046" y="73"/>
                    <a:pt x="3431" y="70"/>
                    <a:pt x="3816" y="55"/>
                  </a:cubicBezTo>
                  <a:cubicBezTo>
                    <a:pt x="3838" y="54"/>
                    <a:pt x="3840" y="20"/>
                    <a:pt x="3817" y="19"/>
                  </a:cubicBezTo>
                  <a:cubicBezTo>
                    <a:pt x="3442" y="5"/>
                    <a:pt x="3067" y="2"/>
                    <a:pt x="2692" y="2"/>
                  </a:cubicBezTo>
                  <a:cubicBezTo>
                    <a:pt x="2424" y="2"/>
                    <a:pt x="2157" y="3"/>
                    <a:pt x="1889" y="3"/>
                  </a:cubicBezTo>
                  <a:lnTo>
                    <a:pt x="940" y="3"/>
                  </a:lnTo>
                  <a:cubicBezTo>
                    <a:pt x="802" y="3"/>
                    <a:pt x="663" y="0"/>
                    <a:pt x="523" y="0"/>
                  </a:cubicBezTo>
                  <a:close/>
                </a:path>
              </a:pathLst>
            </a:custGeom>
            <a:solidFill>
              <a:schemeClr val="dk1"/>
            </a:solidFill>
            <a:ln>
              <a:noFill/>
            </a:ln>
          </p:spPr>
          <p:txBody>
            <a:bodyPr spcFirstLastPara="1" wrap="square" lIns="91425" tIns="91425" rIns="91425" bIns="91425" anchor="ctr" anchorCtr="0">
              <a:noAutofit/>
            </a:bodyPr>
            <a:lstStyle/>
            <a:p>
              <a:pPr defTabSz="1219170">
                <a:defRPr/>
              </a:pPr>
              <a:endParaRPr sz="1867">
                <a:ea typeface="+mn-ea"/>
              </a:endParaRPr>
            </a:p>
          </p:txBody>
        </p:sp>
      </p:grpSp>
      <p:sp>
        <p:nvSpPr>
          <p:cNvPr id="723" name="Google Shape;723;p23"/>
          <p:cNvSpPr/>
          <p:nvPr/>
        </p:nvSpPr>
        <p:spPr>
          <a:xfrm>
            <a:off x="10652393" y="5336800"/>
            <a:ext cx="1079383" cy="1040152"/>
          </a:xfrm>
          <a:custGeom>
            <a:avLst/>
            <a:gdLst/>
            <a:ahLst/>
            <a:cxnLst/>
            <a:rect l="l" t="t" r="r" b="b"/>
            <a:pathLst>
              <a:path w="16646" h="16041" extrusionOk="0">
                <a:moveTo>
                  <a:pt x="14867" y="123"/>
                </a:moveTo>
                <a:cubicBezTo>
                  <a:pt x="14965" y="627"/>
                  <a:pt x="15079" y="1127"/>
                  <a:pt x="15025" y="1644"/>
                </a:cubicBezTo>
                <a:cubicBezTo>
                  <a:pt x="14983" y="2049"/>
                  <a:pt x="14829" y="2395"/>
                  <a:pt x="14635" y="2731"/>
                </a:cubicBezTo>
                <a:cubicBezTo>
                  <a:pt x="14718" y="2024"/>
                  <a:pt x="14753" y="1311"/>
                  <a:pt x="14764" y="608"/>
                </a:cubicBezTo>
                <a:cubicBezTo>
                  <a:pt x="14765" y="565"/>
                  <a:pt x="14726" y="541"/>
                  <a:pt x="14689" y="541"/>
                </a:cubicBezTo>
                <a:cubicBezTo>
                  <a:pt x="14658" y="541"/>
                  <a:pt x="14627" y="558"/>
                  <a:pt x="14623" y="595"/>
                </a:cubicBezTo>
                <a:cubicBezTo>
                  <a:pt x="14533" y="1397"/>
                  <a:pt x="14455" y="2178"/>
                  <a:pt x="14336" y="2945"/>
                </a:cubicBezTo>
                <a:cubicBezTo>
                  <a:pt x="14238" y="1935"/>
                  <a:pt x="14104" y="943"/>
                  <a:pt x="14867" y="123"/>
                </a:cubicBezTo>
                <a:close/>
                <a:moveTo>
                  <a:pt x="16534" y="2475"/>
                </a:moveTo>
                <a:lnTo>
                  <a:pt x="16534" y="2475"/>
                </a:lnTo>
                <a:cubicBezTo>
                  <a:pt x="16300" y="3445"/>
                  <a:pt x="15619" y="4167"/>
                  <a:pt x="14667" y="4340"/>
                </a:cubicBezTo>
                <a:cubicBezTo>
                  <a:pt x="14901" y="4170"/>
                  <a:pt x="15118" y="3965"/>
                  <a:pt x="15330" y="3775"/>
                </a:cubicBezTo>
                <a:cubicBezTo>
                  <a:pt x="15653" y="3486"/>
                  <a:pt x="15984" y="3188"/>
                  <a:pt x="16251" y="2843"/>
                </a:cubicBezTo>
                <a:cubicBezTo>
                  <a:pt x="16264" y="2826"/>
                  <a:pt x="16250" y="2798"/>
                  <a:pt x="16231" y="2798"/>
                </a:cubicBezTo>
                <a:cubicBezTo>
                  <a:pt x="16227" y="2798"/>
                  <a:pt x="16222" y="2800"/>
                  <a:pt x="16217" y="2804"/>
                </a:cubicBezTo>
                <a:cubicBezTo>
                  <a:pt x="15899" y="3071"/>
                  <a:pt x="15610" y="3369"/>
                  <a:pt x="15294" y="3639"/>
                </a:cubicBezTo>
                <a:cubicBezTo>
                  <a:pt x="15066" y="3835"/>
                  <a:pt x="14814" y="4008"/>
                  <a:pt x="14580" y="4199"/>
                </a:cubicBezTo>
                <a:cubicBezTo>
                  <a:pt x="14785" y="3874"/>
                  <a:pt x="14965" y="3537"/>
                  <a:pt x="15232" y="3245"/>
                </a:cubicBezTo>
                <a:cubicBezTo>
                  <a:pt x="15609" y="2832"/>
                  <a:pt x="16070" y="2716"/>
                  <a:pt x="16534" y="2475"/>
                </a:cubicBezTo>
                <a:close/>
                <a:moveTo>
                  <a:pt x="12519" y="2149"/>
                </a:moveTo>
                <a:lnTo>
                  <a:pt x="12519" y="2149"/>
                </a:lnTo>
                <a:cubicBezTo>
                  <a:pt x="13250" y="2791"/>
                  <a:pt x="13785" y="3511"/>
                  <a:pt x="13926" y="4448"/>
                </a:cubicBezTo>
                <a:cubicBezTo>
                  <a:pt x="13872" y="4273"/>
                  <a:pt x="13781" y="4104"/>
                  <a:pt x="13687" y="3948"/>
                </a:cubicBezTo>
                <a:cubicBezTo>
                  <a:pt x="13430" y="3519"/>
                  <a:pt x="13122" y="3098"/>
                  <a:pt x="12809" y="2710"/>
                </a:cubicBezTo>
                <a:cubicBezTo>
                  <a:pt x="12800" y="2699"/>
                  <a:pt x="12789" y="2694"/>
                  <a:pt x="12778" y="2694"/>
                </a:cubicBezTo>
                <a:cubicBezTo>
                  <a:pt x="12752" y="2694"/>
                  <a:pt x="12728" y="2721"/>
                  <a:pt x="12746" y="2750"/>
                </a:cubicBezTo>
                <a:cubicBezTo>
                  <a:pt x="12952" y="3099"/>
                  <a:pt x="13196" y="3426"/>
                  <a:pt x="13417" y="3766"/>
                </a:cubicBezTo>
                <a:cubicBezTo>
                  <a:pt x="13651" y="4130"/>
                  <a:pt x="13757" y="4490"/>
                  <a:pt x="13897" y="4891"/>
                </a:cubicBezTo>
                <a:cubicBezTo>
                  <a:pt x="13899" y="4894"/>
                  <a:pt x="13901" y="4896"/>
                  <a:pt x="13904" y="4900"/>
                </a:cubicBezTo>
                <a:cubicBezTo>
                  <a:pt x="13900" y="4913"/>
                  <a:pt x="13896" y="4926"/>
                  <a:pt x="13892" y="4939"/>
                </a:cubicBezTo>
                <a:cubicBezTo>
                  <a:pt x="13062" y="4356"/>
                  <a:pt x="12191" y="3194"/>
                  <a:pt x="12519" y="2149"/>
                </a:cubicBezTo>
                <a:close/>
                <a:moveTo>
                  <a:pt x="15780" y="5098"/>
                </a:moveTo>
                <a:cubicBezTo>
                  <a:pt x="15900" y="5098"/>
                  <a:pt x="15982" y="5143"/>
                  <a:pt x="15989" y="5263"/>
                </a:cubicBezTo>
                <a:cubicBezTo>
                  <a:pt x="16007" y="5591"/>
                  <a:pt x="15265" y="6090"/>
                  <a:pt x="15033" y="6214"/>
                </a:cubicBezTo>
                <a:cubicBezTo>
                  <a:pt x="14732" y="6376"/>
                  <a:pt x="14416" y="6439"/>
                  <a:pt x="14092" y="6475"/>
                </a:cubicBezTo>
                <a:cubicBezTo>
                  <a:pt x="14629" y="6242"/>
                  <a:pt x="15130" y="5872"/>
                  <a:pt x="15563" y="5527"/>
                </a:cubicBezTo>
                <a:cubicBezTo>
                  <a:pt x="15589" y="5506"/>
                  <a:pt x="15572" y="5465"/>
                  <a:pt x="15545" y="5465"/>
                </a:cubicBezTo>
                <a:cubicBezTo>
                  <a:pt x="15539" y="5465"/>
                  <a:pt x="15533" y="5467"/>
                  <a:pt x="15527" y="5472"/>
                </a:cubicBezTo>
                <a:cubicBezTo>
                  <a:pt x="14921" y="5899"/>
                  <a:pt x="14242" y="6139"/>
                  <a:pt x="13589" y="6457"/>
                </a:cubicBezTo>
                <a:cubicBezTo>
                  <a:pt x="13617" y="6393"/>
                  <a:pt x="13644" y="6328"/>
                  <a:pt x="13672" y="6264"/>
                </a:cubicBezTo>
                <a:cubicBezTo>
                  <a:pt x="14024" y="5992"/>
                  <a:pt x="14361" y="5707"/>
                  <a:pt x="14752" y="5488"/>
                </a:cubicBezTo>
                <a:cubicBezTo>
                  <a:pt x="14894" y="5408"/>
                  <a:pt x="15466" y="5098"/>
                  <a:pt x="15780" y="5098"/>
                </a:cubicBezTo>
                <a:close/>
                <a:moveTo>
                  <a:pt x="12053" y="4389"/>
                </a:moveTo>
                <a:lnTo>
                  <a:pt x="12053" y="4389"/>
                </a:lnTo>
                <a:cubicBezTo>
                  <a:pt x="12897" y="5128"/>
                  <a:pt x="13128" y="6141"/>
                  <a:pt x="12910" y="7211"/>
                </a:cubicBezTo>
                <a:lnTo>
                  <a:pt x="12910" y="7212"/>
                </a:lnTo>
                <a:cubicBezTo>
                  <a:pt x="12825" y="6896"/>
                  <a:pt x="12713" y="6584"/>
                  <a:pt x="12631" y="6270"/>
                </a:cubicBezTo>
                <a:cubicBezTo>
                  <a:pt x="12498" y="5759"/>
                  <a:pt x="12397" y="5243"/>
                  <a:pt x="12282" y="4728"/>
                </a:cubicBezTo>
                <a:cubicBezTo>
                  <a:pt x="12279" y="4713"/>
                  <a:pt x="12267" y="4707"/>
                  <a:pt x="12255" y="4707"/>
                </a:cubicBezTo>
                <a:cubicBezTo>
                  <a:pt x="12238" y="4707"/>
                  <a:pt x="12220" y="4719"/>
                  <a:pt x="12222" y="4738"/>
                </a:cubicBezTo>
                <a:cubicBezTo>
                  <a:pt x="12310" y="5588"/>
                  <a:pt x="12447" y="6616"/>
                  <a:pt x="12803" y="7423"/>
                </a:cubicBezTo>
                <a:cubicBezTo>
                  <a:pt x="12801" y="7427"/>
                  <a:pt x="12799" y="7431"/>
                  <a:pt x="12798" y="7434"/>
                </a:cubicBezTo>
                <a:cubicBezTo>
                  <a:pt x="12093" y="6623"/>
                  <a:pt x="11969" y="5433"/>
                  <a:pt x="12053" y="4389"/>
                </a:cubicBezTo>
                <a:close/>
                <a:moveTo>
                  <a:pt x="14720" y="7450"/>
                </a:moveTo>
                <a:cubicBezTo>
                  <a:pt x="15081" y="7450"/>
                  <a:pt x="15445" y="7493"/>
                  <a:pt x="15812" y="7582"/>
                </a:cubicBezTo>
                <a:cubicBezTo>
                  <a:pt x="15545" y="7964"/>
                  <a:pt x="14970" y="8227"/>
                  <a:pt x="14552" y="8341"/>
                </a:cubicBezTo>
                <a:cubicBezTo>
                  <a:pt x="14404" y="8381"/>
                  <a:pt x="14259" y="8399"/>
                  <a:pt x="14116" y="8399"/>
                </a:cubicBezTo>
                <a:cubicBezTo>
                  <a:pt x="13791" y="8399"/>
                  <a:pt x="13479" y="8306"/>
                  <a:pt x="13173" y="8181"/>
                </a:cubicBezTo>
                <a:cubicBezTo>
                  <a:pt x="13918" y="8158"/>
                  <a:pt x="14712" y="7998"/>
                  <a:pt x="15373" y="7696"/>
                </a:cubicBezTo>
                <a:cubicBezTo>
                  <a:pt x="15396" y="7685"/>
                  <a:pt x="15389" y="7654"/>
                  <a:pt x="15368" y="7654"/>
                </a:cubicBezTo>
                <a:cubicBezTo>
                  <a:pt x="15366" y="7654"/>
                  <a:pt x="15363" y="7654"/>
                  <a:pt x="15361" y="7654"/>
                </a:cubicBezTo>
                <a:cubicBezTo>
                  <a:pt x="14595" y="7844"/>
                  <a:pt x="13752" y="7984"/>
                  <a:pt x="12957" y="7984"/>
                </a:cubicBezTo>
                <a:cubicBezTo>
                  <a:pt x="12913" y="7984"/>
                  <a:pt x="12869" y="7984"/>
                  <a:pt x="12825" y="7983"/>
                </a:cubicBezTo>
                <a:cubicBezTo>
                  <a:pt x="12861" y="7920"/>
                  <a:pt x="12896" y="7856"/>
                  <a:pt x="12930" y="7792"/>
                </a:cubicBezTo>
                <a:cubicBezTo>
                  <a:pt x="13519" y="7570"/>
                  <a:pt x="14115" y="7450"/>
                  <a:pt x="14720" y="7450"/>
                </a:cubicBezTo>
                <a:close/>
                <a:moveTo>
                  <a:pt x="11326" y="6374"/>
                </a:moveTo>
                <a:cubicBezTo>
                  <a:pt x="11614" y="6821"/>
                  <a:pt x="11798" y="7306"/>
                  <a:pt x="11869" y="7840"/>
                </a:cubicBezTo>
                <a:cubicBezTo>
                  <a:pt x="11919" y="8215"/>
                  <a:pt x="11881" y="8563"/>
                  <a:pt x="11820" y="8916"/>
                </a:cubicBezTo>
                <a:cubicBezTo>
                  <a:pt x="11733" y="8240"/>
                  <a:pt x="11632" y="7566"/>
                  <a:pt x="11508" y="6897"/>
                </a:cubicBezTo>
                <a:cubicBezTo>
                  <a:pt x="11506" y="6888"/>
                  <a:pt x="11499" y="6885"/>
                  <a:pt x="11492" y="6885"/>
                </a:cubicBezTo>
                <a:cubicBezTo>
                  <a:pt x="11483" y="6885"/>
                  <a:pt x="11473" y="6892"/>
                  <a:pt x="11474" y="6903"/>
                </a:cubicBezTo>
                <a:cubicBezTo>
                  <a:pt x="11534" y="7688"/>
                  <a:pt x="11625" y="8470"/>
                  <a:pt x="11737" y="9249"/>
                </a:cubicBezTo>
                <a:cubicBezTo>
                  <a:pt x="11731" y="9258"/>
                  <a:pt x="11725" y="9265"/>
                  <a:pt x="11720" y="9273"/>
                </a:cubicBezTo>
                <a:cubicBezTo>
                  <a:pt x="11526" y="8825"/>
                  <a:pt x="11375" y="8369"/>
                  <a:pt x="11305" y="7882"/>
                </a:cubicBezTo>
                <a:cubicBezTo>
                  <a:pt x="11242" y="7440"/>
                  <a:pt x="11176" y="6826"/>
                  <a:pt x="11326" y="6374"/>
                </a:cubicBezTo>
                <a:close/>
                <a:moveTo>
                  <a:pt x="12880" y="9449"/>
                </a:moveTo>
                <a:cubicBezTo>
                  <a:pt x="13085" y="9449"/>
                  <a:pt x="13292" y="9461"/>
                  <a:pt x="13500" y="9474"/>
                </a:cubicBezTo>
                <a:cubicBezTo>
                  <a:pt x="13805" y="9493"/>
                  <a:pt x="14111" y="9521"/>
                  <a:pt x="14410" y="9588"/>
                </a:cubicBezTo>
                <a:cubicBezTo>
                  <a:pt x="14574" y="9623"/>
                  <a:pt x="15112" y="9710"/>
                  <a:pt x="15180" y="9858"/>
                </a:cubicBezTo>
                <a:cubicBezTo>
                  <a:pt x="15323" y="10171"/>
                  <a:pt x="14635" y="10239"/>
                  <a:pt x="14058" y="10239"/>
                </a:cubicBezTo>
                <a:cubicBezTo>
                  <a:pt x="13735" y="10239"/>
                  <a:pt x="13447" y="10218"/>
                  <a:pt x="13357" y="10206"/>
                </a:cubicBezTo>
                <a:cubicBezTo>
                  <a:pt x="12983" y="10156"/>
                  <a:pt x="12606" y="10069"/>
                  <a:pt x="12259" y="9917"/>
                </a:cubicBezTo>
                <a:lnTo>
                  <a:pt x="12259" y="9917"/>
                </a:lnTo>
                <a:cubicBezTo>
                  <a:pt x="12361" y="9928"/>
                  <a:pt x="12464" y="9931"/>
                  <a:pt x="12569" y="9931"/>
                </a:cubicBezTo>
                <a:cubicBezTo>
                  <a:pt x="12665" y="9931"/>
                  <a:pt x="12762" y="9928"/>
                  <a:pt x="12857" y="9928"/>
                </a:cubicBezTo>
                <a:cubicBezTo>
                  <a:pt x="12881" y="9928"/>
                  <a:pt x="12905" y="9929"/>
                  <a:pt x="12929" y="9929"/>
                </a:cubicBezTo>
                <a:cubicBezTo>
                  <a:pt x="13569" y="9939"/>
                  <a:pt x="14208" y="9995"/>
                  <a:pt x="14847" y="10043"/>
                </a:cubicBezTo>
                <a:cubicBezTo>
                  <a:pt x="14848" y="10043"/>
                  <a:pt x="14848" y="10043"/>
                  <a:pt x="14849" y="10043"/>
                </a:cubicBezTo>
                <a:cubicBezTo>
                  <a:pt x="14882" y="10043"/>
                  <a:pt x="14884" y="9992"/>
                  <a:pt x="14852" y="9984"/>
                </a:cubicBezTo>
                <a:cubicBezTo>
                  <a:pt x="13842" y="9737"/>
                  <a:pt x="12817" y="9820"/>
                  <a:pt x="11805" y="9637"/>
                </a:cubicBezTo>
                <a:cubicBezTo>
                  <a:pt x="12153" y="9489"/>
                  <a:pt x="12513" y="9449"/>
                  <a:pt x="12880" y="9449"/>
                </a:cubicBezTo>
                <a:close/>
                <a:moveTo>
                  <a:pt x="10466" y="7571"/>
                </a:moveTo>
                <a:cubicBezTo>
                  <a:pt x="10825" y="8375"/>
                  <a:pt x="10765" y="9423"/>
                  <a:pt x="10480" y="10287"/>
                </a:cubicBezTo>
                <a:cubicBezTo>
                  <a:pt x="10533" y="9612"/>
                  <a:pt x="10584" y="8925"/>
                  <a:pt x="10534" y="8258"/>
                </a:cubicBezTo>
                <a:cubicBezTo>
                  <a:pt x="10532" y="8229"/>
                  <a:pt x="10506" y="8212"/>
                  <a:pt x="10482" y="8212"/>
                </a:cubicBezTo>
                <a:cubicBezTo>
                  <a:pt x="10462" y="8212"/>
                  <a:pt x="10443" y="8223"/>
                  <a:pt x="10440" y="8248"/>
                </a:cubicBezTo>
                <a:cubicBezTo>
                  <a:pt x="10334" y="9079"/>
                  <a:pt x="10345" y="9935"/>
                  <a:pt x="10287" y="10772"/>
                </a:cubicBezTo>
                <a:cubicBezTo>
                  <a:pt x="10284" y="10781"/>
                  <a:pt x="10279" y="10791"/>
                  <a:pt x="10275" y="10800"/>
                </a:cubicBezTo>
                <a:cubicBezTo>
                  <a:pt x="10087" y="10277"/>
                  <a:pt x="10020" y="9737"/>
                  <a:pt x="10050" y="9182"/>
                </a:cubicBezTo>
                <a:cubicBezTo>
                  <a:pt x="10077" y="8662"/>
                  <a:pt x="10139" y="8004"/>
                  <a:pt x="10466" y="7571"/>
                </a:cubicBezTo>
                <a:close/>
                <a:moveTo>
                  <a:pt x="9186" y="9254"/>
                </a:moveTo>
                <a:lnTo>
                  <a:pt x="9186" y="9254"/>
                </a:lnTo>
                <a:cubicBezTo>
                  <a:pt x="9203" y="10078"/>
                  <a:pt x="8999" y="11005"/>
                  <a:pt x="8484" y="11671"/>
                </a:cubicBezTo>
                <a:cubicBezTo>
                  <a:pt x="8758" y="11048"/>
                  <a:pt x="8990" y="10329"/>
                  <a:pt x="9078" y="9698"/>
                </a:cubicBezTo>
                <a:cubicBezTo>
                  <a:pt x="9080" y="9682"/>
                  <a:pt x="9066" y="9669"/>
                  <a:pt x="9052" y="9669"/>
                </a:cubicBezTo>
                <a:cubicBezTo>
                  <a:pt x="9044" y="9669"/>
                  <a:pt x="9037" y="9673"/>
                  <a:pt x="9033" y="9682"/>
                </a:cubicBezTo>
                <a:cubicBezTo>
                  <a:pt x="8862" y="10032"/>
                  <a:pt x="8758" y="10412"/>
                  <a:pt x="8628" y="10778"/>
                </a:cubicBezTo>
                <a:cubicBezTo>
                  <a:pt x="8498" y="11145"/>
                  <a:pt x="8339" y="11505"/>
                  <a:pt x="8219" y="11876"/>
                </a:cubicBezTo>
                <a:cubicBezTo>
                  <a:pt x="8222" y="11113"/>
                  <a:pt x="8366" y="9559"/>
                  <a:pt x="9186" y="9254"/>
                </a:cubicBezTo>
                <a:close/>
                <a:moveTo>
                  <a:pt x="7322" y="10646"/>
                </a:moveTo>
                <a:cubicBezTo>
                  <a:pt x="7176" y="11115"/>
                  <a:pt x="6975" y="11536"/>
                  <a:pt x="6762" y="11966"/>
                </a:cubicBezTo>
                <a:cubicBezTo>
                  <a:pt x="6801" y="11815"/>
                  <a:pt x="6845" y="11666"/>
                  <a:pt x="6898" y="11517"/>
                </a:cubicBezTo>
                <a:cubicBezTo>
                  <a:pt x="6982" y="11278"/>
                  <a:pt x="7106" y="10868"/>
                  <a:pt x="7322" y="10646"/>
                </a:cubicBezTo>
                <a:close/>
                <a:moveTo>
                  <a:pt x="10318" y="11144"/>
                </a:moveTo>
                <a:cubicBezTo>
                  <a:pt x="10379" y="11146"/>
                  <a:pt x="10439" y="11149"/>
                  <a:pt x="10499" y="11151"/>
                </a:cubicBezTo>
                <a:cubicBezTo>
                  <a:pt x="11194" y="11724"/>
                  <a:pt x="12152" y="12016"/>
                  <a:pt x="13006" y="12205"/>
                </a:cubicBezTo>
                <a:cubicBezTo>
                  <a:pt x="13009" y="12206"/>
                  <a:pt x="13012" y="12206"/>
                  <a:pt x="13015" y="12206"/>
                </a:cubicBezTo>
                <a:cubicBezTo>
                  <a:pt x="13053" y="12206"/>
                  <a:pt x="13064" y="12147"/>
                  <a:pt x="13023" y="12135"/>
                </a:cubicBezTo>
                <a:cubicBezTo>
                  <a:pt x="12249" y="11925"/>
                  <a:pt x="11606" y="11552"/>
                  <a:pt x="10934" y="11179"/>
                </a:cubicBezTo>
                <a:lnTo>
                  <a:pt x="10934" y="11179"/>
                </a:lnTo>
                <a:cubicBezTo>
                  <a:pt x="11297" y="11215"/>
                  <a:pt x="11650" y="11281"/>
                  <a:pt x="12020" y="11402"/>
                </a:cubicBezTo>
                <a:cubicBezTo>
                  <a:pt x="12559" y="11581"/>
                  <a:pt x="13136" y="11756"/>
                  <a:pt x="13568" y="12136"/>
                </a:cubicBezTo>
                <a:cubicBezTo>
                  <a:pt x="13323" y="12317"/>
                  <a:pt x="13050" y="12392"/>
                  <a:pt x="12766" y="12392"/>
                </a:cubicBezTo>
                <a:cubicBezTo>
                  <a:pt x="11882" y="12392"/>
                  <a:pt x="10889" y="11670"/>
                  <a:pt x="10262" y="11187"/>
                </a:cubicBezTo>
                <a:cubicBezTo>
                  <a:pt x="10281" y="11173"/>
                  <a:pt x="10299" y="11158"/>
                  <a:pt x="10318" y="11144"/>
                </a:cubicBezTo>
                <a:close/>
                <a:moveTo>
                  <a:pt x="8358" y="12208"/>
                </a:moveTo>
                <a:lnTo>
                  <a:pt x="8358" y="12208"/>
                </a:lnTo>
                <a:cubicBezTo>
                  <a:pt x="9425" y="12484"/>
                  <a:pt x="10823" y="12806"/>
                  <a:pt x="11440" y="13796"/>
                </a:cubicBezTo>
                <a:cubicBezTo>
                  <a:pt x="11262" y="13853"/>
                  <a:pt x="11079" y="13878"/>
                  <a:pt x="10893" y="13878"/>
                </a:cubicBezTo>
                <a:cubicBezTo>
                  <a:pt x="9834" y="13878"/>
                  <a:pt x="8687" y="13047"/>
                  <a:pt x="8055" y="12299"/>
                </a:cubicBezTo>
                <a:cubicBezTo>
                  <a:pt x="8107" y="12281"/>
                  <a:pt x="8159" y="12263"/>
                  <a:pt x="8211" y="12245"/>
                </a:cubicBezTo>
                <a:cubicBezTo>
                  <a:pt x="8760" y="13069"/>
                  <a:pt x="10020" y="13344"/>
                  <a:pt x="10876" y="13698"/>
                </a:cubicBezTo>
                <a:cubicBezTo>
                  <a:pt x="10882" y="13701"/>
                  <a:pt x="10888" y="13702"/>
                  <a:pt x="10894" y="13702"/>
                </a:cubicBezTo>
                <a:cubicBezTo>
                  <a:pt x="10936" y="13702"/>
                  <a:pt x="10961" y="13642"/>
                  <a:pt x="10916" y="13621"/>
                </a:cubicBezTo>
                <a:cubicBezTo>
                  <a:pt x="10079" y="13230"/>
                  <a:pt x="9026" y="12888"/>
                  <a:pt x="8358" y="12208"/>
                </a:cubicBezTo>
                <a:close/>
                <a:moveTo>
                  <a:pt x="6399" y="12817"/>
                </a:moveTo>
                <a:cubicBezTo>
                  <a:pt x="7262" y="13076"/>
                  <a:pt x="8011" y="13456"/>
                  <a:pt x="8600" y="14161"/>
                </a:cubicBezTo>
                <a:cubicBezTo>
                  <a:pt x="8548" y="14170"/>
                  <a:pt x="8496" y="14174"/>
                  <a:pt x="8443" y="14174"/>
                </a:cubicBezTo>
                <a:cubicBezTo>
                  <a:pt x="7993" y="14174"/>
                  <a:pt x="7540" y="13872"/>
                  <a:pt x="7166" y="13653"/>
                </a:cubicBezTo>
                <a:cubicBezTo>
                  <a:pt x="6778" y="13426"/>
                  <a:pt x="6402" y="13183"/>
                  <a:pt x="6122" y="12830"/>
                </a:cubicBezTo>
                <a:cubicBezTo>
                  <a:pt x="6134" y="12828"/>
                  <a:pt x="6147" y="12824"/>
                  <a:pt x="6159" y="12821"/>
                </a:cubicBezTo>
                <a:cubicBezTo>
                  <a:pt x="6163" y="12834"/>
                  <a:pt x="6170" y="12846"/>
                  <a:pt x="6182" y="12857"/>
                </a:cubicBezTo>
                <a:cubicBezTo>
                  <a:pt x="6727" y="13417"/>
                  <a:pt x="7599" y="13875"/>
                  <a:pt x="8338" y="14103"/>
                </a:cubicBezTo>
                <a:cubicBezTo>
                  <a:pt x="8341" y="14105"/>
                  <a:pt x="8345" y="14105"/>
                  <a:pt x="8348" y="14105"/>
                </a:cubicBezTo>
                <a:cubicBezTo>
                  <a:pt x="8376" y="14105"/>
                  <a:pt x="8382" y="14062"/>
                  <a:pt x="8358" y="14046"/>
                </a:cubicBezTo>
                <a:cubicBezTo>
                  <a:pt x="7725" y="13621"/>
                  <a:pt x="6959" y="13347"/>
                  <a:pt x="6399" y="12817"/>
                </a:cubicBezTo>
                <a:close/>
                <a:moveTo>
                  <a:pt x="14876" y="1"/>
                </a:moveTo>
                <a:cubicBezTo>
                  <a:pt x="14871" y="1"/>
                  <a:pt x="14866" y="2"/>
                  <a:pt x="14861" y="4"/>
                </a:cubicBezTo>
                <a:cubicBezTo>
                  <a:pt x="14371" y="216"/>
                  <a:pt x="14171" y="779"/>
                  <a:pt x="14092" y="1272"/>
                </a:cubicBezTo>
                <a:cubicBezTo>
                  <a:pt x="13982" y="1961"/>
                  <a:pt x="13960" y="2847"/>
                  <a:pt x="14238" y="3500"/>
                </a:cubicBezTo>
                <a:cubicBezTo>
                  <a:pt x="14239" y="3503"/>
                  <a:pt x="14240" y="3504"/>
                  <a:pt x="14242" y="3505"/>
                </a:cubicBezTo>
                <a:cubicBezTo>
                  <a:pt x="14194" y="3761"/>
                  <a:pt x="14140" y="4015"/>
                  <a:pt x="14078" y="4268"/>
                </a:cubicBezTo>
                <a:cubicBezTo>
                  <a:pt x="13974" y="3326"/>
                  <a:pt x="13244" y="2527"/>
                  <a:pt x="12542" y="1910"/>
                </a:cubicBezTo>
                <a:cubicBezTo>
                  <a:pt x="12523" y="1894"/>
                  <a:pt x="12499" y="1885"/>
                  <a:pt x="12474" y="1885"/>
                </a:cubicBezTo>
                <a:cubicBezTo>
                  <a:pt x="12439" y="1885"/>
                  <a:pt x="12405" y="1903"/>
                  <a:pt x="12389" y="1937"/>
                </a:cubicBezTo>
                <a:cubicBezTo>
                  <a:pt x="11849" y="3127"/>
                  <a:pt x="12884" y="4458"/>
                  <a:pt x="13837" y="5106"/>
                </a:cubicBezTo>
                <a:cubicBezTo>
                  <a:pt x="13705" y="5511"/>
                  <a:pt x="13547" y="5913"/>
                  <a:pt x="13351" y="6314"/>
                </a:cubicBezTo>
                <a:cubicBezTo>
                  <a:pt x="13304" y="6412"/>
                  <a:pt x="13257" y="6510"/>
                  <a:pt x="13209" y="6608"/>
                </a:cubicBezTo>
                <a:cubicBezTo>
                  <a:pt x="13264" y="5662"/>
                  <a:pt x="12796" y="4713"/>
                  <a:pt x="12038" y="4120"/>
                </a:cubicBezTo>
                <a:cubicBezTo>
                  <a:pt x="12018" y="4105"/>
                  <a:pt x="11993" y="4097"/>
                  <a:pt x="11968" y="4097"/>
                </a:cubicBezTo>
                <a:cubicBezTo>
                  <a:pt x="11924" y="4097"/>
                  <a:pt x="11882" y="4121"/>
                  <a:pt x="11875" y="4172"/>
                </a:cubicBezTo>
                <a:cubicBezTo>
                  <a:pt x="11719" y="5331"/>
                  <a:pt x="11879" y="6724"/>
                  <a:pt x="12702" y="7620"/>
                </a:cubicBezTo>
                <a:cubicBezTo>
                  <a:pt x="12495" y="8015"/>
                  <a:pt x="12277" y="8406"/>
                  <a:pt x="12041" y="8785"/>
                </a:cubicBezTo>
                <a:cubicBezTo>
                  <a:pt x="12176" y="7871"/>
                  <a:pt x="11870" y="6856"/>
                  <a:pt x="11386" y="6123"/>
                </a:cubicBezTo>
                <a:cubicBezTo>
                  <a:pt x="11367" y="6095"/>
                  <a:pt x="11337" y="6081"/>
                  <a:pt x="11307" y="6081"/>
                </a:cubicBezTo>
                <a:cubicBezTo>
                  <a:pt x="11274" y="6081"/>
                  <a:pt x="11241" y="6098"/>
                  <a:pt x="11223" y="6130"/>
                </a:cubicBezTo>
                <a:cubicBezTo>
                  <a:pt x="10971" y="6599"/>
                  <a:pt x="11032" y="7290"/>
                  <a:pt x="11096" y="7799"/>
                </a:cubicBezTo>
                <a:cubicBezTo>
                  <a:pt x="11167" y="8376"/>
                  <a:pt x="11335" y="8928"/>
                  <a:pt x="11595" y="9447"/>
                </a:cubicBezTo>
                <a:cubicBezTo>
                  <a:pt x="11393" y="9726"/>
                  <a:pt x="11177" y="9994"/>
                  <a:pt x="10942" y="10243"/>
                </a:cubicBezTo>
                <a:cubicBezTo>
                  <a:pt x="10822" y="10371"/>
                  <a:pt x="10698" y="10490"/>
                  <a:pt x="10568" y="10602"/>
                </a:cubicBezTo>
                <a:cubicBezTo>
                  <a:pt x="10751" y="10238"/>
                  <a:pt x="10809" y="9815"/>
                  <a:pt x="10843" y="9409"/>
                </a:cubicBezTo>
                <a:cubicBezTo>
                  <a:pt x="10905" y="8689"/>
                  <a:pt x="10843" y="8033"/>
                  <a:pt x="10586" y="7358"/>
                </a:cubicBezTo>
                <a:cubicBezTo>
                  <a:pt x="10569" y="7314"/>
                  <a:pt x="10531" y="7289"/>
                  <a:pt x="10491" y="7289"/>
                </a:cubicBezTo>
                <a:cubicBezTo>
                  <a:pt x="10465" y="7289"/>
                  <a:pt x="10438" y="7299"/>
                  <a:pt x="10416" y="7321"/>
                </a:cubicBezTo>
                <a:cubicBezTo>
                  <a:pt x="9979" y="7746"/>
                  <a:pt x="9905" y="8404"/>
                  <a:pt x="9850" y="8986"/>
                </a:cubicBezTo>
                <a:cubicBezTo>
                  <a:pt x="9787" y="9656"/>
                  <a:pt x="9851" y="10311"/>
                  <a:pt x="10092" y="10941"/>
                </a:cubicBezTo>
                <a:cubicBezTo>
                  <a:pt x="10096" y="10951"/>
                  <a:pt x="10101" y="10961"/>
                  <a:pt x="10107" y="10969"/>
                </a:cubicBezTo>
                <a:cubicBezTo>
                  <a:pt x="9659" y="11289"/>
                  <a:pt x="9172" y="11544"/>
                  <a:pt x="8663" y="11757"/>
                </a:cubicBezTo>
                <a:cubicBezTo>
                  <a:pt x="9234" y="11074"/>
                  <a:pt x="9383" y="9928"/>
                  <a:pt x="9371" y="9126"/>
                </a:cubicBezTo>
                <a:cubicBezTo>
                  <a:pt x="9371" y="9066"/>
                  <a:pt x="9322" y="9037"/>
                  <a:pt x="9271" y="9037"/>
                </a:cubicBezTo>
                <a:cubicBezTo>
                  <a:pt x="9264" y="9037"/>
                  <a:pt x="9256" y="9038"/>
                  <a:pt x="9249" y="9039"/>
                </a:cubicBezTo>
                <a:cubicBezTo>
                  <a:pt x="8725" y="9130"/>
                  <a:pt x="8506" y="9592"/>
                  <a:pt x="8332" y="10049"/>
                </a:cubicBezTo>
                <a:cubicBezTo>
                  <a:pt x="8098" y="10666"/>
                  <a:pt x="8001" y="11309"/>
                  <a:pt x="8007" y="11966"/>
                </a:cubicBezTo>
                <a:cubicBezTo>
                  <a:pt x="8007" y="11981"/>
                  <a:pt x="8010" y="11992"/>
                  <a:pt x="8014" y="12004"/>
                </a:cubicBezTo>
                <a:cubicBezTo>
                  <a:pt x="7636" y="12134"/>
                  <a:pt x="7248" y="12246"/>
                  <a:pt x="6859" y="12348"/>
                </a:cubicBezTo>
                <a:cubicBezTo>
                  <a:pt x="6826" y="12356"/>
                  <a:pt x="6792" y="12365"/>
                  <a:pt x="6759" y="12374"/>
                </a:cubicBezTo>
                <a:cubicBezTo>
                  <a:pt x="7160" y="11811"/>
                  <a:pt x="7404" y="11098"/>
                  <a:pt x="7576" y="10447"/>
                </a:cubicBezTo>
                <a:cubicBezTo>
                  <a:pt x="7591" y="10389"/>
                  <a:pt x="7540" y="10331"/>
                  <a:pt x="7484" y="10331"/>
                </a:cubicBezTo>
                <a:cubicBezTo>
                  <a:pt x="7474" y="10331"/>
                  <a:pt x="7465" y="10333"/>
                  <a:pt x="7456" y="10336"/>
                </a:cubicBezTo>
                <a:cubicBezTo>
                  <a:pt x="7120" y="10458"/>
                  <a:pt x="6991" y="10786"/>
                  <a:pt x="6857" y="11096"/>
                </a:cubicBezTo>
                <a:cubicBezTo>
                  <a:pt x="6666" y="11530"/>
                  <a:pt x="6537" y="11984"/>
                  <a:pt x="6454" y="12451"/>
                </a:cubicBezTo>
                <a:cubicBezTo>
                  <a:pt x="5195" y="12763"/>
                  <a:pt x="3921" y="13025"/>
                  <a:pt x="2732" y="13562"/>
                </a:cubicBezTo>
                <a:cubicBezTo>
                  <a:pt x="1689" y="14033"/>
                  <a:pt x="523" y="14767"/>
                  <a:pt x="40" y="15855"/>
                </a:cubicBezTo>
                <a:cubicBezTo>
                  <a:pt x="1" y="15944"/>
                  <a:pt x="78" y="16041"/>
                  <a:pt x="158" y="16041"/>
                </a:cubicBezTo>
                <a:cubicBezTo>
                  <a:pt x="188" y="16041"/>
                  <a:pt x="218" y="16027"/>
                  <a:pt x="242" y="15996"/>
                </a:cubicBezTo>
                <a:cubicBezTo>
                  <a:pt x="754" y="15321"/>
                  <a:pt x="1263" y="14741"/>
                  <a:pt x="1993" y="14291"/>
                </a:cubicBezTo>
                <a:cubicBezTo>
                  <a:pt x="2674" y="13872"/>
                  <a:pt x="3423" y="13576"/>
                  <a:pt x="4184" y="13340"/>
                </a:cubicBezTo>
                <a:cubicBezTo>
                  <a:pt x="4743" y="13167"/>
                  <a:pt x="5310" y="13027"/>
                  <a:pt x="5879" y="12890"/>
                </a:cubicBezTo>
                <a:cubicBezTo>
                  <a:pt x="6213" y="13360"/>
                  <a:pt x="6711" y="13666"/>
                  <a:pt x="7208" y="13944"/>
                </a:cubicBezTo>
                <a:cubicBezTo>
                  <a:pt x="7572" y="14147"/>
                  <a:pt x="7991" y="14394"/>
                  <a:pt x="8413" y="14394"/>
                </a:cubicBezTo>
                <a:cubicBezTo>
                  <a:pt x="8544" y="14394"/>
                  <a:pt x="8675" y="14370"/>
                  <a:pt x="8805" y="14314"/>
                </a:cubicBezTo>
                <a:cubicBezTo>
                  <a:pt x="8858" y="14291"/>
                  <a:pt x="8903" y="14220"/>
                  <a:pt x="8859" y="14165"/>
                </a:cubicBezTo>
                <a:cubicBezTo>
                  <a:pt x="8297" y="13472"/>
                  <a:pt x="7500" y="12891"/>
                  <a:pt x="6610" y="12710"/>
                </a:cubicBezTo>
                <a:cubicBezTo>
                  <a:pt x="7018" y="12608"/>
                  <a:pt x="7423" y="12500"/>
                  <a:pt x="7824" y="12374"/>
                </a:cubicBezTo>
                <a:cubicBezTo>
                  <a:pt x="8475" y="13178"/>
                  <a:pt x="9710" y="14104"/>
                  <a:pt x="10855" y="14104"/>
                </a:cubicBezTo>
                <a:cubicBezTo>
                  <a:pt x="11118" y="14104"/>
                  <a:pt x="11376" y="14056"/>
                  <a:pt x="11621" y="13945"/>
                </a:cubicBezTo>
                <a:cubicBezTo>
                  <a:pt x="11678" y="13919"/>
                  <a:pt x="11715" y="13854"/>
                  <a:pt x="11676" y="13794"/>
                </a:cubicBezTo>
                <a:cubicBezTo>
                  <a:pt x="11044" y="12843"/>
                  <a:pt x="9756" y="12275"/>
                  <a:pt x="8612" y="12094"/>
                </a:cubicBezTo>
                <a:cubicBezTo>
                  <a:pt x="9138" y="11885"/>
                  <a:pt x="9625" y="11629"/>
                  <a:pt x="10072" y="11323"/>
                </a:cubicBezTo>
                <a:cubicBezTo>
                  <a:pt x="10756" y="11856"/>
                  <a:pt x="11804" y="12608"/>
                  <a:pt x="12762" y="12608"/>
                </a:cubicBezTo>
                <a:cubicBezTo>
                  <a:pt x="13132" y="12608"/>
                  <a:pt x="13490" y="12495"/>
                  <a:pt x="13807" y="12213"/>
                </a:cubicBezTo>
                <a:cubicBezTo>
                  <a:pt x="13850" y="12175"/>
                  <a:pt x="13837" y="12101"/>
                  <a:pt x="13799" y="12065"/>
                </a:cubicBezTo>
                <a:cubicBezTo>
                  <a:pt x="13348" y="11629"/>
                  <a:pt x="12731" y="11444"/>
                  <a:pt x="12150" y="11247"/>
                </a:cubicBezTo>
                <a:cubicBezTo>
                  <a:pt x="11695" y="11095"/>
                  <a:pt x="11182" y="10943"/>
                  <a:pt x="10683" y="10943"/>
                </a:cubicBezTo>
                <a:cubicBezTo>
                  <a:pt x="10645" y="10943"/>
                  <a:pt x="10607" y="10943"/>
                  <a:pt x="10568" y="10945"/>
                </a:cubicBezTo>
                <a:cubicBezTo>
                  <a:pt x="10967" y="10615"/>
                  <a:pt x="11331" y="10239"/>
                  <a:pt x="11657" y="9813"/>
                </a:cubicBezTo>
                <a:cubicBezTo>
                  <a:pt x="12270" y="10254"/>
                  <a:pt x="13061" y="10412"/>
                  <a:pt x="13805" y="10438"/>
                </a:cubicBezTo>
                <a:cubicBezTo>
                  <a:pt x="13864" y="10440"/>
                  <a:pt x="13976" y="10444"/>
                  <a:pt x="14115" y="10444"/>
                </a:cubicBezTo>
                <a:cubicBezTo>
                  <a:pt x="14636" y="10444"/>
                  <a:pt x="15544" y="10389"/>
                  <a:pt x="15548" y="9982"/>
                </a:cubicBezTo>
                <a:cubicBezTo>
                  <a:pt x="15551" y="9523"/>
                  <a:pt x="14234" y="9367"/>
                  <a:pt x="13945" y="9334"/>
                </a:cubicBezTo>
                <a:cubicBezTo>
                  <a:pt x="13617" y="9297"/>
                  <a:pt x="13252" y="9251"/>
                  <a:pt x="12891" y="9251"/>
                </a:cubicBezTo>
                <a:cubicBezTo>
                  <a:pt x="12562" y="9251"/>
                  <a:pt x="12236" y="9290"/>
                  <a:pt x="11947" y="9410"/>
                </a:cubicBezTo>
                <a:cubicBezTo>
                  <a:pt x="12213" y="9021"/>
                  <a:pt x="12468" y="8613"/>
                  <a:pt x="12709" y="8192"/>
                </a:cubicBezTo>
                <a:cubicBezTo>
                  <a:pt x="13166" y="8408"/>
                  <a:pt x="13628" y="8598"/>
                  <a:pt x="14116" y="8598"/>
                </a:cubicBezTo>
                <a:cubicBezTo>
                  <a:pt x="14278" y="8598"/>
                  <a:pt x="14443" y="8577"/>
                  <a:pt x="14611" y="8529"/>
                </a:cubicBezTo>
                <a:cubicBezTo>
                  <a:pt x="15131" y="8382"/>
                  <a:pt x="15790" y="8069"/>
                  <a:pt x="16046" y="7565"/>
                </a:cubicBezTo>
                <a:cubicBezTo>
                  <a:pt x="16075" y="7509"/>
                  <a:pt x="16043" y="7443"/>
                  <a:pt x="15983" y="7427"/>
                </a:cubicBezTo>
                <a:cubicBezTo>
                  <a:pt x="15573" y="7318"/>
                  <a:pt x="15152" y="7261"/>
                  <a:pt x="14733" y="7261"/>
                </a:cubicBezTo>
                <a:cubicBezTo>
                  <a:pt x="14154" y="7261"/>
                  <a:pt x="13577" y="7369"/>
                  <a:pt x="13036" y="7594"/>
                </a:cubicBezTo>
                <a:cubicBezTo>
                  <a:pt x="13183" y="7314"/>
                  <a:pt x="13324" y="7031"/>
                  <a:pt x="13457" y="6746"/>
                </a:cubicBezTo>
                <a:cubicBezTo>
                  <a:pt x="14162" y="6689"/>
                  <a:pt x="14805" y="6656"/>
                  <a:pt x="15401" y="6232"/>
                </a:cubicBezTo>
                <a:cubicBezTo>
                  <a:pt x="15674" y="6038"/>
                  <a:pt x="16366" y="5424"/>
                  <a:pt x="16301" y="5025"/>
                </a:cubicBezTo>
                <a:cubicBezTo>
                  <a:pt x="16277" y="4876"/>
                  <a:pt x="16156" y="4825"/>
                  <a:pt x="16002" y="4825"/>
                </a:cubicBezTo>
                <a:cubicBezTo>
                  <a:pt x="15740" y="4825"/>
                  <a:pt x="15385" y="4971"/>
                  <a:pt x="15254" y="5021"/>
                </a:cubicBezTo>
                <a:cubicBezTo>
                  <a:pt x="14725" y="5225"/>
                  <a:pt x="14242" y="5564"/>
                  <a:pt x="13810" y="5942"/>
                </a:cubicBezTo>
                <a:cubicBezTo>
                  <a:pt x="13885" y="5760"/>
                  <a:pt x="13956" y="5577"/>
                  <a:pt x="14024" y="5395"/>
                </a:cubicBezTo>
                <a:cubicBezTo>
                  <a:pt x="14120" y="5135"/>
                  <a:pt x="14205" y="4869"/>
                  <a:pt x="14279" y="4600"/>
                </a:cubicBezTo>
                <a:cubicBezTo>
                  <a:pt x="15499" y="4573"/>
                  <a:pt x="16558" y="3686"/>
                  <a:pt x="16616" y="2431"/>
                </a:cubicBezTo>
                <a:cubicBezTo>
                  <a:pt x="16617" y="2431"/>
                  <a:pt x="16620" y="2429"/>
                  <a:pt x="16622" y="2428"/>
                </a:cubicBezTo>
                <a:cubicBezTo>
                  <a:pt x="16646" y="2415"/>
                  <a:pt x="16633" y="2378"/>
                  <a:pt x="16607" y="2378"/>
                </a:cubicBezTo>
                <a:cubicBezTo>
                  <a:pt x="16607" y="2378"/>
                  <a:pt x="16606" y="2378"/>
                  <a:pt x="16606" y="2378"/>
                </a:cubicBezTo>
                <a:cubicBezTo>
                  <a:pt x="15743" y="2408"/>
                  <a:pt x="14840" y="3153"/>
                  <a:pt x="14431" y="3971"/>
                </a:cubicBezTo>
                <a:cubicBezTo>
                  <a:pt x="14484" y="3720"/>
                  <a:pt x="14531" y="3467"/>
                  <a:pt x="14569" y="3213"/>
                </a:cubicBezTo>
                <a:cubicBezTo>
                  <a:pt x="14585" y="3205"/>
                  <a:pt x="14600" y="3193"/>
                  <a:pt x="14611" y="3174"/>
                </a:cubicBezTo>
                <a:cubicBezTo>
                  <a:pt x="15253" y="2181"/>
                  <a:pt x="15414" y="1188"/>
                  <a:pt x="14937" y="77"/>
                </a:cubicBezTo>
                <a:cubicBezTo>
                  <a:pt x="14932" y="67"/>
                  <a:pt x="14926" y="61"/>
                  <a:pt x="14918" y="56"/>
                </a:cubicBezTo>
                <a:cubicBezTo>
                  <a:pt x="14923" y="31"/>
                  <a:pt x="14902" y="1"/>
                  <a:pt x="14876" y="1"/>
                </a:cubicBezTo>
                <a:close/>
              </a:path>
            </a:pathLst>
          </a:custGeom>
          <a:solidFill>
            <a:schemeClr val="dk1"/>
          </a:solidFill>
          <a:ln>
            <a:noFill/>
          </a:ln>
        </p:spPr>
        <p:txBody>
          <a:bodyPr spcFirstLastPara="1" wrap="square" lIns="121900" tIns="121900" rIns="121900" bIns="121900" anchor="ctr" anchorCtr="0">
            <a:noAutofit/>
          </a:bodyPr>
          <a:lstStyle/>
          <a:p>
            <a:pPr defTabSz="1219170">
              <a:defRPr/>
            </a:pPr>
            <a:endParaRPr sz="1867">
              <a:ea typeface="+mn-ea"/>
            </a:endParaRPr>
          </a:p>
        </p:txBody>
      </p:sp>
    </p:spTree>
    <p:extLst>
      <p:ext uri="{BB962C8B-B14F-4D97-AF65-F5344CB8AC3E}">
        <p14:creationId xmlns:p14="http://schemas.microsoft.com/office/powerpoint/2010/main" val="12687076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0"/>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29" name="Google Shape;29;p30"/>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16824101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32"/>
        <p:cNvGrpSpPr/>
        <p:nvPr/>
      </p:nvGrpSpPr>
      <p:grpSpPr>
        <a:xfrm>
          <a:off x="0" y="0"/>
          <a:ext cx="0" cy="0"/>
          <a:chOff x="0" y="0"/>
          <a:chExt cx="0" cy="0"/>
        </a:xfrm>
      </p:grpSpPr>
      <p:grpSp>
        <p:nvGrpSpPr>
          <p:cNvPr id="33" name="Google Shape;33;p33"/>
          <p:cNvGrpSpPr/>
          <p:nvPr/>
        </p:nvGrpSpPr>
        <p:grpSpPr>
          <a:xfrm>
            <a:off x="3124577" y="0"/>
            <a:ext cx="4389519" cy="2916937"/>
            <a:chOff x="3124577" y="0"/>
            <a:chExt cx="4389519" cy="2916937"/>
          </a:xfrm>
        </p:grpSpPr>
        <p:sp>
          <p:nvSpPr>
            <p:cNvPr id="34" name="Google Shape;34;p33"/>
            <p:cNvSpPr/>
            <p:nvPr/>
          </p:nvSpPr>
          <p:spPr>
            <a:xfrm>
              <a:off x="3320637" y="0"/>
              <a:ext cx="4013331" cy="2742133"/>
            </a:xfrm>
            <a:custGeom>
              <a:avLst/>
              <a:gdLst/>
              <a:ahLst/>
              <a:cxnLst/>
              <a:rect l="l" t="t" r="r" b="b"/>
              <a:pathLst>
                <a:path w="4013331" h="2742133" extrusionOk="0">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5" name="Google Shape;35;p33"/>
            <p:cNvSpPr/>
            <p:nvPr/>
          </p:nvSpPr>
          <p:spPr>
            <a:xfrm>
              <a:off x="3566319" y="0"/>
              <a:ext cx="3401415" cy="2440484"/>
            </a:xfrm>
            <a:custGeom>
              <a:avLst/>
              <a:gdLst/>
              <a:ahLst/>
              <a:cxnLst/>
              <a:rect l="l" t="t" r="r" b="b"/>
              <a:pathLst>
                <a:path w="3401415" h="2440484" extrusionOk="0">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6" name="Google Shape;36;p33"/>
            <p:cNvSpPr/>
            <p:nvPr/>
          </p:nvSpPr>
          <p:spPr>
            <a:xfrm>
              <a:off x="3232490" y="0"/>
              <a:ext cx="4164597" cy="2817185"/>
            </a:xfrm>
            <a:custGeom>
              <a:avLst/>
              <a:gdLst/>
              <a:ahLst/>
              <a:cxnLst/>
              <a:rect l="l" t="t" r="r" b="b"/>
              <a:pathLst>
                <a:path w="4130517" h="2806419" extrusionOk="0">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7" name="Google Shape;37;p33"/>
            <p:cNvSpPr/>
            <p:nvPr/>
          </p:nvSpPr>
          <p:spPr>
            <a:xfrm>
              <a:off x="3124577" y="0"/>
              <a:ext cx="4389519" cy="2916937"/>
            </a:xfrm>
            <a:custGeom>
              <a:avLst/>
              <a:gdLst/>
              <a:ahLst/>
              <a:cxnLst/>
              <a:rect l="l" t="t" r="r" b="b"/>
              <a:pathLst>
                <a:path w="4389519" h="2916937" extrusionOk="0">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grpSp>
        <p:nvGrpSpPr>
          <p:cNvPr id="38" name="Google Shape;38;p33"/>
          <p:cNvGrpSpPr/>
          <p:nvPr/>
        </p:nvGrpSpPr>
        <p:grpSpPr>
          <a:xfrm>
            <a:off x="8122942" y="0"/>
            <a:ext cx="4069058" cy="3547008"/>
            <a:chOff x="8122942" y="0"/>
            <a:chExt cx="4069058" cy="3547008"/>
          </a:xfrm>
        </p:grpSpPr>
        <p:sp>
          <p:nvSpPr>
            <p:cNvPr id="39" name="Google Shape;39;p33"/>
            <p:cNvSpPr/>
            <p:nvPr/>
          </p:nvSpPr>
          <p:spPr>
            <a:xfrm>
              <a:off x="8122942" y="0"/>
              <a:ext cx="4069058" cy="3547008"/>
            </a:xfrm>
            <a:custGeom>
              <a:avLst/>
              <a:gdLst/>
              <a:ahLst/>
              <a:cxnLst/>
              <a:rect l="l" t="t" r="r" b="b"/>
              <a:pathLst>
                <a:path w="4069058" h="3547008" extrusionOk="0">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0" name="Google Shape;40;p33"/>
            <p:cNvSpPr/>
            <p:nvPr/>
          </p:nvSpPr>
          <p:spPr>
            <a:xfrm flipH="1">
              <a:off x="8319994" y="0"/>
              <a:ext cx="3872006" cy="3321595"/>
            </a:xfrm>
            <a:custGeom>
              <a:avLst/>
              <a:gdLst/>
              <a:ahLst/>
              <a:cxnLst/>
              <a:rect l="l" t="t" r="r" b="b"/>
              <a:pathLst>
                <a:path w="3872006" h="3321595" extrusionOk="0">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41" name="Google Shape;41;p33"/>
            <p:cNvSpPr/>
            <p:nvPr/>
          </p:nvSpPr>
          <p:spPr>
            <a:xfrm flipH="1">
              <a:off x="8729240" y="9274"/>
              <a:ext cx="3462454" cy="3010961"/>
            </a:xfrm>
            <a:custGeom>
              <a:avLst/>
              <a:gdLst/>
              <a:ahLst/>
              <a:cxnLst/>
              <a:rect l="l" t="t" r="r" b="b"/>
              <a:pathLst>
                <a:path w="3462454" h="3010961" extrusionOk="0">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42" name="Google Shape;42;p33"/>
            <p:cNvSpPr/>
            <p:nvPr/>
          </p:nvSpPr>
          <p:spPr>
            <a:xfrm flipH="1">
              <a:off x="8243247" y="9274"/>
              <a:ext cx="3948447" cy="3411460"/>
            </a:xfrm>
            <a:custGeom>
              <a:avLst/>
              <a:gdLst/>
              <a:ahLst/>
              <a:cxnLst/>
              <a:rect l="l" t="t" r="r" b="b"/>
              <a:pathLst>
                <a:path w="3904481" h="3411460" extrusionOk="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grpSp>
      <p:grpSp>
        <p:nvGrpSpPr>
          <p:cNvPr id="43" name="Google Shape;43;p33"/>
          <p:cNvGrpSpPr/>
          <p:nvPr/>
        </p:nvGrpSpPr>
        <p:grpSpPr>
          <a:xfrm>
            <a:off x="-1" y="1355238"/>
            <a:ext cx="4381339" cy="5510713"/>
            <a:chOff x="0" y="1347287"/>
            <a:chExt cx="4259808" cy="5510713"/>
          </a:xfrm>
        </p:grpSpPr>
        <p:sp>
          <p:nvSpPr>
            <p:cNvPr id="44" name="Google Shape;44;p33"/>
            <p:cNvSpPr/>
            <p:nvPr/>
          </p:nvSpPr>
          <p:spPr>
            <a:xfrm>
              <a:off x="0" y="1676545"/>
              <a:ext cx="4174269" cy="5181455"/>
            </a:xfrm>
            <a:custGeom>
              <a:avLst/>
              <a:gdLst/>
              <a:ahLst/>
              <a:cxnLst/>
              <a:rect l="l" t="t" r="r" b="b"/>
              <a:pathLst>
                <a:path w="4174269" h="5181455" extrusionOk="0">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5" name="Google Shape;45;p33"/>
            <p:cNvSpPr/>
            <p:nvPr/>
          </p:nvSpPr>
          <p:spPr>
            <a:xfrm>
              <a:off x="0" y="1347287"/>
              <a:ext cx="4259808" cy="5510713"/>
            </a:xfrm>
            <a:custGeom>
              <a:avLst/>
              <a:gdLst/>
              <a:ahLst/>
              <a:cxnLst/>
              <a:rect l="l" t="t" r="r" b="b"/>
              <a:pathLst>
                <a:path w="4259808" h="5510713" extrusionOk="0">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6" name="Google Shape;46;p33"/>
            <p:cNvSpPr/>
            <p:nvPr/>
          </p:nvSpPr>
          <p:spPr>
            <a:xfrm>
              <a:off x="0" y="1592806"/>
              <a:ext cx="4029221" cy="5265194"/>
            </a:xfrm>
            <a:custGeom>
              <a:avLst/>
              <a:gdLst/>
              <a:ahLst/>
              <a:cxnLst/>
              <a:rect l="l" t="t" r="r" b="b"/>
              <a:pathLst>
                <a:path w="4029221" h="5265194" extrusionOk="0">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7" name="Google Shape;47;p33"/>
            <p:cNvSpPr/>
            <p:nvPr/>
          </p:nvSpPr>
          <p:spPr>
            <a:xfrm>
              <a:off x="0" y="2147333"/>
              <a:ext cx="3702048" cy="4710667"/>
            </a:xfrm>
            <a:custGeom>
              <a:avLst/>
              <a:gdLst/>
              <a:ahLst/>
              <a:cxnLst/>
              <a:rect l="l" t="t" r="r" b="b"/>
              <a:pathLst>
                <a:path w="3702048" h="4710667" extrusionOk="0">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sp>
        <p:nvSpPr>
          <p:cNvPr id="48" name="Google Shape;48;p33"/>
          <p:cNvSpPr txBox="1">
            <a:spLocks noGrp="1"/>
          </p:cNvSpPr>
          <p:nvPr>
            <p:ph type="title"/>
          </p:nvPr>
        </p:nvSpPr>
        <p:spPr>
          <a:xfrm>
            <a:off x="4654296" y="3420734"/>
            <a:ext cx="6665976" cy="2129674"/>
          </a:xfrm>
          <a:prstGeom prst="rect">
            <a:avLst/>
          </a:prstGeom>
          <a:noFill/>
          <a:ln>
            <a:noFill/>
          </a:ln>
        </p:spPr>
        <p:txBody>
          <a:bodyPr spcFirstLastPara="1" wrap="square" lIns="109725" tIns="109725" rIns="109725" bIns="91425" anchor="b" anchorCtr="0">
            <a:noAutofit/>
          </a:bodyPr>
          <a:lstStyle>
            <a:lvl1pPr lvl="0" algn="l">
              <a:lnSpc>
                <a:spcPct val="110000"/>
              </a:lnSpc>
              <a:spcBef>
                <a:spcPts val="0"/>
              </a:spcBef>
              <a:spcAft>
                <a:spcPts val="0"/>
              </a:spcAft>
              <a:buClr>
                <a:srgbClr val="3F3F3F"/>
              </a:buClr>
              <a:buSzPts val="4800"/>
              <a:buFont typeface="Meiryo"/>
              <a:buNone/>
              <a:defRPr sz="48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3"/>
          <p:cNvSpPr txBox="1">
            <a:spLocks noGrp="1"/>
          </p:cNvSpPr>
          <p:nvPr>
            <p:ph type="ftr" idx="11"/>
          </p:nvPr>
        </p:nvSpPr>
        <p:spPr>
          <a:xfrm>
            <a:off x="4654296" y="6170490"/>
            <a:ext cx="5713314"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3"/>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
        <p:nvSpPr>
          <p:cNvPr id="51" name="Google Shape;51;p33"/>
          <p:cNvSpPr txBox="1">
            <a:spLocks noGrp="1"/>
          </p:cNvSpPr>
          <p:nvPr>
            <p:ph type="body" idx="1"/>
          </p:nvPr>
        </p:nvSpPr>
        <p:spPr>
          <a:xfrm>
            <a:off x="4654295" y="5550408"/>
            <a:ext cx="6665975" cy="512064"/>
          </a:xfrm>
          <a:prstGeom prst="rect">
            <a:avLst/>
          </a:prstGeom>
          <a:noFill/>
          <a:ln>
            <a:noFill/>
          </a:ln>
        </p:spPr>
        <p:txBody>
          <a:bodyPr spcFirstLastPara="1" wrap="square" lIns="109725" tIns="109725" rIns="109725" bIns="91425" anchor="t" anchorCtr="0">
            <a:normAutofit/>
          </a:bodyPr>
          <a:lstStyle>
            <a:lvl1pPr marL="457200" lvl="0" indent="-228600" algn="l">
              <a:lnSpc>
                <a:spcPct val="130000"/>
              </a:lnSpc>
              <a:spcBef>
                <a:spcPts val="0"/>
              </a:spcBef>
              <a:spcAft>
                <a:spcPts val="0"/>
              </a:spcAft>
              <a:buClr>
                <a:srgbClr val="3F3F3F"/>
              </a:buClr>
              <a:buSzPts val="2000"/>
              <a:buNone/>
              <a:defRPr sz="2000">
                <a:solidFill>
                  <a:srgbClr val="3F3F3F"/>
                </a:solidFill>
              </a:defRPr>
            </a:lvl1pPr>
            <a:lvl2pPr marL="914400" lvl="1" indent="-228600" algn="l">
              <a:lnSpc>
                <a:spcPct val="140000"/>
              </a:lnSpc>
              <a:spcBef>
                <a:spcPts val="930"/>
              </a:spcBef>
              <a:spcAft>
                <a:spcPts val="0"/>
              </a:spcAft>
              <a:buClr>
                <a:srgbClr val="888888"/>
              </a:buClr>
              <a:buSzPts val="2000"/>
              <a:buNone/>
              <a:defRPr sz="2000">
                <a:solidFill>
                  <a:srgbClr val="888888"/>
                </a:solidFill>
              </a:defRPr>
            </a:lvl2pPr>
            <a:lvl3pPr marL="1371600" lvl="2" indent="-228600" algn="l">
              <a:lnSpc>
                <a:spcPct val="140000"/>
              </a:lnSpc>
              <a:spcBef>
                <a:spcPts val="930"/>
              </a:spcBef>
              <a:spcAft>
                <a:spcPts val="0"/>
              </a:spcAft>
              <a:buClr>
                <a:srgbClr val="888888"/>
              </a:buClr>
              <a:buSzPts val="1800"/>
              <a:buNone/>
              <a:defRPr sz="1800">
                <a:solidFill>
                  <a:srgbClr val="888888"/>
                </a:solidFill>
              </a:defRPr>
            </a:lvl3pPr>
            <a:lvl4pPr marL="1828800" lvl="3" indent="-228600" algn="l">
              <a:lnSpc>
                <a:spcPct val="140000"/>
              </a:lnSpc>
              <a:spcBef>
                <a:spcPts val="930"/>
              </a:spcBef>
              <a:spcAft>
                <a:spcPts val="0"/>
              </a:spcAft>
              <a:buClr>
                <a:srgbClr val="888888"/>
              </a:buClr>
              <a:buSzPts val="1600"/>
              <a:buNone/>
              <a:defRPr sz="1600">
                <a:solidFill>
                  <a:srgbClr val="888888"/>
                </a:solidFill>
              </a:defRPr>
            </a:lvl4pPr>
            <a:lvl5pPr marL="2286000" lvl="4" indent="-228600" algn="l">
              <a:lnSpc>
                <a:spcPct val="140000"/>
              </a:lnSpc>
              <a:spcBef>
                <a:spcPts val="930"/>
              </a:spcBef>
              <a:spcAft>
                <a:spcPts val="0"/>
              </a:spcAft>
              <a:buClr>
                <a:srgbClr val="888888"/>
              </a:buClr>
              <a:buSzPts val="1600"/>
              <a:buNone/>
              <a:defRPr sz="1600">
                <a:solidFill>
                  <a:srgbClr val="888888"/>
                </a:solidFill>
              </a:defRPr>
            </a:lvl5pPr>
            <a:lvl6pPr marL="2743200" lvl="5" indent="-228600" algn="l">
              <a:lnSpc>
                <a:spcPct val="111000"/>
              </a:lnSpc>
              <a:spcBef>
                <a:spcPts val="930"/>
              </a:spcBef>
              <a:spcAft>
                <a:spcPts val="0"/>
              </a:spcAft>
              <a:buClr>
                <a:srgbClr val="888888"/>
              </a:buClr>
              <a:buSzPts val="1600"/>
              <a:buNone/>
              <a:defRPr sz="1600">
                <a:solidFill>
                  <a:srgbClr val="888888"/>
                </a:solidFill>
              </a:defRPr>
            </a:lvl6pPr>
            <a:lvl7pPr marL="3200400" lvl="6" indent="-228600" algn="l">
              <a:lnSpc>
                <a:spcPct val="111000"/>
              </a:lnSpc>
              <a:spcBef>
                <a:spcPts val="930"/>
              </a:spcBef>
              <a:spcAft>
                <a:spcPts val="0"/>
              </a:spcAft>
              <a:buClr>
                <a:srgbClr val="888888"/>
              </a:buClr>
              <a:buSzPts val="1600"/>
              <a:buNone/>
              <a:defRPr sz="1600">
                <a:solidFill>
                  <a:srgbClr val="888888"/>
                </a:solidFill>
              </a:defRPr>
            </a:lvl7pPr>
            <a:lvl8pPr marL="3657600" lvl="7" indent="-228600" algn="l">
              <a:lnSpc>
                <a:spcPct val="111000"/>
              </a:lnSpc>
              <a:spcBef>
                <a:spcPts val="930"/>
              </a:spcBef>
              <a:spcAft>
                <a:spcPts val="0"/>
              </a:spcAft>
              <a:buClr>
                <a:srgbClr val="888888"/>
              </a:buClr>
              <a:buSzPts val="1600"/>
              <a:buNone/>
              <a:defRPr sz="1600">
                <a:solidFill>
                  <a:srgbClr val="888888"/>
                </a:solidFill>
              </a:defRPr>
            </a:lvl8pPr>
            <a:lvl9pPr marL="4114800" lvl="8" indent="-228600" algn="l">
              <a:lnSpc>
                <a:spcPct val="111000"/>
              </a:lnSpc>
              <a:spcBef>
                <a:spcPts val="930"/>
              </a:spcBef>
              <a:spcAft>
                <a:spcPts val="0"/>
              </a:spcAft>
              <a:buClr>
                <a:srgbClr val="888888"/>
              </a:buClr>
              <a:buSzPts val="1600"/>
              <a:buNone/>
              <a:defRPr sz="1600">
                <a:solidFill>
                  <a:srgbClr val="888888"/>
                </a:solidFill>
              </a:defRPr>
            </a:lvl9pPr>
          </a:lstStyle>
          <a:p>
            <a:endParaRPr/>
          </a:p>
        </p:txBody>
      </p:sp>
      <p:sp>
        <p:nvSpPr>
          <p:cNvPr id="52" name="Google Shape;52;p33"/>
          <p:cNvSpPr txBox="1">
            <a:spLocks noGrp="1"/>
          </p:cNvSpPr>
          <p:nvPr>
            <p:ph type="dt" idx="10"/>
          </p:nvPr>
        </p:nvSpPr>
        <p:spPr>
          <a:xfrm>
            <a:off x="640080" y="6170491"/>
            <a:ext cx="284008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3134685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body" idx="1"/>
          </p:nvPr>
        </p:nvSpPr>
        <p:spPr>
          <a:xfrm>
            <a:off x="192024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56" name="Google Shape;56;p34"/>
          <p:cNvSpPr txBox="1">
            <a:spLocks noGrp="1"/>
          </p:cNvSpPr>
          <p:nvPr>
            <p:ph type="body" idx="2"/>
          </p:nvPr>
        </p:nvSpPr>
        <p:spPr>
          <a:xfrm>
            <a:off x="653029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57" name="Google Shape;57;p34"/>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4"/>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7376936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35"/>
          <p:cNvSpPr txBox="1">
            <a:spLocks noGrp="1"/>
          </p:cNvSpPr>
          <p:nvPr>
            <p:ph type="body" idx="1"/>
          </p:nvPr>
        </p:nvSpPr>
        <p:spPr>
          <a:xfrm>
            <a:off x="1920241"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130000"/>
              </a:lnSpc>
              <a:spcBef>
                <a:spcPts val="930"/>
              </a:spcBef>
              <a:spcAft>
                <a:spcPts val="0"/>
              </a:spcAft>
              <a:buClr>
                <a:schemeClr val="accent1"/>
              </a:buClr>
              <a:buSzPts val="1800"/>
              <a:buNone/>
              <a:defRPr sz="1800" b="1" cap="none">
                <a:solidFill>
                  <a:schemeClr val="accent1"/>
                </a:solidFill>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2" name="Google Shape;62;p35"/>
          <p:cNvSpPr txBox="1">
            <a:spLocks noGrp="1"/>
          </p:cNvSpPr>
          <p:nvPr>
            <p:ph type="body" idx="2"/>
          </p:nvPr>
        </p:nvSpPr>
        <p:spPr>
          <a:xfrm>
            <a:off x="1920241"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3" name="Google Shape;63;p35"/>
          <p:cNvSpPr txBox="1">
            <a:spLocks noGrp="1"/>
          </p:cNvSpPr>
          <p:nvPr>
            <p:ph type="body" idx="3"/>
          </p:nvPr>
        </p:nvSpPr>
        <p:spPr>
          <a:xfrm>
            <a:off x="6530290"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99000"/>
              </a:lnSpc>
              <a:spcBef>
                <a:spcPts val="930"/>
              </a:spcBef>
              <a:spcAft>
                <a:spcPts val="0"/>
              </a:spcAft>
              <a:buClr>
                <a:schemeClr val="accent1"/>
              </a:buClr>
              <a:buSzPts val="1800"/>
              <a:buNone/>
              <a:defRPr sz="1800" b="1" cap="none">
                <a:solidFill>
                  <a:schemeClr val="accent1"/>
                </a:solidFill>
                <a:latin typeface="Meiryo"/>
                <a:ea typeface="Meiryo"/>
                <a:cs typeface="Meiryo"/>
                <a:sym typeface="Meiryo"/>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4" name="Google Shape;64;p35"/>
          <p:cNvSpPr txBox="1">
            <a:spLocks noGrp="1"/>
          </p:cNvSpPr>
          <p:nvPr>
            <p:ph type="body" idx="4"/>
          </p:nvPr>
        </p:nvSpPr>
        <p:spPr>
          <a:xfrm>
            <a:off x="6530290"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5" name="Google Shape;65;p35"/>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
        <p:nvSpPr>
          <p:cNvPr id="68" name="Google Shape;68;p35"/>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2039585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36"/>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6"/>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6591887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2"/>
        </a:solidFill>
        <a:effectLst/>
      </p:bgPr>
    </p:bg>
    <p:spTree>
      <p:nvGrpSpPr>
        <p:cNvPr id="1" name="Shape 74"/>
        <p:cNvGrpSpPr/>
        <p:nvPr/>
      </p:nvGrpSpPr>
      <p:grpSpPr>
        <a:xfrm>
          <a:off x="0" y="0"/>
          <a:ext cx="0" cy="0"/>
          <a:chOff x="0" y="0"/>
          <a:chExt cx="0" cy="0"/>
        </a:xfrm>
      </p:grpSpPr>
      <p:sp>
        <p:nvSpPr>
          <p:cNvPr id="75" name="Google Shape;75;p37"/>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78622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pción de números grandes 1">
  <p:cSld name="Opción de números grandes 1">
    <p:spTree>
      <p:nvGrpSpPr>
        <p:cNvPr id="1" name="Shape 250"/>
        <p:cNvGrpSpPr/>
        <p:nvPr/>
      </p:nvGrpSpPr>
      <p:grpSpPr>
        <a:xfrm>
          <a:off x="0" y="0"/>
          <a:ext cx="0" cy="0"/>
          <a:chOff x="0" y="0"/>
          <a:chExt cx="0" cy="0"/>
        </a:xfrm>
      </p:grpSpPr>
      <p:sp>
        <p:nvSpPr>
          <p:cNvPr id="251" name="Google Shape;251;p38"/>
          <p:cNvSpPr txBox="1">
            <a:spLocks noGrp="1"/>
          </p:cNvSpPr>
          <p:nvPr>
            <p:ph type="body" idx="1"/>
          </p:nvPr>
        </p:nvSpPr>
        <p:spPr>
          <a:xfrm>
            <a:off x="1616210" y="2143124"/>
            <a:ext cx="3069500" cy="9971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3F3F3F"/>
              </a:buClr>
              <a:buSzPts val="7200"/>
              <a:buNone/>
              <a:defRPr sz="7200" b="1">
                <a:solidFill>
                  <a:srgbClr val="3F3F3F"/>
                </a:solidFill>
                <a:latin typeface="Corbel"/>
                <a:ea typeface="Corbel"/>
                <a:cs typeface="Corbel"/>
                <a:sym typeface="Corbe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2" name="Google Shape;252;p38"/>
          <p:cNvSpPr txBox="1">
            <a:spLocks noGrp="1"/>
          </p:cNvSpPr>
          <p:nvPr>
            <p:ph type="body" idx="2"/>
          </p:nvPr>
        </p:nvSpPr>
        <p:spPr>
          <a:xfrm>
            <a:off x="1631968" y="3314505"/>
            <a:ext cx="3069500" cy="305190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38"/>
          <p:cNvSpPr txBox="1">
            <a:spLocks noGrp="1"/>
          </p:cNvSpPr>
          <p:nvPr>
            <p:ph type="body" idx="3"/>
          </p:nvPr>
        </p:nvSpPr>
        <p:spPr>
          <a:xfrm>
            <a:off x="6753360" y="2143124"/>
            <a:ext cx="3069500" cy="1008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3F3F3F"/>
              </a:buClr>
              <a:buSzPts val="7200"/>
              <a:buNone/>
              <a:defRPr sz="7200" b="1">
                <a:solidFill>
                  <a:srgbClr val="3F3F3F"/>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38"/>
          <p:cNvSpPr txBox="1">
            <a:spLocks noGrp="1"/>
          </p:cNvSpPr>
          <p:nvPr>
            <p:ph type="body" idx="4"/>
          </p:nvPr>
        </p:nvSpPr>
        <p:spPr>
          <a:xfrm>
            <a:off x="6753360" y="3314701"/>
            <a:ext cx="3069500" cy="305119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5" name="Google Shape;255;p38"/>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8"/>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38"/>
          <p:cNvSpPr txBox="1">
            <a:spLocks noGrp="1"/>
          </p:cNvSpPr>
          <p:nvPr>
            <p:ph type="body" idx="5"/>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8" name="Google Shape;258;p38"/>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a:off x="8476488" y="640080"/>
            <a:ext cx="3227715" cy="2551751"/>
          </a:xfrm>
          <a:prstGeom prst="rect">
            <a:avLst/>
          </a:prstGeom>
          <a:noFill/>
          <a:ln>
            <a:noFill/>
          </a:ln>
        </p:spPr>
        <p:txBody>
          <a:bodyPr spcFirstLastPara="1" wrap="square" lIns="109725" tIns="109725" rIns="109725" bIns="91425" anchor="b" anchorCtr="0">
            <a:norm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body" idx="1"/>
          </p:nvPr>
        </p:nvSpPr>
        <p:spPr>
          <a:xfrm>
            <a:off x="1280160" y="640080"/>
            <a:ext cx="6949440" cy="5455919"/>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2000"/>
              <a:buNone/>
              <a:defRPr sz="2000"/>
            </a:lvl1pPr>
            <a:lvl2pPr marL="914400" lvl="1" indent="-228600" algn="l">
              <a:lnSpc>
                <a:spcPct val="140000"/>
              </a:lnSpc>
              <a:spcBef>
                <a:spcPts val="930"/>
              </a:spcBef>
              <a:spcAft>
                <a:spcPts val="0"/>
              </a:spcAft>
              <a:buClr>
                <a:srgbClr val="3F3F3F"/>
              </a:buClr>
              <a:buSzPts val="1800"/>
              <a:buNone/>
              <a:defRPr sz="1800"/>
            </a:lvl2pPr>
            <a:lvl3pPr marL="1371600" lvl="2" indent="-330200" algn="l">
              <a:lnSpc>
                <a:spcPct val="140000"/>
              </a:lnSpc>
              <a:spcBef>
                <a:spcPts val="930"/>
              </a:spcBef>
              <a:spcAft>
                <a:spcPts val="0"/>
              </a:spcAft>
              <a:buClr>
                <a:srgbClr val="3F3F3F"/>
              </a:buClr>
              <a:buSzPts val="1600"/>
              <a:buChar char="–"/>
              <a:defRPr sz="1600"/>
            </a:lvl3pPr>
            <a:lvl4pPr marL="1828800" lvl="3" indent="-317500" algn="l">
              <a:lnSpc>
                <a:spcPct val="140000"/>
              </a:lnSpc>
              <a:spcBef>
                <a:spcPts val="930"/>
              </a:spcBef>
              <a:spcAft>
                <a:spcPts val="0"/>
              </a:spcAft>
              <a:buClr>
                <a:srgbClr val="3F3F3F"/>
              </a:buClr>
              <a:buSzPts val="1400"/>
              <a:buChar char="–"/>
              <a:defRPr sz="1400"/>
            </a:lvl4pPr>
            <a:lvl5pPr marL="2286000" lvl="4" indent="-317500" algn="l">
              <a:lnSpc>
                <a:spcPct val="140000"/>
              </a:lnSpc>
              <a:spcBef>
                <a:spcPts val="930"/>
              </a:spcBef>
              <a:spcAft>
                <a:spcPts val="0"/>
              </a:spcAft>
              <a:buClr>
                <a:srgbClr val="3F3F3F"/>
              </a:buClr>
              <a:buSzPts val="1400"/>
              <a:buChar char="–"/>
              <a:defRPr sz="1400"/>
            </a:lvl5pPr>
            <a:lvl6pPr marL="2743200" lvl="5" indent="-317500" algn="l">
              <a:lnSpc>
                <a:spcPct val="111000"/>
              </a:lnSpc>
              <a:spcBef>
                <a:spcPts val="930"/>
              </a:spcBef>
              <a:spcAft>
                <a:spcPts val="0"/>
              </a:spcAft>
              <a:buClr>
                <a:srgbClr val="BC2818"/>
              </a:buClr>
              <a:buSzPts val="1400"/>
              <a:buChar char="–"/>
              <a:defRPr sz="1400"/>
            </a:lvl6pPr>
            <a:lvl7pPr marL="3200400" lvl="6" indent="-317500" algn="l">
              <a:lnSpc>
                <a:spcPct val="111000"/>
              </a:lnSpc>
              <a:spcBef>
                <a:spcPts val="930"/>
              </a:spcBef>
              <a:spcAft>
                <a:spcPts val="0"/>
              </a:spcAft>
              <a:buClr>
                <a:srgbClr val="BC2818"/>
              </a:buClr>
              <a:buSzPts val="1400"/>
              <a:buChar char="–"/>
              <a:defRPr sz="1400"/>
            </a:lvl7pPr>
            <a:lvl8pPr marL="3657600" lvl="7" indent="-317500" algn="l">
              <a:lnSpc>
                <a:spcPct val="111000"/>
              </a:lnSpc>
              <a:spcBef>
                <a:spcPts val="930"/>
              </a:spcBef>
              <a:spcAft>
                <a:spcPts val="0"/>
              </a:spcAft>
              <a:buClr>
                <a:srgbClr val="BC2818"/>
              </a:buClr>
              <a:buSzPts val="1400"/>
              <a:buChar char="–"/>
              <a:defRPr sz="1400"/>
            </a:lvl8pPr>
            <a:lvl9pPr marL="4114800" lvl="8" indent="-317500" algn="l">
              <a:lnSpc>
                <a:spcPct val="111000"/>
              </a:lnSpc>
              <a:spcBef>
                <a:spcPts val="930"/>
              </a:spcBef>
              <a:spcAft>
                <a:spcPts val="0"/>
              </a:spcAft>
              <a:buClr>
                <a:srgbClr val="BC2818"/>
              </a:buClr>
              <a:buSzPts val="1400"/>
              <a:buChar char="–"/>
              <a:defRPr sz="1400"/>
            </a:lvl9pPr>
          </a:lstStyle>
          <a:p>
            <a:endParaRPr/>
          </a:p>
        </p:txBody>
      </p:sp>
      <p:sp>
        <p:nvSpPr>
          <p:cNvPr id="81" name="Google Shape;81;p38"/>
          <p:cNvSpPr txBox="1">
            <a:spLocks noGrp="1"/>
          </p:cNvSpPr>
          <p:nvPr>
            <p:ph type="body" idx="2"/>
          </p:nvPr>
        </p:nvSpPr>
        <p:spPr>
          <a:xfrm>
            <a:off x="8476488" y="3223803"/>
            <a:ext cx="3227715" cy="287219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2" name="Google Shape;82;p38"/>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ftr" idx="11"/>
          </p:nvPr>
        </p:nvSpPr>
        <p:spPr>
          <a:xfrm>
            <a:off x="1280160" y="6170490"/>
            <a:ext cx="694944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859741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85"/>
        <p:cNvGrpSpPr/>
        <p:nvPr/>
      </p:nvGrpSpPr>
      <p:grpSpPr>
        <a:xfrm>
          <a:off x="0" y="0"/>
          <a:ext cx="0" cy="0"/>
          <a:chOff x="0" y="0"/>
          <a:chExt cx="0" cy="0"/>
        </a:xfrm>
      </p:grpSpPr>
      <p:sp>
        <p:nvSpPr>
          <p:cNvPr id="86" name="Google Shape;86;p39"/>
          <p:cNvSpPr>
            <a:spLocks noGrp="1"/>
          </p:cNvSpPr>
          <p:nvPr>
            <p:ph type="pic" idx="2"/>
          </p:nvPr>
        </p:nvSpPr>
        <p:spPr>
          <a:xfrm>
            <a:off x="0" y="0"/>
            <a:ext cx="8102651" cy="6857999"/>
          </a:xfrm>
          <a:prstGeom prst="rect">
            <a:avLst/>
          </a:prstGeom>
          <a:solidFill>
            <a:srgbClr val="DCD6C4"/>
          </a:solidFill>
          <a:ln>
            <a:noFill/>
          </a:ln>
        </p:spPr>
      </p:sp>
      <p:sp>
        <p:nvSpPr>
          <p:cNvPr id="87" name="Google Shape;87;p39"/>
          <p:cNvSpPr txBox="1">
            <a:spLocks noGrp="1"/>
          </p:cNvSpPr>
          <p:nvPr>
            <p:ph type="title"/>
          </p:nvPr>
        </p:nvSpPr>
        <p:spPr>
          <a:xfrm>
            <a:off x="8476488" y="1503910"/>
            <a:ext cx="3230625" cy="1687924"/>
          </a:xfrm>
          <a:prstGeom prst="rect">
            <a:avLst/>
          </a:prstGeom>
          <a:noFill/>
          <a:ln>
            <a:noFill/>
          </a:ln>
        </p:spPr>
        <p:txBody>
          <a:bodyPr spcFirstLastPara="1" wrap="square" lIns="109725" tIns="109725" rIns="109725" bIns="91425" anchor="b" anchorCtr="0">
            <a:no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39"/>
          <p:cNvSpPr txBox="1">
            <a:spLocks noGrp="1"/>
          </p:cNvSpPr>
          <p:nvPr>
            <p:ph type="body" idx="1"/>
          </p:nvPr>
        </p:nvSpPr>
        <p:spPr>
          <a:xfrm>
            <a:off x="8476488" y="3223806"/>
            <a:ext cx="3227832" cy="287219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9" name="Google Shape;89;p39"/>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9"/>
          <p:cNvSpPr txBox="1">
            <a:spLocks noGrp="1"/>
          </p:cNvSpPr>
          <p:nvPr>
            <p:ph type="ftr" idx="11"/>
          </p:nvPr>
        </p:nvSpPr>
        <p:spPr>
          <a:xfrm>
            <a:off x="1280160" y="6170490"/>
            <a:ext cx="646441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9"/>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4279827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40"/>
          <p:cNvSpPr txBox="1">
            <a:spLocks noGrp="1"/>
          </p:cNvSpPr>
          <p:nvPr>
            <p:ph type="body" idx="1"/>
          </p:nvPr>
        </p:nvSpPr>
        <p:spPr>
          <a:xfrm rot="5400000">
            <a:off x="4479773" y="-247258"/>
            <a:ext cx="3651504" cy="877057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95" name="Google Shape;95;p40"/>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0"/>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9792180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 Title and Text">
    <p:spTree>
      <p:nvGrpSpPr>
        <p:cNvPr id="1" name="Shape 98"/>
        <p:cNvGrpSpPr/>
        <p:nvPr/>
      </p:nvGrpSpPr>
      <p:grpSpPr>
        <a:xfrm>
          <a:off x="0" y="0"/>
          <a:ext cx="0" cy="0"/>
          <a:chOff x="0" y="0"/>
          <a:chExt cx="0" cy="0"/>
        </a:xfrm>
      </p:grpSpPr>
      <p:sp>
        <p:nvSpPr>
          <p:cNvPr id="99" name="Google Shape;99;p41"/>
          <p:cNvSpPr txBox="1">
            <a:spLocks noGrp="1"/>
          </p:cNvSpPr>
          <p:nvPr>
            <p:ph type="title"/>
          </p:nvPr>
        </p:nvSpPr>
        <p:spPr>
          <a:xfrm rot="5400000">
            <a:off x="7393812" y="2391190"/>
            <a:ext cx="5339932" cy="1571626"/>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41"/>
          <p:cNvSpPr txBox="1">
            <a:spLocks noGrp="1"/>
          </p:cNvSpPr>
          <p:nvPr>
            <p:ph type="body" idx="1"/>
          </p:nvPr>
        </p:nvSpPr>
        <p:spPr>
          <a:xfrm rot="5400000">
            <a:off x="3252191" y="205882"/>
            <a:ext cx="5322596" cy="595957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101" name="Google Shape;101;p41"/>
          <p:cNvSpPr txBox="1">
            <a:spLocks noGrp="1"/>
          </p:cNvSpPr>
          <p:nvPr>
            <p:ph type="dt" idx="10"/>
          </p:nvPr>
        </p:nvSpPr>
        <p:spPr>
          <a:xfrm>
            <a:off x="9277965" y="6296615"/>
            <a:ext cx="2505996"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1"/>
          <p:cNvSpPr txBox="1">
            <a:spLocks noGrp="1"/>
          </p:cNvSpPr>
          <p:nvPr>
            <p:ph type="ftr" idx="11"/>
          </p:nvPr>
        </p:nvSpPr>
        <p:spPr>
          <a:xfrm>
            <a:off x="2933699" y="6296615"/>
            <a:ext cx="5959577"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1"/>
          <p:cNvSpPr txBox="1">
            <a:spLocks noGrp="1"/>
          </p:cNvSpPr>
          <p:nvPr>
            <p:ph type="sldNum" idx="12"/>
          </p:nvPr>
        </p:nvSpPr>
        <p:spPr>
          <a:xfrm rot="5400000">
            <a:off x="8734643" y="2853201"/>
            <a:ext cx="5383267" cy="604269"/>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sz="1600" b="1">
                <a:solidFill>
                  <a:srgbClr val="3F3F3F"/>
                </a:solidFill>
                <a:latin typeface="Meiryo"/>
                <a:ea typeface="Meiryo"/>
                <a:cs typeface="Meiryo"/>
                <a:sym typeface="Meiryo"/>
              </a:defRPr>
            </a:lvl1pPr>
            <a:lvl2pPr marL="0" lvl="1" indent="0" algn="l">
              <a:spcBef>
                <a:spcPts val="0"/>
              </a:spcBef>
              <a:buNone/>
              <a:defRPr sz="1600" b="1">
                <a:solidFill>
                  <a:srgbClr val="3F3F3F"/>
                </a:solidFill>
                <a:latin typeface="Meiryo"/>
                <a:ea typeface="Meiryo"/>
                <a:cs typeface="Meiryo"/>
                <a:sym typeface="Meiryo"/>
              </a:defRPr>
            </a:lvl2pPr>
            <a:lvl3pPr marL="0" lvl="2" indent="0" algn="l">
              <a:spcBef>
                <a:spcPts val="0"/>
              </a:spcBef>
              <a:buNone/>
              <a:defRPr sz="1600" b="1">
                <a:solidFill>
                  <a:srgbClr val="3F3F3F"/>
                </a:solidFill>
                <a:latin typeface="Meiryo"/>
                <a:ea typeface="Meiryo"/>
                <a:cs typeface="Meiryo"/>
                <a:sym typeface="Meiryo"/>
              </a:defRPr>
            </a:lvl3pPr>
            <a:lvl4pPr marL="0" lvl="3" indent="0" algn="l">
              <a:spcBef>
                <a:spcPts val="0"/>
              </a:spcBef>
              <a:buNone/>
              <a:defRPr sz="1600" b="1">
                <a:solidFill>
                  <a:srgbClr val="3F3F3F"/>
                </a:solidFill>
                <a:latin typeface="Meiryo"/>
                <a:ea typeface="Meiryo"/>
                <a:cs typeface="Meiryo"/>
                <a:sym typeface="Meiryo"/>
              </a:defRPr>
            </a:lvl4pPr>
            <a:lvl5pPr marL="0" lvl="4" indent="0" algn="l">
              <a:spcBef>
                <a:spcPts val="0"/>
              </a:spcBef>
              <a:buNone/>
              <a:defRPr sz="1600" b="1">
                <a:solidFill>
                  <a:srgbClr val="3F3F3F"/>
                </a:solidFill>
                <a:latin typeface="Meiryo"/>
                <a:ea typeface="Meiryo"/>
                <a:cs typeface="Meiryo"/>
                <a:sym typeface="Meiryo"/>
              </a:defRPr>
            </a:lvl5pPr>
            <a:lvl6pPr marL="0" lvl="5" indent="0" algn="l">
              <a:spcBef>
                <a:spcPts val="0"/>
              </a:spcBef>
              <a:buNone/>
              <a:defRPr sz="1600" b="1">
                <a:solidFill>
                  <a:srgbClr val="3F3F3F"/>
                </a:solidFill>
                <a:latin typeface="Meiryo"/>
                <a:ea typeface="Meiryo"/>
                <a:cs typeface="Meiryo"/>
                <a:sym typeface="Meiryo"/>
              </a:defRPr>
            </a:lvl6pPr>
            <a:lvl7pPr marL="0" lvl="6" indent="0" algn="l">
              <a:spcBef>
                <a:spcPts val="0"/>
              </a:spcBef>
              <a:buNone/>
              <a:defRPr sz="1600" b="1">
                <a:solidFill>
                  <a:srgbClr val="3F3F3F"/>
                </a:solidFill>
                <a:latin typeface="Meiryo"/>
                <a:ea typeface="Meiryo"/>
                <a:cs typeface="Meiryo"/>
                <a:sym typeface="Meiryo"/>
              </a:defRPr>
            </a:lvl7pPr>
            <a:lvl8pPr marL="0" lvl="7" indent="0" algn="l">
              <a:spcBef>
                <a:spcPts val="0"/>
              </a:spcBef>
              <a:buNone/>
              <a:defRPr sz="1600" b="1">
                <a:solidFill>
                  <a:srgbClr val="3F3F3F"/>
                </a:solidFill>
                <a:latin typeface="Meiryo"/>
                <a:ea typeface="Meiryo"/>
                <a:cs typeface="Meiryo"/>
                <a:sym typeface="Meiryo"/>
              </a:defRPr>
            </a:lvl8pPr>
            <a:lvl9pPr marL="0" lvl="8" indent="0" algn="l">
              <a:spcBef>
                <a:spcPts val="0"/>
              </a:spcBef>
              <a:buNone/>
              <a:defRPr sz="1600" b="1">
                <a:solidFill>
                  <a:srgbClr val="3F3F3F"/>
                </a:solidFill>
                <a:latin typeface="Meiryo"/>
                <a:ea typeface="Meiryo"/>
                <a:cs typeface="Meiryo"/>
                <a:sym typeface="Meiryo"/>
              </a:defRPr>
            </a:lvl9pPr>
          </a:lstStyle>
          <a:p>
            <a:fld id="{00000000-1234-1234-1234-123412341234}" type="slidenum">
              <a:rPr lang="es-ES"/>
              <a:pPr/>
              <a:t>‹Nº›</a:t>
            </a:fld>
            <a:endParaRPr/>
          </a:p>
        </p:txBody>
      </p:sp>
      <p:cxnSp>
        <p:nvCxnSpPr>
          <p:cNvPr id="104" name="Google Shape;104;p41" title="Rule Line"/>
          <p:cNvCxnSpPr/>
          <p:nvPr/>
        </p:nvCxnSpPr>
        <p:spPr>
          <a:xfrm>
            <a:off x="9111582" y="571502"/>
            <a:ext cx="0" cy="5275467"/>
          </a:xfrm>
          <a:prstGeom prst="straightConnector1">
            <a:avLst/>
          </a:prstGeom>
          <a:noFill/>
          <a:ln w="38100" cap="flat" cmpd="sng">
            <a:solidFill>
              <a:srgbClr val="595959"/>
            </a:solidFill>
            <a:prstDash val="solid"/>
            <a:round/>
            <a:headEnd type="none" w="sm" len="sm"/>
            <a:tailEnd type="none" w="sm" len="sm"/>
          </a:ln>
        </p:spPr>
      </p:cxnSp>
    </p:spTree>
    <p:extLst>
      <p:ext uri="{BB962C8B-B14F-4D97-AF65-F5344CB8AC3E}">
        <p14:creationId xmlns:p14="http://schemas.microsoft.com/office/powerpoint/2010/main" val="39675365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16"/>
        <p:cNvGrpSpPr/>
        <p:nvPr/>
      </p:nvGrpSpPr>
      <p:grpSpPr>
        <a:xfrm>
          <a:off x="0" y="0"/>
          <a:ext cx="0" cy="0"/>
          <a:chOff x="0" y="0"/>
          <a:chExt cx="0" cy="0"/>
        </a:xfrm>
      </p:grpSpPr>
      <p:sp>
        <p:nvSpPr>
          <p:cNvPr id="17" name="Google Shape;17;p29"/>
          <p:cNvSpPr/>
          <p:nvPr/>
        </p:nvSpPr>
        <p:spPr>
          <a:xfrm>
            <a:off x="0" y="0"/>
            <a:ext cx="3496422" cy="6858000"/>
          </a:xfrm>
          <a:custGeom>
            <a:avLst/>
            <a:gdLst/>
            <a:ahLst/>
            <a:cxnLst/>
            <a:rect l="l" t="t" r="r" b="b"/>
            <a:pathLst>
              <a:path w="3496422" h="6858000" extrusionOk="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18" name="Google Shape;18;p29"/>
          <p:cNvSpPr txBox="1">
            <a:spLocks noGrp="1"/>
          </p:cNvSpPr>
          <p:nvPr>
            <p:ph type="ctrTitle"/>
          </p:nvPr>
        </p:nvSpPr>
        <p:spPr>
          <a:xfrm>
            <a:off x="4654295" y="1346268"/>
            <a:ext cx="7060135" cy="3285207"/>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rgbClr val="262626"/>
              </a:buClr>
              <a:buSzPts val="5400"/>
              <a:buFont typeface="Meiryo"/>
              <a:buNone/>
              <a:defRPr sz="54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subTitle" idx="1"/>
          </p:nvPr>
        </p:nvSpPr>
        <p:spPr>
          <a:xfrm>
            <a:off x="4662312" y="4631475"/>
            <a:ext cx="7052117" cy="1150200"/>
          </a:xfrm>
          <a:prstGeom prst="rect">
            <a:avLst/>
          </a:prstGeom>
          <a:noFill/>
          <a:ln>
            <a:noFill/>
          </a:ln>
        </p:spPr>
        <p:txBody>
          <a:bodyPr spcFirstLastPara="1" wrap="square" lIns="109725" tIns="109725" rIns="109725" bIns="91425" anchor="t" anchorCtr="0">
            <a:normAutofit/>
          </a:bodyPr>
          <a:lstStyle>
            <a:lvl1pPr lvl="0" algn="l">
              <a:lnSpc>
                <a:spcPct val="130000"/>
              </a:lnSpc>
              <a:spcBef>
                <a:spcPts val="930"/>
              </a:spcBef>
              <a:spcAft>
                <a:spcPts val="0"/>
              </a:spcAft>
              <a:buClr>
                <a:srgbClr val="262626"/>
              </a:buClr>
              <a:buSzPts val="2400"/>
              <a:buNone/>
              <a:defRPr sz="2400">
                <a:solidFill>
                  <a:srgbClr val="262626"/>
                </a:solidFill>
              </a:defRPr>
            </a:lvl1pPr>
            <a:lvl2pPr lvl="1" algn="ctr">
              <a:lnSpc>
                <a:spcPct val="140000"/>
              </a:lnSpc>
              <a:spcBef>
                <a:spcPts val="930"/>
              </a:spcBef>
              <a:spcAft>
                <a:spcPts val="0"/>
              </a:spcAft>
              <a:buClr>
                <a:srgbClr val="3F3F3F"/>
              </a:buClr>
              <a:buSzPts val="2000"/>
              <a:buNone/>
              <a:defRPr sz="2000"/>
            </a:lvl2pPr>
            <a:lvl3pPr lvl="2" algn="ctr">
              <a:lnSpc>
                <a:spcPct val="140000"/>
              </a:lnSpc>
              <a:spcBef>
                <a:spcPts val="930"/>
              </a:spcBef>
              <a:spcAft>
                <a:spcPts val="0"/>
              </a:spcAft>
              <a:buClr>
                <a:srgbClr val="3F3F3F"/>
              </a:buClr>
              <a:buSzPts val="1800"/>
              <a:buNone/>
              <a:defRPr sz="1800"/>
            </a:lvl3pPr>
            <a:lvl4pPr lvl="3" algn="ctr">
              <a:lnSpc>
                <a:spcPct val="140000"/>
              </a:lnSpc>
              <a:spcBef>
                <a:spcPts val="930"/>
              </a:spcBef>
              <a:spcAft>
                <a:spcPts val="0"/>
              </a:spcAft>
              <a:buClr>
                <a:srgbClr val="3F3F3F"/>
              </a:buClr>
              <a:buSzPts val="1600"/>
              <a:buNone/>
              <a:defRPr sz="1600"/>
            </a:lvl4pPr>
            <a:lvl5pPr lvl="4" algn="ctr">
              <a:lnSpc>
                <a:spcPct val="140000"/>
              </a:lnSpc>
              <a:spcBef>
                <a:spcPts val="930"/>
              </a:spcBef>
              <a:spcAft>
                <a:spcPts val="0"/>
              </a:spcAft>
              <a:buClr>
                <a:srgbClr val="3F3F3F"/>
              </a:buClr>
              <a:buSzPts val="1600"/>
              <a:buNone/>
              <a:defRPr sz="1600"/>
            </a:lvl5pPr>
            <a:lvl6pPr lvl="5" algn="ctr">
              <a:lnSpc>
                <a:spcPct val="111000"/>
              </a:lnSpc>
              <a:spcBef>
                <a:spcPts val="930"/>
              </a:spcBef>
              <a:spcAft>
                <a:spcPts val="0"/>
              </a:spcAft>
              <a:buClr>
                <a:srgbClr val="BC2818"/>
              </a:buClr>
              <a:buSzPts val="1600"/>
              <a:buNone/>
              <a:defRPr sz="1600"/>
            </a:lvl6pPr>
            <a:lvl7pPr lvl="6" algn="ctr">
              <a:lnSpc>
                <a:spcPct val="111000"/>
              </a:lnSpc>
              <a:spcBef>
                <a:spcPts val="930"/>
              </a:spcBef>
              <a:spcAft>
                <a:spcPts val="0"/>
              </a:spcAft>
              <a:buClr>
                <a:srgbClr val="BC2818"/>
              </a:buClr>
              <a:buSzPts val="1600"/>
              <a:buNone/>
              <a:defRPr sz="1600"/>
            </a:lvl7pPr>
            <a:lvl8pPr lvl="7" algn="ctr">
              <a:lnSpc>
                <a:spcPct val="111000"/>
              </a:lnSpc>
              <a:spcBef>
                <a:spcPts val="930"/>
              </a:spcBef>
              <a:spcAft>
                <a:spcPts val="0"/>
              </a:spcAft>
              <a:buClr>
                <a:srgbClr val="BC2818"/>
              </a:buClr>
              <a:buSzPts val="1600"/>
              <a:buNone/>
              <a:defRPr sz="1600"/>
            </a:lvl8pPr>
            <a:lvl9pPr lvl="8" algn="ctr">
              <a:lnSpc>
                <a:spcPct val="111000"/>
              </a:lnSpc>
              <a:spcBef>
                <a:spcPts val="930"/>
              </a:spcBef>
              <a:spcAft>
                <a:spcPts val="0"/>
              </a:spcAft>
              <a:buClr>
                <a:srgbClr val="BC2818"/>
              </a:buClr>
              <a:buSzPts val="1600"/>
              <a:buNone/>
              <a:defRPr sz="1600"/>
            </a:lvl9pPr>
          </a:lstStyle>
          <a:p>
            <a:endParaRPr/>
          </a:p>
        </p:txBody>
      </p:sp>
      <p:sp>
        <p:nvSpPr>
          <p:cNvPr id="20" name="Google Shape;20;p29"/>
          <p:cNvSpPr txBox="1">
            <a:spLocks noGrp="1"/>
          </p:cNvSpPr>
          <p:nvPr>
            <p:ph type="dt" idx="10"/>
          </p:nvPr>
        </p:nvSpPr>
        <p:spPr>
          <a:xfrm>
            <a:off x="4654295" y="617415"/>
            <a:ext cx="712372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9"/>
          <p:cNvSpPr txBox="1">
            <a:spLocks noGrp="1"/>
          </p:cNvSpPr>
          <p:nvPr>
            <p:ph type="ftr" idx="11"/>
          </p:nvPr>
        </p:nvSpPr>
        <p:spPr>
          <a:xfrm>
            <a:off x="4654295" y="6170490"/>
            <a:ext cx="5588349"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9"/>
          <p:cNvSpPr txBox="1">
            <a:spLocks noGrp="1"/>
          </p:cNvSpPr>
          <p:nvPr>
            <p:ph type="sldNum" idx="12"/>
          </p:nvPr>
        </p:nvSpPr>
        <p:spPr>
          <a:xfrm>
            <a:off x="10515600" y="6170490"/>
            <a:ext cx="1198829" cy="457200"/>
          </a:xfrm>
          <a:prstGeom prst="rect">
            <a:avLst/>
          </a:prstGeom>
          <a:noFill/>
          <a:ln>
            <a:noFill/>
          </a:ln>
        </p:spPr>
        <p:txBody>
          <a:bodyPr spcFirstLastPara="1" wrap="square" lIns="109725" tIns="109725" rIns="109725" bIns="91425" anchor="b" anchorCtr="0">
            <a:noAutofit/>
          </a:bodyPr>
          <a:lstStyle>
            <a:lvl1pPr marL="0" lvl="0" indent="0" algn="r">
              <a:spcBef>
                <a:spcPts val="0"/>
              </a:spcBef>
              <a:buNone/>
              <a:defRPr sz="1600" b="1" i="0" u="none" strike="noStrike" cap="none">
                <a:solidFill>
                  <a:srgbClr val="3F3F3F"/>
                </a:solidFill>
                <a:latin typeface="Meiryo"/>
                <a:ea typeface="Meiryo"/>
                <a:cs typeface="Meiryo"/>
                <a:sym typeface="Meiryo"/>
              </a:defRPr>
            </a:lvl1pPr>
            <a:lvl2pPr marL="0" lvl="1" indent="0" algn="r">
              <a:spcBef>
                <a:spcPts val="0"/>
              </a:spcBef>
              <a:buNone/>
              <a:defRPr sz="1600" b="1" i="0" u="none" strike="noStrike" cap="none">
                <a:solidFill>
                  <a:srgbClr val="3F3F3F"/>
                </a:solidFill>
                <a:latin typeface="Meiryo"/>
                <a:ea typeface="Meiryo"/>
                <a:cs typeface="Meiryo"/>
                <a:sym typeface="Meiryo"/>
              </a:defRPr>
            </a:lvl2pPr>
            <a:lvl3pPr marL="0" lvl="2" indent="0" algn="r">
              <a:spcBef>
                <a:spcPts val="0"/>
              </a:spcBef>
              <a:buNone/>
              <a:defRPr sz="1600" b="1" i="0" u="none" strike="noStrike" cap="none">
                <a:solidFill>
                  <a:srgbClr val="3F3F3F"/>
                </a:solidFill>
                <a:latin typeface="Meiryo"/>
                <a:ea typeface="Meiryo"/>
                <a:cs typeface="Meiryo"/>
                <a:sym typeface="Meiryo"/>
              </a:defRPr>
            </a:lvl3pPr>
            <a:lvl4pPr marL="0" lvl="3" indent="0" algn="r">
              <a:spcBef>
                <a:spcPts val="0"/>
              </a:spcBef>
              <a:buNone/>
              <a:defRPr sz="1600" b="1" i="0" u="none" strike="noStrike" cap="none">
                <a:solidFill>
                  <a:srgbClr val="3F3F3F"/>
                </a:solidFill>
                <a:latin typeface="Meiryo"/>
                <a:ea typeface="Meiryo"/>
                <a:cs typeface="Meiryo"/>
                <a:sym typeface="Meiryo"/>
              </a:defRPr>
            </a:lvl4pPr>
            <a:lvl5pPr marL="0" lvl="4" indent="0" algn="r">
              <a:spcBef>
                <a:spcPts val="0"/>
              </a:spcBef>
              <a:buNone/>
              <a:defRPr sz="1600" b="1" i="0" u="none" strike="noStrike" cap="none">
                <a:solidFill>
                  <a:srgbClr val="3F3F3F"/>
                </a:solidFill>
                <a:latin typeface="Meiryo"/>
                <a:ea typeface="Meiryo"/>
                <a:cs typeface="Meiryo"/>
                <a:sym typeface="Meiryo"/>
              </a:defRPr>
            </a:lvl5pPr>
            <a:lvl6pPr marL="0" lvl="5" indent="0" algn="r">
              <a:spcBef>
                <a:spcPts val="0"/>
              </a:spcBef>
              <a:buNone/>
              <a:defRPr sz="1600" b="1" i="0" u="none" strike="noStrike" cap="none">
                <a:solidFill>
                  <a:srgbClr val="3F3F3F"/>
                </a:solidFill>
                <a:latin typeface="Meiryo"/>
                <a:ea typeface="Meiryo"/>
                <a:cs typeface="Meiryo"/>
                <a:sym typeface="Meiryo"/>
              </a:defRPr>
            </a:lvl6pPr>
            <a:lvl7pPr marL="0" lvl="6" indent="0" algn="r">
              <a:spcBef>
                <a:spcPts val="0"/>
              </a:spcBef>
              <a:buNone/>
              <a:defRPr sz="1600" b="1" i="0" u="none" strike="noStrike" cap="none">
                <a:solidFill>
                  <a:srgbClr val="3F3F3F"/>
                </a:solidFill>
                <a:latin typeface="Meiryo"/>
                <a:ea typeface="Meiryo"/>
                <a:cs typeface="Meiryo"/>
                <a:sym typeface="Meiryo"/>
              </a:defRPr>
            </a:lvl7pPr>
            <a:lvl8pPr marL="0" lvl="7" indent="0" algn="r">
              <a:spcBef>
                <a:spcPts val="0"/>
              </a:spcBef>
              <a:buNone/>
              <a:defRPr sz="1600" b="1" i="0" u="none" strike="noStrike" cap="none">
                <a:solidFill>
                  <a:srgbClr val="3F3F3F"/>
                </a:solidFill>
                <a:latin typeface="Meiryo"/>
                <a:ea typeface="Meiryo"/>
                <a:cs typeface="Meiryo"/>
                <a:sym typeface="Meiryo"/>
              </a:defRPr>
            </a:lvl8pPr>
            <a:lvl9pPr marL="0" lvl="8" indent="0" algn="r">
              <a:spcBef>
                <a:spcPts val="0"/>
              </a:spcBef>
              <a:buNone/>
              <a:defRPr sz="1600" b="1" i="0" u="none" strike="noStrike" cap="none">
                <a:solidFill>
                  <a:srgbClr val="3F3F3F"/>
                </a:solidFill>
                <a:latin typeface="Meiryo"/>
                <a:ea typeface="Meiryo"/>
                <a:cs typeface="Meiryo"/>
                <a:sym typeface="Meiryo"/>
              </a:defRPr>
            </a:lvl9pPr>
          </a:lstStyle>
          <a:p>
            <a:fld id="{00000000-1234-1234-1234-123412341234}" type="slidenum">
              <a:rPr lang="es-ES"/>
              <a:pPr/>
              <a:t>‹Nº›</a:t>
            </a:fld>
            <a:endParaRPr/>
          </a:p>
        </p:txBody>
      </p:sp>
      <p:sp>
        <p:nvSpPr>
          <p:cNvPr id="23" name="Google Shape;23;p29"/>
          <p:cNvSpPr/>
          <p:nvPr/>
        </p:nvSpPr>
        <p:spPr>
          <a:xfrm>
            <a:off x="1375409"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24" name="Google Shape;24;p29"/>
          <p:cNvSpPr/>
          <p:nvPr/>
        </p:nvSpPr>
        <p:spPr>
          <a:xfrm>
            <a:off x="1155402"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lt1"/>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25" name="Google Shape;25;p29"/>
          <p:cNvSpPr/>
          <p:nvPr/>
        </p:nvSpPr>
        <p:spPr>
          <a:xfrm>
            <a:off x="924161"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DCD6C4"/>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Tree>
    <p:extLst>
      <p:ext uri="{BB962C8B-B14F-4D97-AF65-F5344CB8AC3E}">
        <p14:creationId xmlns:p14="http://schemas.microsoft.com/office/powerpoint/2010/main" val="22019813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0"/>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29" name="Google Shape;29;p30"/>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17767795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32"/>
        <p:cNvGrpSpPr/>
        <p:nvPr/>
      </p:nvGrpSpPr>
      <p:grpSpPr>
        <a:xfrm>
          <a:off x="0" y="0"/>
          <a:ext cx="0" cy="0"/>
          <a:chOff x="0" y="0"/>
          <a:chExt cx="0" cy="0"/>
        </a:xfrm>
      </p:grpSpPr>
      <p:grpSp>
        <p:nvGrpSpPr>
          <p:cNvPr id="33" name="Google Shape;33;p33"/>
          <p:cNvGrpSpPr/>
          <p:nvPr/>
        </p:nvGrpSpPr>
        <p:grpSpPr>
          <a:xfrm>
            <a:off x="3124577" y="0"/>
            <a:ext cx="4389519" cy="2916937"/>
            <a:chOff x="3124577" y="0"/>
            <a:chExt cx="4389519" cy="2916937"/>
          </a:xfrm>
        </p:grpSpPr>
        <p:sp>
          <p:nvSpPr>
            <p:cNvPr id="34" name="Google Shape;34;p33"/>
            <p:cNvSpPr/>
            <p:nvPr/>
          </p:nvSpPr>
          <p:spPr>
            <a:xfrm>
              <a:off x="3320637" y="0"/>
              <a:ext cx="4013331" cy="2742133"/>
            </a:xfrm>
            <a:custGeom>
              <a:avLst/>
              <a:gdLst/>
              <a:ahLst/>
              <a:cxnLst/>
              <a:rect l="l" t="t" r="r" b="b"/>
              <a:pathLst>
                <a:path w="4013331" h="2742133" extrusionOk="0">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5" name="Google Shape;35;p33"/>
            <p:cNvSpPr/>
            <p:nvPr/>
          </p:nvSpPr>
          <p:spPr>
            <a:xfrm>
              <a:off x="3566319" y="0"/>
              <a:ext cx="3401415" cy="2440484"/>
            </a:xfrm>
            <a:custGeom>
              <a:avLst/>
              <a:gdLst/>
              <a:ahLst/>
              <a:cxnLst/>
              <a:rect l="l" t="t" r="r" b="b"/>
              <a:pathLst>
                <a:path w="3401415" h="2440484" extrusionOk="0">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6" name="Google Shape;36;p33"/>
            <p:cNvSpPr/>
            <p:nvPr/>
          </p:nvSpPr>
          <p:spPr>
            <a:xfrm>
              <a:off x="3232490" y="0"/>
              <a:ext cx="4164597" cy="2817185"/>
            </a:xfrm>
            <a:custGeom>
              <a:avLst/>
              <a:gdLst/>
              <a:ahLst/>
              <a:cxnLst/>
              <a:rect l="l" t="t" r="r" b="b"/>
              <a:pathLst>
                <a:path w="4130517" h="2806419" extrusionOk="0">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7" name="Google Shape;37;p33"/>
            <p:cNvSpPr/>
            <p:nvPr/>
          </p:nvSpPr>
          <p:spPr>
            <a:xfrm>
              <a:off x="3124577" y="0"/>
              <a:ext cx="4389519" cy="2916937"/>
            </a:xfrm>
            <a:custGeom>
              <a:avLst/>
              <a:gdLst/>
              <a:ahLst/>
              <a:cxnLst/>
              <a:rect l="l" t="t" r="r" b="b"/>
              <a:pathLst>
                <a:path w="4389519" h="2916937" extrusionOk="0">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grpSp>
        <p:nvGrpSpPr>
          <p:cNvPr id="38" name="Google Shape;38;p33"/>
          <p:cNvGrpSpPr/>
          <p:nvPr/>
        </p:nvGrpSpPr>
        <p:grpSpPr>
          <a:xfrm>
            <a:off x="8122942" y="0"/>
            <a:ext cx="4069058" cy="3547008"/>
            <a:chOff x="8122942" y="0"/>
            <a:chExt cx="4069058" cy="3547008"/>
          </a:xfrm>
        </p:grpSpPr>
        <p:sp>
          <p:nvSpPr>
            <p:cNvPr id="39" name="Google Shape;39;p33"/>
            <p:cNvSpPr/>
            <p:nvPr/>
          </p:nvSpPr>
          <p:spPr>
            <a:xfrm>
              <a:off x="8122942" y="0"/>
              <a:ext cx="4069058" cy="3547008"/>
            </a:xfrm>
            <a:custGeom>
              <a:avLst/>
              <a:gdLst/>
              <a:ahLst/>
              <a:cxnLst/>
              <a:rect l="l" t="t" r="r" b="b"/>
              <a:pathLst>
                <a:path w="4069058" h="3547008" extrusionOk="0">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0" name="Google Shape;40;p33"/>
            <p:cNvSpPr/>
            <p:nvPr/>
          </p:nvSpPr>
          <p:spPr>
            <a:xfrm flipH="1">
              <a:off x="8319994" y="0"/>
              <a:ext cx="3872006" cy="3321595"/>
            </a:xfrm>
            <a:custGeom>
              <a:avLst/>
              <a:gdLst/>
              <a:ahLst/>
              <a:cxnLst/>
              <a:rect l="l" t="t" r="r" b="b"/>
              <a:pathLst>
                <a:path w="3872006" h="3321595" extrusionOk="0">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41" name="Google Shape;41;p33"/>
            <p:cNvSpPr/>
            <p:nvPr/>
          </p:nvSpPr>
          <p:spPr>
            <a:xfrm flipH="1">
              <a:off x="8729240" y="9274"/>
              <a:ext cx="3462454" cy="3010961"/>
            </a:xfrm>
            <a:custGeom>
              <a:avLst/>
              <a:gdLst/>
              <a:ahLst/>
              <a:cxnLst/>
              <a:rect l="l" t="t" r="r" b="b"/>
              <a:pathLst>
                <a:path w="3462454" h="3010961" extrusionOk="0">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42" name="Google Shape;42;p33"/>
            <p:cNvSpPr/>
            <p:nvPr/>
          </p:nvSpPr>
          <p:spPr>
            <a:xfrm flipH="1">
              <a:off x="8243247" y="9274"/>
              <a:ext cx="3948447" cy="3411460"/>
            </a:xfrm>
            <a:custGeom>
              <a:avLst/>
              <a:gdLst/>
              <a:ahLst/>
              <a:cxnLst/>
              <a:rect l="l" t="t" r="r" b="b"/>
              <a:pathLst>
                <a:path w="3904481" h="3411460" extrusionOk="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grpSp>
      <p:grpSp>
        <p:nvGrpSpPr>
          <p:cNvPr id="43" name="Google Shape;43;p33"/>
          <p:cNvGrpSpPr/>
          <p:nvPr/>
        </p:nvGrpSpPr>
        <p:grpSpPr>
          <a:xfrm>
            <a:off x="-1" y="1355238"/>
            <a:ext cx="4381339" cy="5510713"/>
            <a:chOff x="0" y="1347287"/>
            <a:chExt cx="4259808" cy="5510713"/>
          </a:xfrm>
        </p:grpSpPr>
        <p:sp>
          <p:nvSpPr>
            <p:cNvPr id="44" name="Google Shape;44;p33"/>
            <p:cNvSpPr/>
            <p:nvPr/>
          </p:nvSpPr>
          <p:spPr>
            <a:xfrm>
              <a:off x="0" y="1676545"/>
              <a:ext cx="4174269" cy="5181455"/>
            </a:xfrm>
            <a:custGeom>
              <a:avLst/>
              <a:gdLst/>
              <a:ahLst/>
              <a:cxnLst/>
              <a:rect l="l" t="t" r="r" b="b"/>
              <a:pathLst>
                <a:path w="4174269" h="5181455" extrusionOk="0">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5" name="Google Shape;45;p33"/>
            <p:cNvSpPr/>
            <p:nvPr/>
          </p:nvSpPr>
          <p:spPr>
            <a:xfrm>
              <a:off x="0" y="1347287"/>
              <a:ext cx="4259808" cy="5510713"/>
            </a:xfrm>
            <a:custGeom>
              <a:avLst/>
              <a:gdLst/>
              <a:ahLst/>
              <a:cxnLst/>
              <a:rect l="l" t="t" r="r" b="b"/>
              <a:pathLst>
                <a:path w="4259808" h="5510713" extrusionOk="0">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6" name="Google Shape;46;p33"/>
            <p:cNvSpPr/>
            <p:nvPr/>
          </p:nvSpPr>
          <p:spPr>
            <a:xfrm>
              <a:off x="0" y="1592806"/>
              <a:ext cx="4029221" cy="5265194"/>
            </a:xfrm>
            <a:custGeom>
              <a:avLst/>
              <a:gdLst/>
              <a:ahLst/>
              <a:cxnLst/>
              <a:rect l="l" t="t" r="r" b="b"/>
              <a:pathLst>
                <a:path w="4029221" h="5265194" extrusionOk="0">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47" name="Google Shape;47;p33"/>
            <p:cNvSpPr/>
            <p:nvPr/>
          </p:nvSpPr>
          <p:spPr>
            <a:xfrm>
              <a:off x="0" y="2147333"/>
              <a:ext cx="3702048" cy="4710667"/>
            </a:xfrm>
            <a:custGeom>
              <a:avLst/>
              <a:gdLst/>
              <a:ahLst/>
              <a:cxnLst/>
              <a:rect l="l" t="t" r="r" b="b"/>
              <a:pathLst>
                <a:path w="3702048" h="4710667" extrusionOk="0">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cap="flat" cmpd="sng">
              <a:solidFill>
                <a:srgbClr val="DCD6C4"/>
              </a:solidFill>
              <a:prstDash val="solid"/>
              <a:round/>
              <a:headEnd type="none" w="sm" len="sm"/>
              <a:tailEnd type="none" w="sm" len="sm"/>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sp>
        <p:nvSpPr>
          <p:cNvPr id="48" name="Google Shape;48;p33"/>
          <p:cNvSpPr txBox="1">
            <a:spLocks noGrp="1"/>
          </p:cNvSpPr>
          <p:nvPr>
            <p:ph type="title"/>
          </p:nvPr>
        </p:nvSpPr>
        <p:spPr>
          <a:xfrm>
            <a:off x="4654296" y="3420734"/>
            <a:ext cx="6665976" cy="2129674"/>
          </a:xfrm>
          <a:prstGeom prst="rect">
            <a:avLst/>
          </a:prstGeom>
          <a:noFill/>
          <a:ln>
            <a:noFill/>
          </a:ln>
        </p:spPr>
        <p:txBody>
          <a:bodyPr spcFirstLastPara="1" wrap="square" lIns="109725" tIns="109725" rIns="109725" bIns="91425" anchor="b" anchorCtr="0">
            <a:noAutofit/>
          </a:bodyPr>
          <a:lstStyle>
            <a:lvl1pPr lvl="0" algn="l">
              <a:lnSpc>
                <a:spcPct val="110000"/>
              </a:lnSpc>
              <a:spcBef>
                <a:spcPts val="0"/>
              </a:spcBef>
              <a:spcAft>
                <a:spcPts val="0"/>
              </a:spcAft>
              <a:buClr>
                <a:srgbClr val="3F3F3F"/>
              </a:buClr>
              <a:buSzPts val="4800"/>
              <a:buFont typeface="Meiryo"/>
              <a:buNone/>
              <a:defRPr sz="48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3"/>
          <p:cNvSpPr txBox="1">
            <a:spLocks noGrp="1"/>
          </p:cNvSpPr>
          <p:nvPr>
            <p:ph type="ftr" idx="11"/>
          </p:nvPr>
        </p:nvSpPr>
        <p:spPr>
          <a:xfrm>
            <a:off x="4654296" y="6170490"/>
            <a:ext cx="5713314"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3"/>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
        <p:nvSpPr>
          <p:cNvPr id="51" name="Google Shape;51;p33"/>
          <p:cNvSpPr txBox="1">
            <a:spLocks noGrp="1"/>
          </p:cNvSpPr>
          <p:nvPr>
            <p:ph type="body" idx="1"/>
          </p:nvPr>
        </p:nvSpPr>
        <p:spPr>
          <a:xfrm>
            <a:off x="4654295" y="5550408"/>
            <a:ext cx="6665975" cy="512064"/>
          </a:xfrm>
          <a:prstGeom prst="rect">
            <a:avLst/>
          </a:prstGeom>
          <a:noFill/>
          <a:ln>
            <a:noFill/>
          </a:ln>
        </p:spPr>
        <p:txBody>
          <a:bodyPr spcFirstLastPara="1" wrap="square" lIns="109725" tIns="109725" rIns="109725" bIns="91425" anchor="t" anchorCtr="0">
            <a:normAutofit/>
          </a:bodyPr>
          <a:lstStyle>
            <a:lvl1pPr marL="457200" lvl="0" indent="-228600" algn="l">
              <a:lnSpc>
                <a:spcPct val="130000"/>
              </a:lnSpc>
              <a:spcBef>
                <a:spcPts val="0"/>
              </a:spcBef>
              <a:spcAft>
                <a:spcPts val="0"/>
              </a:spcAft>
              <a:buClr>
                <a:srgbClr val="3F3F3F"/>
              </a:buClr>
              <a:buSzPts val="2000"/>
              <a:buNone/>
              <a:defRPr sz="2000">
                <a:solidFill>
                  <a:srgbClr val="3F3F3F"/>
                </a:solidFill>
              </a:defRPr>
            </a:lvl1pPr>
            <a:lvl2pPr marL="914400" lvl="1" indent="-228600" algn="l">
              <a:lnSpc>
                <a:spcPct val="140000"/>
              </a:lnSpc>
              <a:spcBef>
                <a:spcPts val="930"/>
              </a:spcBef>
              <a:spcAft>
                <a:spcPts val="0"/>
              </a:spcAft>
              <a:buClr>
                <a:srgbClr val="888888"/>
              </a:buClr>
              <a:buSzPts val="2000"/>
              <a:buNone/>
              <a:defRPr sz="2000">
                <a:solidFill>
                  <a:srgbClr val="888888"/>
                </a:solidFill>
              </a:defRPr>
            </a:lvl2pPr>
            <a:lvl3pPr marL="1371600" lvl="2" indent="-228600" algn="l">
              <a:lnSpc>
                <a:spcPct val="140000"/>
              </a:lnSpc>
              <a:spcBef>
                <a:spcPts val="930"/>
              </a:spcBef>
              <a:spcAft>
                <a:spcPts val="0"/>
              </a:spcAft>
              <a:buClr>
                <a:srgbClr val="888888"/>
              </a:buClr>
              <a:buSzPts val="1800"/>
              <a:buNone/>
              <a:defRPr sz="1800">
                <a:solidFill>
                  <a:srgbClr val="888888"/>
                </a:solidFill>
              </a:defRPr>
            </a:lvl3pPr>
            <a:lvl4pPr marL="1828800" lvl="3" indent="-228600" algn="l">
              <a:lnSpc>
                <a:spcPct val="140000"/>
              </a:lnSpc>
              <a:spcBef>
                <a:spcPts val="930"/>
              </a:spcBef>
              <a:spcAft>
                <a:spcPts val="0"/>
              </a:spcAft>
              <a:buClr>
                <a:srgbClr val="888888"/>
              </a:buClr>
              <a:buSzPts val="1600"/>
              <a:buNone/>
              <a:defRPr sz="1600">
                <a:solidFill>
                  <a:srgbClr val="888888"/>
                </a:solidFill>
              </a:defRPr>
            </a:lvl4pPr>
            <a:lvl5pPr marL="2286000" lvl="4" indent="-228600" algn="l">
              <a:lnSpc>
                <a:spcPct val="140000"/>
              </a:lnSpc>
              <a:spcBef>
                <a:spcPts val="930"/>
              </a:spcBef>
              <a:spcAft>
                <a:spcPts val="0"/>
              </a:spcAft>
              <a:buClr>
                <a:srgbClr val="888888"/>
              </a:buClr>
              <a:buSzPts val="1600"/>
              <a:buNone/>
              <a:defRPr sz="1600">
                <a:solidFill>
                  <a:srgbClr val="888888"/>
                </a:solidFill>
              </a:defRPr>
            </a:lvl5pPr>
            <a:lvl6pPr marL="2743200" lvl="5" indent="-228600" algn="l">
              <a:lnSpc>
                <a:spcPct val="111000"/>
              </a:lnSpc>
              <a:spcBef>
                <a:spcPts val="930"/>
              </a:spcBef>
              <a:spcAft>
                <a:spcPts val="0"/>
              </a:spcAft>
              <a:buClr>
                <a:srgbClr val="888888"/>
              </a:buClr>
              <a:buSzPts val="1600"/>
              <a:buNone/>
              <a:defRPr sz="1600">
                <a:solidFill>
                  <a:srgbClr val="888888"/>
                </a:solidFill>
              </a:defRPr>
            </a:lvl6pPr>
            <a:lvl7pPr marL="3200400" lvl="6" indent="-228600" algn="l">
              <a:lnSpc>
                <a:spcPct val="111000"/>
              </a:lnSpc>
              <a:spcBef>
                <a:spcPts val="930"/>
              </a:spcBef>
              <a:spcAft>
                <a:spcPts val="0"/>
              </a:spcAft>
              <a:buClr>
                <a:srgbClr val="888888"/>
              </a:buClr>
              <a:buSzPts val="1600"/>
              <a:buNone/>
              <a:defRPr sz="1600">
                <a:solidFill>
                  <a:srgbClr val="888888"/>
                </a:solidFill>
              </a:defRPr>
            </a:lvl7pPr>
            <a:lvl8pPr marL="3657600" lvl="7" indent="-228600" algn="l">
              <a:lnSpc>
                <a:spcPct val="111000"/>
              </a:lnSpc>
              <a:spcBef>
                <a:spcPts val="930"/>
              </a:spcBef>
              <a:spcAft>
                <a:spcPts val="0"/>
              </a:spcAft>
              <a:buClr>
                <a:srgbClr val="888888"/>
              </a:buClr>
              <a:buSzPts val="1600"/>
              <a:buNone/>
              <a:defRPr sz="1600">
                <a:solidFill>
                  <a:srgbClr val="888888"/>
                </a:solidFill>
              </a:defRPr>
            </a:lvl8pPr>
            <a:lvl9pPr marL="4114800" lvl="8" indent="-228600" algn="l">
              <a:lnSpc>
                <a:spcPct val="111000"/>
              </a:lnSpc>
              <a:spcBef>
                <a:spcPts val="930"/>
              </a:spcBef>
              <a:spcAft>
                <a:spcPts val="0"/>
              </a:spcAft>
              <a:buClr>
                <a:srgbClr val="888888"/>
              </a:buClr>
              <a:buSzPts val="1600"/>
              <a:buNone/>
              <a:defRPr sz="1600">
                <a:solidFill>
                  <a:srgbClr val="888888"/>
                </a:solidFill>
              </a:defRPr>
            </a:lvl9pPr>
          </a:lstStyle>
          <a:p>
            <a:endParaRPr/>
          </a:p>
        </p:txBody>
      </p:sp>
      <p:sp>
        <p:nvSpPr>
          <p:cNvPr id="52" name="Google Shape;52;p33"/>
          <p:cNvSpPr txBox="1">
            <a:spLocks noGrp="1"/>
          </p:cNvSpPr>
          <p:nvPr>
            <p:ph type="dt" idx="10"/>
          </p:nvPr>
        </p:nvSpPr>
        <p:spPr>
          <a:xfrm>
            <a:off x="640080" y="6170491"/>
            <a:ext cx="2840083"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0034862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body" idx="1"/>
          </p:nvPr>
        </p:nvSpPr>
        <p:spPr>
          <a:xfrm>
            <a:off x="192024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56" name="Google Shape;56;p34"/>
          <p:cNvSpPr txBox="1">
            <a:spLocks noGrp="1"/>
          </p:cNvSpPr>
          <p:nvPr>
            <p:ph type="body" idx="2"/>
          </p:nvPr>
        </p:nvSpPr>
        <p:spPr>
          <a:xfrm>
            <a:off x="6530290" y="2438399"/>
            <a:ext cx="4160520" cy="365760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57" name="Google Shape;57;p34"/>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4"/>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15710728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35"/>
          <p:cNvSpPr txBox="1">
            <a:spLocks noGrp="1"/>
          </p:cNvSpPr>
          <p:nvPr>
            <p:ph type="body" idx="1"/>
          </p:nvPr>
        </p:nvSpPr>
        <p:spPr>
          <a:xfrm>
            <a:off x="1920241"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130000"/>
              </a:lnSpc>
              <a:spcBef>
                <a:spcPts val="930"/>
              </a:spcBef>
              <a:spcAft>
                <a:spcPts val="0"/>
              </a:spcAft>
              <a:buClr>
                <a:schemeClr val="accent1"/>
              </a:buClr>
              <a:buSzPts val="1800"/>
              <a:buNone/>
              <a:defRPr sz="1800" b="1" cap="none">
                <a:solidFill>
                  <a:schemeClr val="accent1"/>
                </a:solidFill>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2" name="Google Shape;62;p35"/>
          <p:cNvSpPr txBox="1">
            <a:spLocks noGrp="1"/>
          </p:cNvSpPr>
          <p:nvPr>
            <p:ph type="body" idx="2"/>
          </p:nvPr>
        </p:nvSpPr>
        <p:spPr>
          <a:xfrm>
            <a:off x="1920241"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3" name="Google Shape;63;p35"/>
          <p:cNvSpPr txBox="1">
            <a:spLocks noGrp="1"/>
          </p:cNvSpPr>
          <p:nvPr>
            <p:ph type="body" idx="3"/>
          </p:nvPr>
        </p:nvSpPr>
        <p:spPr>
          <a:xfrm>
            <a:off x="6530290" y="2456408"/>
            <a:ext cx="4160520" cy="823912"/>
          </a:xfrm>
          <a:prstGeom prst="rect">
            <a:avLst/>
          </a:prstGeom>
          <a:noFill/>
          <a:ln>
            <a:noFill/>
          </a:ln>
        </p:spPr>
        <p:txBody>
          <a:bodyPr spcFirstLastPara="1" wrap="square" lIns="109725" tIns="109725" rIns="109725" bIns="91425" anchor="b" anchorCtr="0">
            <a:normAutofit/>
          </a:bodyPr>
          <a:lstStyle>
            <a:lvl1pPr marL="457200" lvl="0" indent="-228600" algn="l">
              <a:lnSpc>
                <a:spcPct val="99000"/>
              </a:lnSpc>
              <a:spcBef>
                <a:spcPts val="930"/>
              </a:spcBef>
              <a:spcAft>
                <a:spcPts val="0"/>
              </a:spcAft>
              <a:buClr>
                <a:schemeClr val="accent1"/>
              </a:buClr>
              <a:buSzPts val="1800"/>
              <a:buNone/>
              <a:defRPr sz="1800" b="1" cap="none">
                <a:solidFill>
                  <a:schemeClr val="accent1"/>
                </a:solidFill>
                <a:latin typeface="Meiryo"/>
                <a:ea typeface="Meiryo"/>
                <a:cs typeface="Meiryo"/>
                <a:sym typeface="Meiryo"/>
              </a:defRPr>
            </a:lvl1pPr>
            <a:lvl2pPr marL="914400" lvl="1" indent="-228600" algn="l">
              <a:lnSpc>
                <a:spcPct val="140000"/>
              </a:lnSpc>
              <a:spcBef>
                <a:spcPts val="930"/>
              </a:spcBef>
              <a:spcAft>
                <a:spcPts val="0"/>
              </a:spcAft>
              <a:buClr>
                <a:srgbClr val="3F3F3F"/>
              </a:buClr>
              <a:buSzPts val="2000"/>
              <a:buNone/>
              <a:defRPr sz="2000" b="1"/>
            </a:lvl2pPr>
            <a:lvl3pPr marL="1371600" lvl="2" indent="-228600" algn="l">
              <a:lnSpc>
                <a:spcPct val="140000"/>
              </a:lnSpc>
              <a:spcBef>
                <a:spcPts val="930"/>
              </a:spcBef>
              <a:spcAft>
                <a:spcPts val="0"/>
              </a:spcAft>
              <a:buClr>
                <a:srgbClr val="3F3F3F"/>
              </a:buClr>
              <a:buSzPts val="1800"/>
              <a:buNone/>
              <a:defRPr sz="1800" b="1"/>
            </a:lvl3pPr>
            <a:lvl4pPr marL="1828800" lvl="3" indent="-228600" algn="l">
              <a:lnSpc>
                <a:spcPct val="140000"/>
              </a:lnSpc>
              <a:spcBef>
                <a:spcPts val="930"/>
              </a:spcBef>
              <a:spcAft>
                <a:spcPts val="0"/>
              </a:spcAft>
              <a:buClr>
                <a:srgbClr val="3F3F3F"/>
              </a:buClr>
              <a:buSzPts val="1600"/>
              <a:buNone/>
              <a:defRPr sz="1600" b="1"/>
            </a:lvl4pPr>
            <a:lvl5pPr marL="2286000" lvl="4" indent="-228600" algn="l">
              <a:lnSpc>
                <a:spcPct val="140000"/>
              </a:lnSpc>
              <a:spcBef>
                <a:spcPts val="930"/>
              </a:spcBef>
              <a:spcAft>
                <a:spcPts val="0"/>
              </a:spcAft>
              <a:buClr>
                <a:srgbClr val="3F3F3F"/>
              </a:buClr>
              <a:buSzPts val="1600"/>
              <a:buNone/>
              <a:defRPr sz="1600" b="1"/>
            </a:lvl5pPr>
            <a:lvl6pPr marL="2743200" lvl="5" indent="-228600" algn="l">
              <a:lnSpc>
                <a:spcPct val="111000"/>
              </a:lnSpc>
              <a:spcBef>
                <a:spcPts val="930"/>
              </a:spcBef>
              <a:spcAft>
                <a:spcPts val="0"/>
              </a:spcAft>
              <a:buClr>
                <a:srgbClr val="BC2818"/>
              </a:buClr>
              <a:buSzPts val="1600"/>
              <a:buNone/>
              <a:defRPr sz="1600" b="1"/>
            </a:lvl6pPr>
            <a:lvl7pPr marL="3200400" lvl="6" indent="-228600" algn="l">
              <a:lnSpc>
                <a:spcPct val="111000"/>
              </a:lnSpc>
              <a:spcBef>
                <a:spcPts val="930"/>
              </a:spcBef>
              <a:spcAft>
                <a:spcPts val="0"/>
              </a:spcAft>
              <a:buClr>
                <a:srgbClr val="BC2818"/>
              </a:buClr>
              <a:buSzPts val="1600"/>
              <a:buNone/>
              <a:defRPr sz="1600" b="1"/>
            </a:lvl7pPr>
            <a:lvl8pPr marL="3657600" lvl="7" indent="-228600" algn="l">
              <a:lnSpc>
                <a:spcPct val="111000"/>
              </a:lnSpc>
              <a:spcBef>
                <a:spcPts val="930"/>
              </a:spcBef>
              <a:spcAft>
                <a:spcPts val="0"/>
              </a:spcAft>
              <a:buClr>
                <a:srgbClr val="BC2818"/>
              </a:buClr>
              <a:buSzPts val="1600"/>
              <a:buNone/>
              <a:defRPr sz="1600" b="1"/>
            </a:lvl8pPr>
            <a:lvl9pPr marL="4114800" lvl="8" indent="-228600" algn="l">
              <a:lnSpc>
                <a:spcPct val="111000"/>
              </a:lnSpc>
              <a:spcBef>
                <a:spcPts val="930"/>
              </a:spcBef>
              <a:spcAft>
                <a:spcPts val="0"/>
              </a:spcAft>
              <a:buClr>
                <a:srgbClr val="BC2818"/>
              </a:buClr>
              <a:buSzPts val="1600"/>
              <a:buNone/>
              <a:defRPr sz="1600" b="1"/>
            </a:lvl9pPr>
          </a:lstStyle>
          <a:p>
            <a:endParaRPr/>
          </a:p>
        </p:txBody>
      </p:sp>
      <p:sp>
        <p:nvSpPr>
          <p:cNvPr id="64" name="Google Shape;64;p35"/>
          <p:cNvSpPr txBox="1">
            <a:spLocks noGrp="1"/>
          </p:cNvSpPr>
          <p:nvPr>
            <p:ph type="body" idx="4"/>
          </p:nvPr>
        </p:nvSpPr>
        <p:spPr>
          <a:xfrm>
            <a:off x="6530290" y="3316639"/>
            <a:ext cx="4160520" cy="277936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65" name="Google Shape;65;p35"/>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
        <p:nvSpPr>
          <p:cNvPr id="68" name="Google Shape;68;p35"/>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2422447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36"/>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6"/>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142354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ción de números grandes 2">
  <p:cSld name="Opción de números grandes 2">
    <p:spTree>
      <p:nvGrpSpPr>
        <p:cNvPr id="1" name="Shape 259"/>
        <p:cNvGrpSpPr/>
        <p:nvPr/>
      </p:nvGrpSpPr>
      <p:grpSpPr>
        <a:xfrm>
          <a:off x="0" y="0"/>
          <a:ext cx="0" cy="0"/>
          <a:chOff x="0" y="0"/>
          <a:chExt cx="0" cy="0"/>
        </a:xfrm>
      </p:grpSpPr>
      <p:sp>
        <p:nvSpPr>
          <p:cNvPr id="260" name="Google Shape;260;p39"/>
          <p:cNvSpPr/>
          <p:nvPr/>
        </p:nvSpPr>
        <p:spPr>
          <a:xfrm>
            <a:off x="8015138" y="2208637"/>
            <a:ext cx="3112534" cy="3117089"/>
          </a:xfrm>
          <a:custGeom>
            <a:avLst/>
            <a:gdLst/>
            <a:ahLst/>
            <a:cxnLst/>
            <a:rect l="l" t="t" r="r" b="b"/>
            <a:pathLst>
              <a:path w="2480310" h="2483940" extrusionOk="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rgbClr val="5969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39"/>
          <p:cNvSpPr/>
          <p:nvPr/>
        </p:nvSpPr>
        <p:spPr>
          <a:xfrm>
            <a:off x="4651994" y="1795087"/>
            <a:ext cx="3813116" cy="3874356"/>
          </a:xfrm>
          <a:custGeom>
            <a:avLst/>
            <a:gdLst/>
            <a:ahLst/>
            <a:cxnLst/>
            <a:rect l="l" t="t" r="r" b="b"/>
            <a:pathLst>
              <a:path w="2539572" h="2580358" extrusionOk="0">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39"/>
          <p:cNvSpPr>
            <a:spLocks noGrp="1"/>
          </p:cNvSpPr>
          <p:nvPr>
            <p:ph type="body" idx="1"/>
          </p:nvPr>
        </p:nvSpPr>
        <p:spPr>
          <a:xfrm>
            <a:off x="4660588" y="1864921"/>
            <a:ext cx="3804522" cy="3804522"/>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3" name="Google Shape;263;p39"/>
          <p:cNvSpPr>
            <a:spLocks noGrp="1"/>
          </p:cNvSpPr>
          <p:nvPr>
            <p:ph type="body" idx="2"/>
          </p:nvPr>
        </p:nvSpPr>
        <p:spPr>
          <a:xfrm>
            <a:off x="7992026" y="2207063"/>
            <a:ext cx="3120238" cy="3120238"/>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4" name="Google Shape;264;p39"/>
          <p:cNvSpPr/>
          <p:nvPr/>
        </p:nvSpPr>
        <p:spPr>
          <a:xfrm>
            <a:off x="665259" y="1425981"/>
            <a:ext cx="4790773" cy="4727573"/>
          </a:xfrm>
          <a:custGeom>
            <a:avLst/>
            <a:gdLst/>
            <a:ahLst/>
            <a:cxnLst/>
            <a:rect l="l" t="t" r="r" b="b"/>
            <a:pathLst>
              <a:path w="2647519" h="2612594" extrusionOk="0">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rgbClr val="143F6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39"/>
          <p:cNvSpPr>
            <a:spLocks noGrp="1"/>
          </p:cNvSpPr>
          <p:nvPr>
            <p:ph type="body" idx="3"/>
          </p:nvPr>
        </p:nvSpPr>
        <p:spPr>
          <a:xfrm>
            <a:off x="968829" y="1593150"/>
            <a:ext cx="4348065" cy="4348065"/>
          </a:xfrm>
          <a:prstGeom prst="ellipse">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39"/>
          <p:cNvSpPr txBox="1">
            <a:spLocks noGrp="1"/>
          </p:cNvSpPr>
          <p:nvPr>
            <p:ph type="body" idx="4"/>
          </p:nvPr>
        </p:nvSpPr>
        <p:spPr>
          <a:xfrm>
            <a:off x="1737052" y="2205688"/>
            <a:ext cx="2811618"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39"/>
          <p:cNvSpPr txBox="1">
            <a:spLocks noGrp="1"/>
          </p:cNvSpPr>
          <p:nvPr>
            <p:ph type="body" idx="5"/>
          </p:nvPr>
        </p:nvSpPr>
        <p:spPr>
          <a:xfrm>
            <a:off x="2152861"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39"/>
          <p:cNvSpPr txBox="1">
            <a:spLocks noGrp="1"/>
          </p:cNvSpPr>
          <p:nvPr>
            <p:ph type="body" idx="6"/>
          </p:nvPr>
        </p:nvSpPr>
        <p:spPr>
          <a:xfrm>
            <a:off x="5157040" y="2205688"/>
            <a:ext cx="2811618"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39"/>
          <p:cNvSpPr txBox="1">
            <a:spLocks noGrp="1"/>
          </p:cNvSpPr>
          <p:nvPr>
            <p:ph type="body" idx="7"/>
          </p:nvPr>
        </p:nvSpPr>
        <p:spPr>
          <a:xfrm>
            <a:off x="5572849"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0" name="Google Shape;270;p39"/>
          <p:cNvSpPr txBox="1">
            <a:spLocks noGrp="1"/>
          </p:cNvSpPr>
          <p:nvPr>
            <p:ph type="body" idx="8"/>
          </p:nvPr>
        </p:nvSpPr>
        <p:spPr>
          <a:xfrm>
            <a:off x="8300646" y="2205688"/>
            <a:ext cx="2597043"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1" name="Google Shape;271;p39"/>
          <p:cNvSpPr txBox="1">
            <a:spLocks noGrp="1"/>
          </p:cNvSpPr>
          <p:nvPr>
            <p:ph type="body" idx="9"/>
          </p:nvPr>
        </p:nvSpPr>
        <p:spPr>
          <a:xfrm>
            <a:off x="8562145"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2" name="Google Shape;272;p39"/>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3" name="Google Shape;273;p39"/>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4" name="Google Shape;274;p39"/>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275" name="Google Shape;275;p39"/>
          <p:cNvSpPr txBox="1">
            <a:spLocks noGrp="1"/>
          </p:cNvSpPr>
          <p:nvPr>
            <p:ph type="body" idx="13"/>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6" name="Google Shape;276;p39"/>
          <p:cNvSpPr/>
          <p:nvPr/>
        </p:nvSpPr>
        <p:spPr>
          <a:xfrm>
            <a:off x="4656428" y="2651872"/>
            <a:ext cx="791896" cy="2303810"/>
          </a:xfrm>
          <a:custGeom>
            <a:avLst/>
            <a:gdLst/>
            <a:ahLst/>
            <a:cxnLst/>
            <a:rect l="l" t="t" r="r" b="b"/>
            <a:pathLst>
              <a:path w="791896" h="2303810" extrusionOk="0">
                <a:moveTo>
                  <a:pt x="323315" y="0"/>
                </a:moveTo>
                <a:lnTo>
                  <a:pt x="331046" y="12386"/>
                </a:lnTo>
                <a:lnTo>
                  <a:pt x="317496" y="31199"/>
                </a:lnTo>
                <a:lnTo>
                  <a:pt x="295541" y="68105"/>
                </a:lnTo>
                <a:lnTo>
                  <a:pt x="308915" y="46930"/>
                </a:lnTo>
                <a:cubicBezTo>
                  <a:pt x="314635" y="38349"/>
                  <a:pt x="321787" y="29768"/>
                  <a:pt x="327508" y="19756"/>
                </a:cubicBezTo>
                <a:lnTo>
                  <a:pt x="331763" y="13536"/>
                </a:lnTo>
                <a:lnTo>
                  <a:pt x="339476" y="25894"/>
                </a:lnTo>
                <a:lnTo>
                  <a:pt x="375261" y="102568"/>
                </a:lnTo>
                <a:lnTo>
                  <a:pt x="311775" y="217118"/>
                </a:lnTo>
                <a:cubicBezTo>
                  <a:pt x="318927" y="205677"/>
                  <a:pt x="326077" y="192806"/>
                  <a:pt x="334658" y="178505"/>
                </a:cubicBezTo>
                <a:cubicBezTo>
                  <a:pt x="343239" y="165632"/>
                  <a:pt x="351820" y="151331"/>
                  <a:pt x="361831" y="137029"/>
                </a:cubicBezTo>
                <a:lnTo>
                  <a:pt x="379066" y="110723"/>
                </a:lnTo>
                <a:lnTo>
                  <a:pt x="452722" y="268540"/>
                </a:lnTo>
                <a:cubicBezTo>
                  <a:pt x="551492" y="519020"/>
                  <a:pt x="605751" y="791919"/>
                  <a:pt x="605751" y="1077491"/>
                </a:cubicBezTo>
                <a:lnTo>
                  <a:pt x="605022" y="1091915"/>
                </a:lnTo>
                <a:lnTo>
                  <a:pt x="624710" y="1094727"/>
                </a:lnTo>
                <a:cubicBezTo>
                  <a:pt x="631604" y="1099897"/>
                  <a:pt x="636774" y="1103344"/>
                  <a:pt x="643668" y="1108516"/>
                </a:cubicBezTo>
                <a:cubicBezTo>
                  <a:pt x="645393" y="1127474"/>
                  <a:pt x="648840" y="1132646"/>
                  <a:pt x="652287" y="1155051"/>
                </a:cubicBezTo>
                <a:cubicBezTo>
                  <a:pt x="662628" y="1175734"/>
                  <a:pt x="674692" y="1192970"/>
                  <a:pt x="685034" y="1210206"/>
                </a:cubicBezTo>
                <a:lnTo>
                  <a:pt x="698824" y="1211460"/>
                </a:lnTo>
                <a:lnTo>
                  <a:pt x="698824" y="1198142"/>
                </a:lnTo>
                <a:lnTo>
                  <a:pt x="712836" y="1159220"/>
                </a:lnTo>
                <a:lnTo>
                  <a:pt x="712611" y="1151606"/>
                </a:lnTo>
                <a:cubicBezTo>
                  <a:pt x="717783" y="1099899"/>
                  <a:pt x="721230" y="1101621"/>
                  <a:pt x="726400" y="1105068"/>
                </a:cubicBezTo>
                <a:cubicBezTo>
                  <a:pt x="733294" y="1103346"/>
                  <a:pt x="740189" y="1103346"/>
                  <a:pt x="745360" y="1105068"/>
                </a:cubicBezTo>
                <a:cubicBezTo>
                  <a:pt x="755702" y="1098174"/>
                  <a:pt x="764319" y="1089557"/>
                  <a:pt x="774660" y="1086110"/>
                </a:cubicBezTo>
                <a:cubicBezTo>
                  <a:pt x="776385" y="1111963"/>
                  <a:pt x="776385" y="1134370"/>
                  <a:pt x="778107" y="1161947"/>
                </a:cubicBezTo>
                <a:cubicBezTo>
                  <a:pt x="774660" y="1174012"/>
                  <a:pt x="772937" y="1186077"/>
                  <a:pt x="769490" y="1198142"/>
                </a:cubicBezTo>
                <a:cubicBezTo>
                  <a:pt x="766043" y="1210208"/>
                  <a:pt x="762596" y="1222272"/>
                  <a:pt x="759149" y="1232613"/>
                </a:cubicBezTo>
                <a:cubicBezTo>
                  <a:pt x="757424" y="1251574"/>
                  <a:pt x="755702" y="1270532"/>
                  <a:pt x="753977" y="1289492"/>
                </a:cubicBezTo>
                <a:lnTo>
                  <a:pt x="752254" y="1318792"/>
                </a:lnTo>
                <a:cubicBezTo>
                  <a:pt x="750530" y="1329134"/>
                  <a:pt x="750530" y="1337752"/>
                  <a:pt x="748807" y="1348094"/>
                </a:cubicBezTo>
                <a:lnTo>
                  <a:pt x="741457" y="1352994"/>
                </a:lnTo>
                <a:lnTo>
                  <a:pt x="741913" y="1354986"/>
                </a:lnTo>
                <a:lnTo>
                  <a:pt x="748954" y="1350293"/>
                </a:lnTo>
                <a:lnTo>
                  <a:pt x="752254" y="1322239"/>
                </a:lnTo>
                <a:lnTo>
                  <a:pt x="753977" y="1292939"/>
                </a:lnTo>
                <a:cubicBezTo>
                  <a:pt x="755702" y="1273979"/>
                  <a:pt x="757424" y="1255021"/>
                  <a:pt x="759149" y="1236060"/>
                </a:cubicBezTo>
                <a:cubicBezTo>
                  <a:pt x="762596" y="1225719"/>
                  <a:pt x="766043" y="1213655"/>
                  <a:pt x="769490" y="1201589"/>
                </a:cubicBezTo>
                <a:cubicBezTo>
                  <a:pt x="772937" y="1189525"/>
                  <a:pt x="776385" y="1177459"/>
                  <a:pt x="778107" y="1165395"/>
                </a:cubicBezTo>
                <a:cubicBezTo>
                  <a:pt x="783279" y="1168842"/>
                  <a:pt x="786726" y="1172289"/>
                  <a:pt x="791896" y="1175736"/>
                </a:cubicBezTo>
                <a:cubicBezTo>
                  <a:pt x="791896" y="1184353"/>
                  <a:pt x="791896" y="1192972"/>
                  <a:pt x="790173" y="1201589"/>
                </a:cubicBezTo>
                <a:cubicBezTo>
                  <a:pt x="788449" y="1210208"/>
                  <a:pt x="788449" y="1218825"/>
                  <a:pt x="786726" y="1227443"/>
                </a:cubicBezTo>
                <a:cubicBezTo>
                  <a:pt x="785002" y="1244679"/>
                  <a:pt x="783279" y="1260190"/>
                  <a:pt x="785002" y="1275704"/>
                </a:cubicBezTo>
                <a:cubicBezTo>
                  <a:pt x="783279" y="1292939"/>
                  <a:pt x="783279" y="1311898"/>
                  <a:pt x="781554" y="1332581"/>
                </a:cubicBezTo>
                <a:cubicBezTo>
                  <a:pt x="778107" y="1351541"/>
                  <a:pt x="776385" y="1372224"/>
                  <a:pt x="772937" y="1392907"/>
                </a:cubicBezTo>
                <a:cubicBezTo>
                  <a:pt x="769490" y="1413590"/>
                  <a:pt x="767766" y="1434273"/>
                  <a:pt x="762596" y="1456679"/>
                </a:cubicBezTo>
                <a:cubicBezTo>
                  <a:pt x="759149" y="1477362"/>
                  <a:pt x="753977" y="1498044"/>
                  <a:pt x="750530" y="1518727"/>
                </a:cubicBezTo>
                <a:cubicBezTo>
                  <a:pt x="738466" y="1565265"/>
                  <a:pt x="741913" y="1580776"/>
                  <a:pt x="728124" y="1649719"/>
                </a:cubicBezTo>
                <a:cubicBezTo>
                  <a:pt x="721230" y="1653167"/>
                  <a:pt x="714336" y="1656614"/>
                  <a:pt x="707441" y="1661785"/>
                </a:cubicBezTo>
                <a:cubicBezTo>
                  <a:pt x="700547" y="1685916"/>
                  <a:pt x="690206" y="1713493"/>
                  <a:pt x="681587" y="1737623"/>
                </a:cubicBezTo>
                <a:cubicBezTo>
                  <a:pt x="669523" y="1777264"/>
                  <a:pt x="678140" y="1782436"/>
                  <a:pt x="674692" y="1810013"/>
                </a:cubicBezTo>
                <a:cubicBezTo>
                  <a:pt x="672970" y="1813460"/>
                  <a:pt x="671245" y="1818630"/>
                  <a:pt x="671245" y="1820355"/>
                </a:cubicBezTo>
                <a:cubicBezTo>
                  <a:pt x="660904" y="1847932"/>
                  <a:pt x="650562" y="1875509"/>
                  <a:pt x="641945" y="1899639"/>
                </a:cubicBezTo>
                <a:cubicBezTo>
                  <a:pt x="638498" y="1903087"/>
                  <a:pt x="636774" y="1904809"/>
                  <a:pt x="633327" y="1906534"/>
                </a:cubicBezTo>
                <a:cubicBezTo>
                  <a:pt x="621262" y="1934111"/>
                  <a:pt x="609196" y="1963411"/>
                  <a:pt x="597132" y="1990988"/>
                </a:cubicBezTo>
                <a:cubicBezTo>
                  <a:pt x="610921" y="1963411"/>
                  <a:pt x="622985" y="1934111"/>
                  <a:pt x="635051" y="1906534"/>
                </a:cubicBezTo>
                <a:cubicBezTo>
                  <a:pt x="638498" y="1903087"/>
                  <a:pt x="640221" y="1903087"/>
                  <a:pt x="643668" y="1899639"/>
                </a:cubicBezTo>
                <a:cubicBezTo>
                  <a:pt x="629879" y="1973752"/>
                  <a:pt x="607474" y="2020290"/>
                  <a:pt x="588513" y="2056484"/>
                </a:cubicBezTo>
                <a:lnTo>
                  <a:pt x="559214" y="2071997"/>
                </a:lnTo>
                <a:lnTo>
                  <a:pt x="553137" y="2084152"/>
                </a:lnTo>
                <a:lnTo>
                  <a:pt x="554044" y="2085784"/>
                </a:lnTo>
                <a:cubicBezTo>
                  <a:pt x="555766" y="2082337"/>
                  <a:pt x="557491" y="2077167"/>
                  <a:pt x="560938" y="2071996"/>
                </a:cubicBezTo>
                <a:cubicBezTo>
                  <a:pt x="569555" y="2068548"/>
                  <a:pt x="579896" y="2063379"/>
                  <a:pt x="590238" y="2056484"/>
                </a:cubicBezTo>
                <a:cubicBezTo>
                  <a:pt x="591962" y="2075443"/>
                  <a:pt x="578174" y="2099573"/>
                  <a:pt x="569555" y="2115086"/>
                </a:cubicBezTo>
                <a:cubicBezTo>
                  <a:pt x="557491" y="2139216"/>
                  <a:pt x="543702" y="2161622"/>
                  <a:pt x="531636" y="2184029"/>
                </a:cubicBezTo>
                <a:cubicBezTo>
                  <a:pt x="524742" y="2196093"/>
                  <a:pt x="519572" y="2206435"/>
                  <a:pt x="512678" y="2218501"/>
                </a:cubicBezTo>
                <a:cubicBezTo>
                  <a:pt x="505783" y="2230565"/>
                  <a:pt x="498889" y="2240906"/>
                  <a:pt x="491995" y="2252972"/>
                </a:cubicBezTo>
                <a:cubicBezTo>
                  <a:pt x="486823" y="2259867"/>
                  <a:pt x="483376" y="2268484"/>
                  <a:pt x="476482" y="2278825"/>
                </a:cubicBezTo>
                <a:lnTo>
                  <a:pt x="465282" y="2303810"/>
                </a:lnTo>
                <a:lnTo>
                  <a:pt x="390435" y="2210761"/>
                </a:lnTo>
                <a:lnTo>
                  <a:pt x="388540" y="2207971"/>
                </a:lnTo>
                <a:lnTo>
                  <a:pt x="405816" y="2177135"/>
                </a:lnTo>
                <a:cubicBezTo>
                  <a:pt x="421327" y="2151282"/>
                  <a:pt x="436840" y="2120258"/>
                  <a:pt x="452352" y="2094403"/>
                </a:cubicBezTo>
                <a:cubicBezTo>
                  <a:pt x="459246" y="2084061"/>
                  <a:pt x="464418" y="2073720"/>
                  <a:pt x="469587" y="2063379"/>
                </a:cubicBezTo>
                <a:cubicBezTo>
                  <a:pt x="474759" y="2053037"/>
                  <a:pt x="478206" y="2042696"/>
                  <a:pt x="483376" y="2034079"/>
                </a:cubicBezTo>
                <a:cubicBezTo>
                  <a:pt x="491995" y="2015118"/>
                  <a:pt x="498889" y="1996160"/>
                  <a:pt x="505783" y="1978924"/>
                </a:cubicBezTo>
                <a:cubicBezTo>
                  <a:pt x="519572" y="1942728"/>
                  <a:pt x="531636" y="1908256"/>
                  <a:pt x="554044" y="1873785"/>
                </a:cubicBezTo>
                <a:cubicBezTo>
                  <a:pt x="569555" y="1846208"/>
                  <a:pt x="566108" y="1825525"/>
                  <a:pt x="573002" y="1803119"/>
                </a:cubicBezTo>
                <a:cubicBezTo>
                  <a:pt x="591962" y="1756581"/>
                  <a:pt x="604027" y="1710046"/>
                  <a:pt x="619540" y="1661785"/>
                </a:cubicBezTo>
                <a:cubicBezTo>
                  <a:pt x="612645" y="1647997"/>
                  <a:pt x="636776" y="1592842"/>
                  <a:pt x="640223" y="1551476"/>
                </a:cubicBezTo>
                <a:cubicBezTo>
                  <a:pt x="650564" y="1508386"/>
                  <a:pt x="659181" y="1463573"/>
                  <a:pt x="667800" y="1418760"/>
                </a:cubicBezTo>
                <a:lnTo>
                  <a:pt x="674018" y="1395448"/>
                </a:lnTo>
                <a:lnTo>
                  <a:pt x="669523" y="1394630"/>
                </a:lnTo>
                <a:cubicBezTo>
                  <a:pt x="671245" y="1380841"/>
                  <a:pt x="671245" y="1368777"/>
                  <a:pt x="671245" y="1351541"/>
                </a:cubicBezTo>
                <a:lnTo>
                  <a:pt x="672163" y="1348329"/>
                </a:lnTo>
                <a:lnTo>
                  <a:pt x="670959" y="1348396"/>
                </a:lnTo>
                <a:lnTo>
                  <a:pt x="668779" y="1348517"/>
                </a:lnTo>
                <a:lnTo>
                  <a:pt x="669523" y="1356711"/>
                </a:lnTo>
                <a:cubicBezTo>
                  <a:pt x="669523" y="1372224"/>
                  <a:pt x="669523" y="1384288"/>
                  <a:pt x="667800" y="1399801"/>
                </a:cubicBezTo>
                <a:cubicBezTo>
                  <a:pt x="666075" y="1408418"/>
                  <a:pt x="664353" y="1415313"/>
                  <a:pt x="660906" y="1425654"/>
                </a:cubicBezTo>
                <a:cubicBezTo>
                  <a:pt x="647117" y="1448062"/>
                  <a:pt x="633328" y="1470467"/>
                  <a:pt x="619540" y="1491150"/>
                </a:cubicBezTo>
                <a:cubicBezTo>
                  <a:pt x="616093" y="1511833"/>
                  <a:pt x="614368" y="1529069"/>
                  <a:pt x="609198" y="1548029"/>
                </a:cubicBezTo>
                <a:lnTo>
                  <a:pt x="598857" y="1566988"/>
                </a:lnTo>
                <a:cubicBezTo>
                  <a:pt x="593685" y="1594565"/>
                  <a:pt x="588515" y="1620420"/>
                  <a:pt x="581621" y="1649719"/>
                </a:cubicBezTo>
                <a:cubicBezTo>
                  <a:pt x="574727" y="1672127"/>
                  <a:pt x="569555" y="1692810"/>
                  <a:pt x="562661" y="1715215"/>
                </a:cubicBezTo>
                <a:cubicBezTo>
                  <a:pt x="555766" y="1737623"/>
                  <a:pt x="550597" y="1758306"/>
                  <a:pt x="541978" y="1778989"/>
                </a:cubicBezTo>
                <a:cubicBezTo>
                  <a:pt x="538531" y="1796225"/>
                  <a:pt x="535083" y="1811736"/>
                  <a:pt x="529914" y="1828972"/>
                </a:cubicBezTo>
                <a:cubicBezTo>
                  <a:pt x="526466" y="1846208"/>
                  <a:pt x="523019" y="1863443"/>
                  <a:pt x="516125" y="1880679"/>
                </a:cubicBezTo>
                <a:lnTo>
                  <a:pt x="527121" y="1863574"/>
                </a:lnTo>
                <a:lnTo>
                  <a:pt x="536808" y="1827247"/>
                </a:lnTo>
                <a:cubicBezTo>
                  <a:pt x="538531" y="1808289"/>
                  <a:pt x="541978" y="1792776"/>
                  <a:pt x="545425" y="1775540"/>
                </a:cubicBezTo>
                <a:cubicBezTo>
                  <a:pt x="552319" y="1754857"/>
                  <a:pt x="559214" y="1732451"/>
                  <a:pt x="566108" y="1711768"/>
                </a:cubicBezTo>
                <a:cubicBezTo>
                  <a:pt x="573002" y="1689361"/>
                  <a:pt x="578174" y="1668678"/>
                  <a:pt x="585068" y="1646272"/>
                </a:cubicBezTo>
                <a:cubicBezTo>
                  <a:pt x="591962" y="1618695"/>
                  <a:pt x="595410" y="1592840"/>
                  <a:pt x="602304" y="1563540"/>
                </a:cubicBezTo>
                <a:lnTo>
                  <a:pt x="612645" y="1544580"/>
                </a:lnTo>
                <a:cubicBezTo>
                  <a:pt x="617815" y="1525622"/>
                  <a:pt x="619540" y="1508386"/>
                  <a:pt x="622987" y="1487703"/>
                </a:cubicBezTo>
                <a:cubicBezTo>
                  <a:pt x="636776" y="1465296"/>
                  <a:pt x="650564" y="1444613"/>
                  <a:pt x="664353" y="1422207"/>
                </a:cubicBezTo>
                <a:cubicBezTo>
                  <a:pt x="655734" y="1467020"/>
                  <a:pt x="647117" y="1510109"/>
                  <a:pt x="636776" y="1554922"/>
                </a:cubicBezTo>
                <a:cubicBezTo>
                  <a:pt x="633328" y="1596288"/>
                  <a:pt x="609198" y="1653167"/>
                  <a:pt x="616093" y="1665231"/>
                </a:cubicBezTo>
                <a:cubicBezTo>
                  <a:pt x="600579" y="1713491"/>
                  <a:pt x="586791" y="1760029"/>
                  <a:pt x="569555" y="1806564"/>
                </a:cubicBezTo>
                <a:lnTo>
                  <a:pt x="560348" y="1820885"/>
                </a:lnTo>
                <a:lnTo>
                  <a:pt x="556412" y="1842330"/>
                </a:lnTo>
                <a:cubicBezTo>
                  <a:pt x="554474" y="1853534"/>
                  <a:pt x="551458" y="1865168"/>
                  <a:pt x="543702" y="1878956"/>
                </a:cubicBezTo>
                <a:cubicBezTo>
                  <a:pt x="519572" y="1913428"/>
                  <a:pt x="507506" y="1947900"/>
                  <a:pt x="495442" y="1984094"/>
                </a:cubicBezTo>
                <a:cubicBezTo>
                  <a:pt x="488548" y="2001330"/>
                  <a:pt x="481653" y="2020290"/>
                  <a:pt x="473034" y="2039248"/>
                </a:cubicBezTo>
                <a:cubicBezTo>
                  <a:pt x="469587" y="2049590"/>
                  <a:pt x="464418" y="2058209"/>
                  <a:pt x="459246" y="2068550"/>
                </a:cubicBezTo>
                <a:cubicBezTo>
                  <a:pt x="454076" y="2078892"/>
                  <a:pt x="448904" y="2089233"/>
                  <a:pt x="442010" y="2099575"/>
                </a:cubicBezTo>
                <a:cubicBezTo>
                  <a:pt x="426499" y="2127152"/>
                  <a:pt x="410986" y="2156452"/>
                  <a:pt x="395474" y="2182306"/>
                </a:cubicBezTo>
                <a:lnTo>
                  <a:pt x="384460" y="2201965"/>
                </a:lnTo>
                <a:lnTo>
                  <a:pt x="366366" y="2175324"/>
                </a:lnTo>
                <a:lnTo>
                  <a:pt x="385983" y="2146987"/>
                </a:lnTo>
                <a:lnTo>
                  <a:pt x="392027" y="2139216"/>
                </a:lnTo>
                <a:lnTo>
                  <a:pt x="392890" y="2137010"/>
                </a:lnTo>
                <a:lnTo>
                  <a:pt x="385983" y="2146987"/>
                </a:lnTo>
                <a:lnTo>
                  <a:pt x="369405" y="2168302"/>
                </a:lnTo>
                <a:lnTo>
                  <a:pt x="365656" y="2174279"/>
                </a:lnTo>
                <a:lnTo>
                  <a:pt x="342348" y="2139962"/>
                </a:lnTo>
                <a:lnTo>
                  <a:pt x="353460" y="2118317"/>
                </a:lnTo>
                <a:cubicBezTo>
                  <a:pt x="364879" y="2093972"/>
                  <a:pt x="375651" y="2069411"/>
                  <a:pt x="386855" y="2044418"/>
                </a:cubicBezTo>
                <a:cubicBezTo>
                  <a:pt x="407538" y="1994435"/>
                  <a:pt x="429944" y="1944451"/>
                  <a:pt x="455799" y="1887573"/>
                </a:cubicBezTo>
                <a:cubicBezTo>
                  <a:pt x="458385" y="1872062"/>
                  <a:pt x="468726" y="1845777"/>
                  <a:pt x="476051" y="1823800"/>
                </a:cubicBezTo>
                <a:lnTo>
                  <a:pt x="482661" y="1798854"/>
                </a:lnTo>
                <a:lnTo>
                  <a:pt x="432378" y="1936237"/>
                </a:lnTo>
                <a:lnTo>
                  <a:pt x="336746" y="2131714"/>
                </a:lnTo>
                <a:lnTo>
                  <a:pt x="312848" y="2096527"/>
                </a:lnTo>
                <a:cubicBezTo>
                  <a:pt x="287820" y="2056304"/>
                  <a:pt x="263865" y="2014114"/>
                  <a:pt x="241698" y="1970494"/>
                </a:cubicBezTo>
                <a:cubicBezTo>
                  <a:pt x="197362" y="1881824"/>
                  <a:pt x="158749" y="1788864"/>
                  <a:pt x="130146" y="1695903"/>
                </a:cubicBezTo>
                <a:cubicBezTo>
                  <a:pt x="101542" y="1602944"/>
                  <a:pt x="80089" y="1511413"/>
                  <a:pt x="65788" y="1428464"/>
                </a:cubicBezTo>
                <a:cubicBezTo>
                  <a:pt x="62927" y="1407011"/>
                  <a:pt x="60067" y="1386989"/>
                  <a:pt x="57207" y="1366967"/>
                </a:cubicBezTo>
                <a:cubicBezTo>
                  <a:pt x="54346" y="1346944"/>
                  <a:pt x="51486" y="1328353"/>
                  <a:pt x="50057" y="1309760"/>
                </a:cubicBezTo>
                <a:cubicBezTo>
                  <a:pt x="48626" y="1291169"/>
                  <a:pt x="47196" y="1274007"/>
                  <a:pt x="44336" y="1256845"/>
                </a:cubicBezTo>
                <a:cubicBezTo>
                  <a:pt x="42905" y="1248264"/>
                  <a:pt x="42905" y="1239683"/>
                  <a:pt x="41476" y="1232532"/>
                </a:cubicBezTo>
                <a:cubicBezTo>
                  <a:pt x="41476" y="1223951"/>
                  <a:pt x="40045" y="1216801"/>
                  <a:pt x="40045" y="1209649"/>
                </a:cubicBezTo>
                <a:cubicBezTo>
                  <a:pt x="38615" y="1179616"/>
                  <a:pt x="35755" y="1153874"/>
                  <a:pt x="34324" y="1130991"/>
                </a:cubicBezTo>
                <a:cubicBezTo>
                  <a:pt x="32895" y="1109538"/>
                  <a:pt x="31464" y="1092376"/>
                  <a:pt x="30034" y="1079505"/>
                </a:cubicBezTo>
                <a:cubicBezTo>
                  <a:pt x="28603" y="1066635"/>
                  <a:pt x="26459" y="1059483"/>
                  <a:pt x="23599" y="1058411"/>
                </a:cubicBezTo>
                <a:cubicBezTo>
                  <a:pt x="20739" y="1057337"/>
                  <a:pt x="17162" y="1062343"/>
                  <a:pt x="12872" y="1073785"/>
                </a:cubicBezTo>
                <a:cubicBezTo>
                  <a:pt x="14302" y="1218230"/>
                  <a:pt x="30034" y="1371258"/>
                  <a:pt x="62927" y="1517134"/>
                </a:cubicBezTo>
                <a:cubicBezTo>
                  <a:pt x="95822" y="1663010"/>
                  <a:pt x="144447" y="1803166"/>
                  <a:pt x="200223" y="1927589"/>
                </a:cubicBezTo>
                <a:cubicBezTo>
                  <a:pt x="223105" y="1977645"/>
                  <a:pt x="260289" y="2047723"/>
                  <a:pt x="307485" y="2122091"/>
                </a:cubicBezTo>
                <a:lnTo>
                  <a:pt x="327552" y="2150508"/>
                </a:lnTo>
                <a:lnTo>
                  <a:pt x="326603" y="2152447"/>
                </a:lnTo>
                <a:lnTo>
                  <a:pt x="318895" y="2164633"/>
                </a:lnTo>
                <a:lnTo>
                  <a:pt x="289505" y="2123617"/>
                </a:lnTo>
                <a:cubicBezTo>
                  <a:pt x="244530" y="2051132"/>
                  <a:pt x="204457" y="1975881"/>
                  <a:pt x="169363" y="1898316"/>
                </a:cubicBezTo>
                <a:lnTo>
                  <a:pt x="133618" y="1809378"/>
                </a:lnTo>
                <a:lnTo>
                  <a:pt x="128715" y="1791725"/>
                </a:lnTo>
                <a:lnTo>
                  <a:pt x="118704" y="1760261"/>
                </a:lnTo>
                <a:cubicBezTo>
                  <a:pt x="111553" y="1740239"/>
                  <a:pt x="104403" y="1718786"/>
                  <a:pt x="97251" y="1698764"/>
                </a:cubicBezTo>
                <a:cubicBezTo>
                  <a:pt x="91530" y="1678741"/>
                  <a:pt x="85810" y="1657290"/>
                  <a:pt x="78660" y="1637267"/>
                </a:cubicBezTo>
                <a:lnTo>
                  <a:pt x="67167" y="1592343"/>
                </a:lnTo>
                <a:lnTo>
                  <a:pt x="42792" y="1477612"/>
                </a:lnTo>
                <a:lnTo>
                  <a:pt x="28603" y="1388420"/>
                </a:lnTo>
                <a:cubicBezTo>
                  <a:pt x="25743" y="1366967"/>
                  <a:pt x="22883" y="1346944"/>
                  <a:pt x="21453" y="1325493"/>
                </a:cubicBezTo>
                <a:cubicBezTo>
                  <a:pt x="20023" y="1304040"/>
                  <a:pt x="18593" y="1284017"/>
                  <a:pt x="17162" y="1262566"/>
                </a:cubicBezTo>
                <a:cubicBezTo>
                  <a:pt x="15733" y="1252554"/>
                  <a:pt x="15733" y="1242543"/>
                  <a:pt x="14302" y="1231102"/>
                </a:cubicBezTo>
                <a:cubicBezTo>
                  <a:pt x="14302" y="1221090"/>
                  <a:pt x="14302" y="1211080"/>
                  <a:pt x="12872" y="1199639"/>
                </a:cubicBezTo>
                <a:cubicBezTo>
                  <a:pt x="11442" y="1179616"/>
                  <a:pt x="11442" y="1158163"/>
                  <a:pt x="10012" y="1138141"/>
                </a:cubicBezTo>
                <a:cubicBezTo>
                  <a:pt x="8581" y="1057337"/>
                  <a:pt x="11799" y="978679"/>
                  <a:pt x="17520" y="903774"/>
                </a:cubicBezTo>
                <a:lnTo>
                  <a:pt x="38928" y="702431"/>
                </a:lnTo>
                <a:lnTo>
                  <a:pt x="38614" y="703374"/>
                </a:lnTo>
                <a:cubicBezTo>
                  <a:pt x="14302" y="824937"/>
                  <a:pt x="1430" y="945070"/>
                  <a:pt x="0" y="1063774"/>
                </a:cubicBezTo>
                <a:cubicBezTo>
                  <a:pt x="1430" y="816356"/>
                  <a:pt x="48626" y="563218"/>
                  <a:pt x="157318" y="321521"/>
                </a:cubicBezTo>
                <a:cubicBezTo>
                  <a:pt x="180200" y="271466"/>
                  <a:pt x="213093" y="192806"/>
                  <a:pt x="238836" y="142751"/>
                </a:cubicBezTo>
                <a:cubicBezTo>
                  <a:pt x="255283" y="110930"/>
                  <a:pt x="272981" y="79377"/>
                  <a:pt x="291886" y="48181"/>
                </a:cubicBezTo>
                <a:lnTo>
                  <a:pt x="323315" y="0"/>
                </a:lnTo>
                <a:close/>
                <a:moveTo>
                  <a:pt x="296223" y="73499"/>
                </a:moveTo>
                <a:lnTo>
                  <a:pt x="291993" y="74071"/>
                </a:lnTo>
                <a:lnTo>
                  <a:pt x="226502" y="184159"/>
                </a:lnTo>
                <a:cubicBezTo>
                  <a:pt x="170367" y="289320"/>
                  <a:pt x="123530" y="400649"/>
                  <a:pt x="87418" y="516895"/>
                </a:cubicBezTo>
                <a:lnTo>
                  <a:pt x="47497" y="671472"/>
                </a:lnTo>
                <a:lnTo>
                  <a:pt x="49876" y="664938"/>
                </a:lnTo>
                <a:cubicBezTo>
                  <a:pt x="52558" y="658324"/>
                  <a:pt x="55061" y="651888"/>
                  <a:pt x="58638" y="639016"/>
                </a:cubicBezTo>
                <a:cubicBezTo>
                  <a:pt x="82950" y="544626"/>
                  <a:pt x="117273" y="453095"/>
                  <a:pt x="153028" y="367286"/>
                </a:cubicBezTo>
                <a:cubicBezTo>
                  <a:pt x="188781" y="281476"/>
                  <a:pt x="230257" y="201387"/>
                  <a:pt x="268870" y="125588"/>
                </a:cubicBezTo>
                <a:cubicBezTo>
                  <a:pt x="266725" y="124516"/>
                  <a:pt x="291931" y="84829"/>
                  <a:pt x="296223" y="73499"/>
                </a:cubicBezTo>
                <a:close/>
                <a:moveTo>
                  <a:pt x="650562" y="1220547"/>
                </a:moveTo>
                <a:lnTo>
                  <a:pt x="639267" y="1247245"/>
                </a:lnTo>
                <a:lnTo>
                  <a:pt x="635051" y="1286045"/>
                </a:lnTo>
                <a:lnTo>
                  <a:pt x="629613" y="1267919"/>
                </a:lnTo>
                <a:lnTo>
                  <a:pt x="627625" y="1270478"/>
                </a:lnTo>
                <a:lnTo>
                  <a:pt x="633328" y="1289492"/>
                </a:lnTo>
                <a:cubicBezTo>
                  <a:pt x="631604" y="1298109"/>
                  <a:pt x="631604" y="1306728"/>
                  <a:pt x="629881" y="1317070"/>
                </a:cubicBezTo>
                <a:cubicBezTo>
                  <a:pt x="633328" y="1322239"/>
                  <a:pt x="635051" y="1330858"/>
                  <a:pt x="636776" y="1339475"/>
                </a:cubicBezTo>
                <a:lnTo>
                  <a:pt x="642119" y="1339178"/>
                </a:lnTo>
                <a:lnTo>
                  <a:pt x="638498" y="1327409"/>
                </a:lnTo>
                <a:cubicBezTo>
                  <a:pt x="640221" y="1317068"/>
                  <a:pt x="640221" y="1308451"/>
                  <a:pt x="641945" y="1299832"/>
                </a:cubicBezTo>
                <a:cubicBezTo>
                  <a:pt x="645393" y="1275702"/>
                  <a:pt x="647115" y="1248125"/>
                  <a:pt x="650562" y="1220547"/>
                </a:cubicBezTo>
                <a:close/>
                <a:moveTo>
                  <a:pt x="724677" y="1294662"/>
                </a:moveTo>
                <a:cubicBezTo>
                  <a:pt x="721230" y="1301556"/>
                  <a:pt x="717783" y="1306728"/>
                  <a:pt x="714336" y="1317070"/>
                </a:cubicBezTo>
                <a:lnTo>
                  <a:pt x="711965" y="1364036"/>
                </a:lnTo>
                <a:cubicBezTo>
                  <a:pt x="711752" y="1377394"/>
                  <a:pt x="711752" y="1390321"/>
                  <a:pt x="710889" y="1408418"/>
                </a:cubicBezTo>
                <a:lnTo>
                  <a:pt x="693653" y="1461454"/>
                </a:lnTo>
                <a:lnTo>
                  <a:pt x="693653" y="1467512"/>
                </a:lnTo>
                <a:lnTo>
                  <a:pt x="714336" y="1408418"/>
                </a:lnTo>
                <a:cubicBezTo>
                  <a:pt x="716060" y="1372222"/>
                  <a:pt x="714336" y="1356711"/>
                  <a:pt x="717783" y="1317068"/>
                </a:cubicBezTo>
                <a:lnTo>
                  <a:pt x="725819" y="1299658"/>
                </a:lnTo>
                <a:lnTo>
                  <a:pt x="724677" y="1294662"/>
                </a:lnTo>
                <a:close/>
                <a:moveTo>
                  <a:pt x="709164" y="1311898"/>
                </a:moveTo>
                <a:lnTo>
                  <a:pt x="689093" y="1395525"/>
                </a:lnTo>
                <a:lnTo>
                  <a:pt x="689095" y="1395525"/>
                </a:lnTo>
                <a:lnTo>
                  <a:pt x="709166" y="1311900"/>
                </a:lnTo>
                <a:lnTo>
                  <a:pt x="709164" y="1311898"/>
                </a:lnTo>
                <a:close/>
                <a:moveTo>
                  <a:pt x="459716" y="1965619"/>
                </a:moveTo>
                <a:lnTo>
                  <a:pt x="417880" y="2039248"/>
                </a:lnTo>
                <a:lnTo>
                  <a:pt x="417111" y="2041018"/>
                </a:lnTo>
                <a:lnTo>
                  <a:pt x="459246" y="1966858"/>
                </a:lnTo>
                <a:lnTo>
                  <a:pt x="459716" y="1965619"/>
                </a:lnTo>
                <a:close/>
                <a:moveTo>
                  <a:pt x="687526" y="1544122"/>
                </a:moveTo>
                <a:lnTo>
                  <a:pt x="686907" y="1547171"/>
                </a:lnTo>
                <a:lnTo>
                  <a:pt x="691928" y="1553199"/>
                </a:lnTo>
                <a:cubicBezTo>
                  <a:pt x="697100" y="1558371"/>
                  <a:pt x="702270" y="1565265"/>
                  <a:pt x="707441" y="1570435"/>
                </a:cubicBezTo>
                <a:cubicBezTo>
                  <a:pt x="710889" y="1566988"/>
                  <a:pt x="714336" y="1563540"/>
                  <a:pt x="717783" y="1563540"/>
                </a:cubicBezTo>
                <a:lnTo>
                  <a:pt x="718043" y="1562218"/>
                </a:lnTo>
                <a:lnTo>
                  <a:pt x="710889" y="1566988"/>
                </a:lnTo>
                <a:cubicBezTo>
                  <a:pt x="703994" y="1563540"/>
                  <a:pt x="698824" y="1556646"/>
                  <a:pt x="693653" y="1551475"/>
                </a:cubicBezTo>
                <a:lnTo>
                  <a:pt x="687526" y="1544122"/>
                </a:lnTo>
                <a:close/>
              </a:path>
            </a:pathLst>
          </a:custGeom>
          <a:solidFill>
            <a:srgbClr val="2626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77" name="Google Shape;277;p39"/>
          <p:cNvGrpSpPr/>
          <p:nvPr/>
        </p:nvGrpSpPr>
        <p:grpSpPr>
          <a:xfrm>
            <a:off x="7999730" y="2916193"/>
            <a:ext cx="449973" cy="1657292"/>
            <a:chOff x="7999730" y="2916193"/>
            <a:chExt cx="449973" cy="1657292"/>
          </a:xfrm>
        </p:grpSpPr>
        <p:sp>
          <p:nvSpPr>
            <p:cNvPr id="278" name="Google Shape;278;p39"/>
            <p:cNvSpPr/>
            <p:nvPr/>
          </p:nvSpPr>
          <p:spPr>
            <a:xfrm>
              <a:off x="7999730" y="2980625"/>
              <a:ext cx="391336" cy="1559276"/>
            </a:xfrm>
            <a:custGeom>
              <a:avLst/>
              <a:gdLst/>
              <a:ahLst/>
              <a:cxnLst/>
              <a:rect l="l" t="t" r="r" b="b"/>
              <a:pathLst>
                <a:path w="391336" h="1559276" extrusionOk="0">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79" name="Google Shape;279;p39"/>
            <p:cNvGrpSpPr/>
            <p:nvPr/>
          </p:nvGrpSpPr>
          <p:grpSpPr>
            <a:xfrm>
              <a:off x="8018856" y="2916193"/>
              <a:ext cx="430846" cy="1657292"/>
              <a:chOff x="8018856" y="2916193"/>
              <a:chExt cx="430846" cy="1657292"/>
            </a:xfrm>
          </p:grpSpPr>
          <p:sp>
            <p:nvSpPr>
              <p:cNvPr id="280" name="Google Shape;280;p39"/>
              <p:cNvSpPr/>
              <p:nvPr/>
            </p:nvSpPr>
            <p:spPr>
              <a:xfrm>
                <a:off x="8231094" y="2916193"/>
                <a:ext cx="218609" cy="681846"/>
              </a:xfrm>
              <a:custGeom>
                <a:avLst/>
                <a:gdLst/>
                <a:ahLst/>
                <a:cxnLst/>
                <a:rect l="l" t="t" r="r" b="b"/>
                <a:pathLst>
                  <a:path w="218609" h="681846" extrusionOk="0">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39"/>
              <p:cNvSpPr/>
              <p:nvPr/>
            </p:nvSpPr>
            <p:spPr>
              <a:xfrm>
                <a:off x="8228692" y="2977563"/>
                <a:ext cx="179537" cy="579335"/>
              </a:xfrm>
              <a:custGeom>
                <a:avLst/>
                <a:gdLst/>
                <a:ahLst/>
                <a:cxnLst/>
                <a:rect l="l" t="t" r="r" b="b"/>
                <a:pathLst>
                  <a:path w="179537" h="579335" extrusionOk="0">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39"/>
              <p:cNvSpPr/>
              <p:nvPr/>
            </p:nvSpPr>
            <p:spPr>
              <a:xfrm>
                <a:off x="8030808" y="4045983"/>
                <a:ext cx="2390" cy="5071"/>
              </a:xfrm>
              <a:custGeom>
                <a:avLst/>
                <a:gdLst/>
                <a:ahLst/>
                <a:cxnLst/>
                <a:rect l="l" t="t" r="r" b="b"/>
                <a:pathLst>
                  <a:path w="2390" h="5071" extrusionOk="0">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39"/>
              <p:cNvSpPr/>
              <p:nvPr/>
            </p:nvSpPr>
            <p:spPr>
              <a:xfrm>
                <a:off x="8033199" y="4052249"/>
                <a:ext cx="8367" cy="23906"/>
              </a:xfrm>
              <a:custGeom>
                <a:avLst/>
                <a:gdLst/>
                <a:ahLst/>
                <a:cxnLst/>
                <a:rect l="l" t="t" r="r" b="b"/>
                <a:pathLst>
                  <a:path w="8367" h="23906" extrusionOk="0">
                    <a:moveTo>
                      <a:pt x="0" y="0"/>
                    </a:moveTo>
                    <a:cubicBezTo>
                      <a:pt x="2391" y="4781"/>
                      <a:pt x="4782" y="13148"/>
                      <a:pt x="8367" y="23906"/>
                    </a:cubicBezTo>
                    <a:cubicBezTo>
                      <a:pt x="5976" y="19125"/>
                      <a:pt x="2391" y="7172"/>
                      <a:pt x="0"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p39"/>
              <p:cNvSpPr/>
              <p:nvPr/>
            </p:nvSpPr>
            <p:spPr>
              <a:xfrm>
                <a:off x="8235532" y="4357787"/>
                <a:ext cx="73772" cy="215698"/>
              </a:xfrm>
              <a:custGeom>
                <a:avLst/>
                <a:gdLst/>
                <a:ahLst/>
                <a:cxnLst/>
                <a:rect l="l" t="t" r="r" b="b"/>
                <a:pathLst>
                  <a:path w="73772" h="215698" extrusionOk="0">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39"/>
              <p:cNvSpPr/>
              <p:nvPr/>
            </p:nvSpPr>
            <p:spPr>
              <a:xfrm>
                <a:off x="8055909" y="2994880"/>
                <a:ext cx="168079" cy="446577"/>
              </a:xfrm>
              <a:custGeom>
                <a:avLst/>
                <a:gdLst/>
                <a:ahLst/>
                <a:cxnLst/>
                <a:rect l="l" t="t" r="r" b="b"/>
                <a:pathLst>
                  <a:path w="168079" h="446577" extrusionOk="0">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39"/>
              <p:cNvSpPr/>
              <p:nvPr/>
            </p:nvSpPr>
            <p:spPr>
              <a:xfrm>
                <a:off x="8018856" y="3399621"/>
                <a:ext cx="36977" cy="544384"/>
              </a:xfrm>
              <a:custGeom>
                <a:avLst/>
                <a:gdLst/>
                <a:ahLst/>
                <a:cxnLst/>
                <a:rect l="l" t="t" r="r" b="b"/>
                <a:pathLst>
                  <a:path w="36977" h="544384" extrusionOk="0">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39"/>
              <p:cNvSpPr/>
              <p:nvPr/>
            </p:nvSpPr>
            <p:spPr>
              <a:xfrm>
                <a:off x="8039175" y="4014000"/>
                <a:ext cx="127555" cy="373778"/>
              </a:xfrm>
              <a:custGeom>
                <a:avLst/>
                <a:gdLst/>
                <a:ahLst/>
                <a:cxnLst/>
                <a:rect l="l" t="t" r="r" b="b"/>
                <a:pathLst>
                  <a:path w="127555" h="373778" extrusionOk="0">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39"/>
              <p:cNvSpPr/>
              <p:nvPr/>
            </p:nvSpPr>
            <p:spPr>
              <a:xfrm>
                <a:off x="8183807" y="4423228"/>
                <a:ext cx="50887" cy="95830"/>
              </a:xfrm>
              <a:custGeom>
                <a:avLst/>
                <a:gdLst/>
                <a:ahLst/>
                <a:cxnLst/>
                <a:rect l="l" t="t" r="r" b="b"/>
                <a:pathLst>
                  <a:path w="50887" h="95830" extrusionOk="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rgbClr val="2533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Blank" type="blank">
  <p:cSld name="Blank">
    <p:bg>
      <p:bgPr>
        <a:solidFill>
          <a:schemeClr val="lt2"/>
        </a:solidFill>
        <a:effectLst/>
      </p:bgPr>
    </p:bg>
    <p:spTree>
      <p:nvGrpSpPr>
        <p:cNvPr id="1" name="Shape 74"/>
        <p:cNvGrpSpPr/>
        <p:nvPr/>
      </p:nvGrpSpPr>
      <p:grpSpPr>
        <a:xfrm>
          <a:off x="0" y="0"/>
          <a:ext cx="0" cy="0"/>
          <a:chOff x="0" y="0"/>
          <a:chExt cx="0" cy="0"/>
        </a:xfrm>
      </p:grpSpPr>
      <p:sp>
        <p:nvSpPr>
          <p:cNvPr id="75" name="Google Shape;75;p37"/>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0383696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a:off x="8476488" y="640080"/>
            <a:ext cx="3227715" cy="2551751"/>
          </a:xfrm>
          <a:prstGeom prst="rect">
            <a:avLst/>
          </a:prstGeom>
          <a:noFill/>
          <a:ln>
            <a:noFill/>
          </a:ln>
        </p:spPr>
        <p:txBody>
          <a:bodyPr spcFirstLastPara="1" wrap="square" lIns="109725" tIns="109725" rIns="109725" bIns="91425" anchor="b" anchorCtr="0">
            <a:norm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body" idx="1"/>
          </p:nvPr>
        </p:nvSpPr>
        <p:spPr>
          <a:xfrm>
            <a:off x="1280160" y="640080"/>
            <a:ext cx="6949440" cy="5455919"/>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2000"/>
              <a:buNone/>
              <a:defRPr sz="2000"/>
            </a:lvl1pPr>
            <a:lvl2pPr marL="914400" lvl="1" indent="-228600" algn="l">
              <a:lnSpc>
                <a:spcPct val="140000"/>
              </a:lnSpc>
              <a:spcBef>
                <a:spcPts val="930"/>
              </a:spcBef>
              <a:spcAft>
                <a:spcPts val="0"/>
              </a:spcAft>
              <a:buClr>
                <a:srgbClr val="3F3F3F"/>
              </a:buClr>
              <a:buSzPts val="1800"/>
              <a:buNone/>
              <a:defRPr sz="1800"/>
            </a:lvl2pPr>
            <a:lvl3pPr marL="1371600" lvl="2" indent="-330200" algn="l">
              <a:lnSpc>
                <a:spcPct val="140000"/>
              </a:lnSpc>
              <a:spcBef>
                <a:spcPts val="930"/>
              </a:spcBef>
              <a:spcAft>
                <a:spcPts val="0"/>
              </a:spcAft>
              <a:buClr>
                <a:srgbClr val="3F3F3F"/>
              </a:buClr>
              <a:buSzPts val="1600"/>
              <a:buChar char="–"/>
              <a:defRPr sz="1600"/>
            </a:lvl3pPr>
            <a:lvl4pPr marL="1828800" lvl="3" indent="-317500" algn="l">
              <a:lnSpc>
                <a:spcPct val="140000"/>
              </a:lnSpc>
              <a:spcBef>
                <a:spcPts val="930"/>
              </a:spcBef>
              <a:spcAft>
                <a:spcPts val="0"/>
              </a:spcAft>
              <a:buClr>
                <a:srgbClr val="3F3F3F"/>
              </a:buClr>
              <a:buSzPts val="1400"/>
              <a:buChar char="–"/>
              <a:defRPr sz="1400"/>
            </a:lvl4pPr>
            <a:lvl5pPr marL="2286000" lvl="4" indent="-317500" algn="l">
              <a:lnSpc>
                <a:spcPct val="140000"/>
              </a:lnSpc>
              <a:spcBef>
                <a:spcPts val="930"/>
              </a:spcBef>
              <a:spcAft>
                <a:spcPts val="0"/>
              </a:spcAft>
              <a:buClr>
                <a:srgbClr val="3F3F3F"/>
              </a:buClr>
              <a:buSzPts val="1400"/>
              <a:buChar char="–"/>
              <a:defRPr sz="1400"/>
            </a:lvl5pPr>
            <a:lvl6pPr marL="2743200" lvl="5" indent="-317500" algn="l">
              <a:lnSpc>
                <a:spcPct val="111000"/>
              </a:lnSpc>
              <a:spcBef>
                <a:spcPts val="930"/>
              </a:spcBef>
              <a:spcAft>
                <a:spcPts val="0"/>
              </a:spcAft>
              <a:buClr>
                <a:srgbClr val="BC2818"/>
              </a:buClr>
              <a:buSzPts val="1400"/>
              <a:buChar char="–"/>
              <a:defRPr sz="1400"/>
            </a:lvl6pPr>
            <a:lvl7pPr marL="3200400" lvl="6" indent="-317500" algn="l">
              <a:lnSpc>
                <a:spcPct val="111000"/>
              </a:lnSpc>
              <a:spcBef>
                <a:spcPts val="930"/>
              </a:spcBef>
              <a:spcAft>
                <a:spcPts val="0"/>
              </a:spcAft>
              <a:buClr>
                <a:srgbClr val="BC2818"/>
              </a:buClr>
              <a:buSzPts val="1400"/>
              <a:buChar char="–"/>
              <a:defRPr sz="1400"/>
            </a:lvl7pPr>
            <a:lvl8pPr marL="3657600" lvl="7" indent="-317500" algn="l">
              <a:lnSpc>
                <a:spcPct val="111000"/>
              </a:lnSpc>
              <a:spcBef>
                <a:spcPts val="930"/>
              </a:spcBef>
              <a:spcAft>
                <a:spcPts val="0"/>
              </a:spcAft>
              <a:buClr>
                <a:srgbClr val="BC2818"/>
              </a:buClr>
              <a:buSzPts val="1400"/>
              <a:buChar char="–"/>
              <a:defRPr sz="1400"/>
            </a:lvl8pPr>
            <a:lvl9pPr marL="4114800" lvl="8" indent="-317500" algn="l">
              <a:lnSpc>
                <a:spcPct val="111000"/>
              </a:lnSpc>
              <a:spcBef>
                <a:spcPts val="930"/>
              </a:spcBef>
              <a:spcAft>
                <a:spcPts val="0"/>
              </a:spcAft>
              <a:buClr>
                <a:srgbClr val="BC2818"/>
              </a:buClr>
              <a:buSzPts val="1400"/>
              <a:buChar char="–"/>
              <a:defRPr sz="1400"/>
            </a:lvl9pPr>
          </a:lstStyle>
          <a:p>
            <a:endParaRPr/>
          </a:p>
        </p:txBody>
      </p:sp>
      <p:sp>
        <p:nvSpPr>
          <p:cNvPr id="81" name="Google Shape;81;p38"/>
          <p:cNvSpPr txBox="1">
            <a:spLocks noGrp="1"/>
          </p:cNvSpPr>
          <p:nvPr>
            <p:ph type="body" idx="2"/>
          </p:nvPr>
        </p:nvSpPr>
        <p:spPr>
          <a:xfrm>
            <a:off x="8476488" y="3223803"/>
            <a:ext cx="3227715" cy="287219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2" name="Google Shape;82;p38"/>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ftr" idx="11"/>
          </p:nvPr>
        </p:nvSpPr>
        <p:spPr>
          <a:xfrm>
            <a:off x="1280160" y="6170490"/>
            <a:ext cx="694944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3565287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85"/>
        <p:cNvGrpSpPr/>
        <p:nvPr/>
      </p:nvGrpSpPr>
      <p:grpSpPr>
        <a:xfrm>
          <a:off x="0" y="0"/>
          <a:ext cx="0" cy="0"/>
          <a:chOff x="0" y="0"/>
          <a:chExt cx="0" cy="0"/>
        </a:xfrm>
      </p:grpSpPr>
      <p:sp>
        <p:nvSpPr>
          <p:cNvPr id="86" name="Google Shape;86;p39"/>
          <p:cNvSpPr>
            <a:spLocks noGrp="1"/>
          </p:cNvSpPr>
          <p:nvPr>
            <p:ph type="pic" idx="2"/>
          </p:nvPr>
        </p:nvSpPr>
        <p:spPr>
          <a:xfrm>
            <a:off x="0" y="0"/>
            <a:ext cx="8102651" cy="6857999"/>
          </a:xfrm>
          <a:prstGeom prst="rect">
            <a:avLst/>
          </a:prstGeom>
          <a:solidFill>
            <a:srgbClr val="DCD6C4"/>
          </a:solidFill>
          <a:ln>
            <a:noFill/>
          </a:ln>
        </p:spPr>
      </p:sp>
      <p:sp>
        <p:nvSpPr>
          <p:cNvPr id="87" name="Google Shape;87;p39"/>
          <p:cNvSpPr txBox="1">
            <a:spLocks noGrp="1"/>
          </p:cNvSpPr>
          <p:nvPr>
            <p:ph type="title"/>
          </p:nvPr>
        </p:nvSpPr>
        <p:spPr>
          <a:xfrm>
            <a:off x="8476488" y="1503910"/>
            <a:ext cx="3230625" cy="1687924"/>
          </a:xfrm>
          <a:prstGeom prst="rect">
            <a:avLst/>
          </a:prstGeom>
          <a:noFill/>
          <a:ln>
            <a:noFill/>
          </a:ln>
        </p:spPr>
        <p:txBody>
          <a:bodyPr spcFirstLastPara="1" wrap="square" lIns="109725" tIns="109725" rIns="109725" bIns="91425" anchor="b" anchorCtr="0">
            <a:noAutofit/>
          </a:bodyPr>
          <a:lstStyle>
            <a:lvl1pPr lvl="0" algn="l">
              <a:lnSpc>
                <a:spcPct val="104000"/>
              </a:lnSpc>
              <a:spcBef>
                <a:spcPts val="0"/>
              </a:spcBef>
              <a:spcAft>
                <a:spcPts val="0"/>
              </a:spcAft>
              <a:buClr>
                <a:srgbClr val="3F3F3F"/>
              </a:buClr>
              <a:buSzPts val="3400"/>
              <a:buFont typeface="Meiryo"/>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39"/>
          <p:cNvSpPr txBox="1">
            <a:spLocks noGrp="1"/>
          </p:cNvSpPr>
          <p:nvPr>
            <p:ph type="body" idx="1"/>
          </p:nvPr>
        </p:nvSpPr>
        <p:spPr>
          <a:xfrm>
            <a:off x="8476488" y="3223806"/>
            <a:ext cx="3227832" cy="2872194"/>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1400"/>
              </a:spcBef>
              <a:spcAft>
                <a:spcPts val="0"/>
              </a:spcAft>
              <a:buClr>
                <a:srgbClr val="3F3F3F"/>
              </a:buClr>
              <a:buSzPts val="1600"/>
              <a:buNone/>
              <a:defRPr sz="1600"/>
            </a:lvl1pPr>
            <a:lvl2pPr marL="914400" lvl="1" indent="-228600" algn="l">
              <a:lnSpc>
                <a:spcPct val="140000"/>
              </a:lnSpc>
              <a:spcBef>
                <a:spcPts val="930"/>
              </a:spcBef>
              <a:spcAft>
                <a:spcPts val="0"/>
              </a:spcAft>
              <a:buClr>
                <a:srgbClr val="3F3F3F"/>
              </a:buClr>
              <a:buSzPts val="1400"/>
              <a:buNone/>
              <a:defRPr sz="1400"/>
            </a:lvl2pPr>
            <a:lvl3pPr marL="1371600" lvl="2" indent="-228600" algn="l">
              <a:lnSpc>
                <a:spcPct val="140000"/>
              </a:lnSpc>
              <a:spcBef>
                <a:spcPts val="930"/>
              </a:spcBef>
              <a:spcAft>
                <a:spcPts val="0"/>
              </a:spcAft>
              <a:buClr>
                <a:srgbClr val="3F3F3F"/>
              </a:buClr>
              <a:buSzPts val="1200"/>
              <a:buNone/>
              <a:defRPr sz="1200"/>
            </a:lvl3pPr>
            <a:lvl4pPr marL="1828800" lvl="3" indent="-228600" algn="l">
              <a:lnSpc>
                <a:spcPct val="140000"/>
              </a:lnSpc>
              <a:spcBef>
                <a:spcPts val="930"/>
              </a:spcBef>
              <a:spcAft>
                <a:spcPts val="0"/>
              </a:spcAft>
              <a:buClr>
                <a:srgbClr val="3F3F3F"/>
              </a:buClr>
              <a:buSzPts val="1000"/>
              <a:buNone/>
              <a:defRPr sz="1000"/>
            </a:lvl4pPr>
            <a:lvl5pPr marL="2286000" lvl="4" indent="-228600" algn="l">
              <a:lnSpc>
                <a:spcPct val="140000"/>
              </a:lnSpc>
              <a:spcBef>
                <a:spcPts val="930"/>
              </a:spcBef>
              <a:spcAft>
                <a:spcPts val="0"/>
              </a:spcAft>
              <a:buClr>
                <a:srgbClr val="3F3F3F"/>
              </a:buClr>
              <a:buSzPts val="1000"/>
              <a:buNone/>
              <a:defRPr sz="1000"/>
            </a:lvl5pPr>
            <a:lvl6pPr marL="2743200" lvl="5" indent="-228600" algn="l">
              <a:lnSpc>
                <a:spcPct val="111000"/>
              </a:lnSpc>
              <a:spcBef>
                <a:spcPts val="930"/>
              </a:spcBef>
              <a:spcAft>
                <a:spcPts val="0"/>
              </a:spcAft>
              <a:buClr>
                <a:srgbClr val="BC2818"/>
              </a:buClr>
              <a:buSzPts val="1000"/>
              <a:buNone/>
              <a:defRPr sz="1000"/>
            </a:lvl6pPr>
            <a:lvl7pPr marL="3200400" lvl="6" indent="-228600" algn="l">
              <a:lnSpc>
                <a:spcPct val="111000"/>
              </a:lnSpc>
              <a:spcBef>
                <a:spcPts val="930"/>
              </a:spcBef>
              <a:spcAft>
                <a:spcPts val="0"/>
              </a:spcAft>
              <a:buClr>
                <a:srgbClr val="BC2818"/>
              </a:buClr>
              <a:buSzPts val="1000"/>
              <a:buNone/>
              <a:defRPr sz="1000"/>
            </a:lvl7pPr>
            <a:lvl8pPr marL="3657600" lvl="7" indent="-228600" algn="l">
              <a:lnSpc>
                <a:spcPct val="111000"/>
              </a:lnSpc>
              <a:spcBef>
                <a:spcPts val="930"/>
              </a:spcBef>
              <a:spcAft>
                <a:spcPts val="0"/>
              </a:spcAft>
              <a:buClr>
                <a:srgbClr val="BC2818"/>
              </a:buClr>
              <a:buSzPts val="1000"/>
              <a:buNone/>
              <a:defRPr sz="1000"/>
            </a:lvl8pPr>
            <a:lvl9pPr marL="4114800" lvl="8" indent="-228600" algn="l">
              <a:lnSpc>
                <a:spcPct val="111000"/>
              </a:lnSpc>
              <a:spcBef>
                <a:spcPts val="930"/>
              </a:spcBef>
              <a:spcAft>
                <a:spcPts val="0"/>
              </a:spcAft>
              <a:buClr>
                <a:srgbClr val="BC2818"/>
              </a:buClr>
              <a:buSzPts val="1000"/>
              <a:buNone/>
              <a:defRPr sz="1000"/>
            </a:lvl9pPr>
          </a:lstStyle>
          <a:p>
            <a:endParaRPr/>
          </a:p>
        </p:txBody>
      </p:sp>
      <p:sp>
        <p:nvSpPr>
          <p:cNvPr id="89" name="Google Shape;89;p39"/>
          <p:cNvSpPr txBox="1">
            <a:spLocks noGrp="1"/>
          </p:cNvSpPr>
          <p:nvPr>
            <p:ph type="dt" idx="10"/>
          </p:nvPr>
        </p:nvSpPr>
        <p:spPr>
          <a:xfrm>
            <a:off x="8476488" y="6170491"/>
            <a:ext cx="2214322"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9"/>
          <p:cNvSpPr txBox="1">
            <a:spLocks noGrp="1"/>
          </p:cNvSpPr>
          <p:nvPr>
            <p:ph type="ftr" idx="11"/>
          </p:nvPr>
        </p:nvSpPr>
        <p:spPr>
          <a:xfrm>
            <a:off x="1280160" y="6170490"/>
            <a:ext cx="6464410"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9"/>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6268040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40"/>
          <p:cNvSpPr txBox="1">
            <a:spLocks noGrp="1"/>
          </p:cNvSpPr>
          <p:nvPr>
            <p:ph type="body" idx="1"/>
          </p:nvPr>
        </p:nvSpPr>
        <p:spPr>
          <a:xfrm rot="5400000">
            <a:off x="4479773" y="-247258"/>
            <a:ext cx="3651504" cy="8770571"/>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95" name="Google Shape;95;p40"/>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0"/>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0"/>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s-ES"/>
              <a:pPr/>
              <a:t>‹Nº›</a:t>
            </a:fld>
            <a:endParaRPr/>
          </a:p>
        </p:txBody>
      </p:sp>
    </p:spTree>
    <p:extLst>
      <p:ext uri="{BB962C8B-B14F-4D97-AF65-F5344CB8AC3E}">
        <p14:creationId xmlns:p14="http://schemas.microsoft.com/office/powerpoint/2010/main" val="11229232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 Title and Text">
    <p:spTree>
      <p:nvGrpSpPr>
        <p:cNvPr id="1" name="Shape 98"/>
        <p:cNvGrpSpPr/>
        <p:nvPr/>
      </p:nvGrpSpPr>
      <p:grpSpPr>
        <a:xfrm>
          <a:off x="0" y="0"/>
          <a:ext cx="0" cy="0"/>
          <a:chOff x="0" y="0"/>
          <a:chExt cx="0" cy="0"/>
        </a:xfrm>
      </p:grpSpPr>
      <p:sp>
        <p:nvSpPr>
          <p:cNvPr id="99" name="Google Shape;99;p41"/>
          <p:cNvSpPr txBox="1">
            <a:spLocks noGrp="1"/>
          </p:cNvSpPr>
          <p:nvPr>
            <p:ph type="title"/>
          </p:nvPr>
        </p:nvSpPr>
        <p:spPr>
          <a:xfrm rot="5400000">
            <a:off x="7393812" y="2391190"/>
            <a:ext cx="5339932" cy="1571626"/>
          </a:xfrm>
          <a:prstGeom prst="rect">
            <a:avLst/>
          </a:prstGeom>
          <a:noFill/>
          <a:ln>
            <a:noFill/>
          </a:ln>
        </p:spPr>
        <p:txBody>
          <a:bodyPr spcFirstLastPara="1" wrap="square" lIns="109725" tIns="109725" rIns="109725" bIns="91425" anchor="b" anchorCtr="0">
            <a:normAutofit/>
          </a:bodyPr>
          <a:lstStyle>
            <a:lvl1pPr lvl="0" algn="l">
              <a:lnSpc>
                <a:spcPct val="13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41"/>
          <p:cNvSpPr txBox="1">
            <a:spLocks noGrp="1"/>
          </p:cNvSpPr>
          <p:nvPr>
            <p:ph type="body" idx="1"/>
          </p:nvPr>
        </p:nvSpPr>
        <p:spPr>
          <a:xfrm rot="5400000">
            <a:off x="3252191" y="205882"/>
            <a:ext cx="5322596" cy="5959577"/>
          </a:xfrm>
          <a:prstGeom prst="rect">
            <a:avLst/>
          </a:prstGeom>
          <a:noFill/>
          <a:ln>
            <a:noFill/>
          </a:ln>
        </p:spPr>
        <p:txBody>
          <a:bodyPr spcFirstLastPara="1" wrap="square" lIns="109725" tIns="109725" rIns="109725" bIns="91425" anchor="t" anchorCtr="0">
            <a:normAutofit/>
          </a:bodyPr>
          <a:lstStyle>
            <a:lvl1pPr marL="457200" lvl="0" indent="-228600" algn="l">
              <a:lnSpc>
                <a:spcPct val="140000"/>
              </a:lnSpc>
              <a:spcBef>
                <a:spcPts val="930"/>
              </a:spcBef>
              <a:spcAft>
                <a:spcPts val="0"/>
              </a:spcAft>
              <a:buClr>
                <a:srgbClr val="3F3F3F"/>
              </a:buClr>
              <a:buSzPts val="1800"/>
              <a:buNone/>
              <a:defRPr/>
            </a:lvl1pPr>
            <a:lvl2pPr marL="914400" lvl="1" indent="-228600" algn="l">
              <a:lnSpc>
                <a:spcPct val="140000"/>
              </a:lnSpc>
              <a:spcBef>
                <a:spcPts val="930"/>
              </a:spcBef>
              <a:spcAft>
                <a:spcPts val="0"/>
              </a:spcAft>
              <a:buClr>
                <a:srgbClr val="3F3F3F"/>
              </a:buClr>
              <a:buSzPts val="1800"/>
              <a:buNone/>
              <a:defRPr/>
            </a:lvl2pPr>
            <a:lvl3pPr marL="1371600" lvl="2" indent="-342900" algn="l">
              <a:lnSpc>
                <a:spcPct val="140000"/>
              </a:lnSpc>
              <a:spcBef>
                <a:spcPts val="930"/>
              </a:spcBef>
              <a:spcAft>
                <a:spcPts val="0"/>
              </a:spcAft>
              <a:buClr>
                <a:srgbClr val="3F3F3F"/>
              </a:buClr>
              <a:buSzPts val="1800"/>
              <a:buChar char="–"/>
              <a:defRPr/>
            </a:lvl3pPr>
            <a:lvl4pPr marL="1828800" lvl="3" indent="-342900" algn="l">
              <a:lnSpc>
                <a:spcPct val="140000"/>
              </a:lnSpc>
              <a:spcBef>
                <a:spcPts val="930"/>
              </a:spcBef>
              <a:spcAft>
                <a:spcPts val="0"/>
              </a:spcAft>
              <a:buClr>
                <a:srgbClr val="3F3F3F"/>
              </a:buClr>
              <a:buSzPts val="1800"/>
              <a:buChar char="–"/>
              <a:defRPr/>
            </a:lvl4pPr>
            <a:lvl5pPr marL="2286000" lvl="4" indent="-342900" algn="l">
              <a:lnSpc>
                <a:spcPct val="140000"/>
              </a:lnSpc>
              <a:spcBef>
                <a:spcPts val="930"/>
              </a:spcBef>
              <a:spcAft>
                <a:spcPts val="0"/>
              </a:spcAft>
              <a:buClr>
                <a:srgbClr val="3F3F3F"/>
              </a:buClr>
              <a:buSzPts val="1800"/>
              <a:buChar char="–"/>
              <a:defRPr/>
            </a:lvl5pPr>
            <a:lvl6pPr marL="2743200" lvl="5" indent="-342900" algn="l">
              <a:lnSpc>
                <a:spcPct val="111000"/>
              </a:lnSpc>
              <a:spcBef>
                <a:spcPts val="930"/>
              </a:spcBef>
              <a:spcAft>
                <a:spcPts val="0"/>
              </a:spcAft>
              <a:buClr>
                <a:srgbClr val="BC2818"/>
              </a:buClr>
              <a:buSzPts val="1800"/>
              <a:buChar char="–"/>
              <a:defRPr/>
            </a:lvl6pPr>
            <a:lvl7pPr marL="3200400" lvl="6" indent="-342900" algn="l">
              <a:lnSpc>
                <a:spcPct val="111000"/>
              </a:lnSpc>
              <a:spcBef>
                <a:spcPts val="930"/>
              </a:spcBef>
              <a:spcAft>
                <a:spcPts val="0"/>
              </a:spcAft>
              <a:buClr>
                <a:srgbClr val="BC2818"/>
              </a:buClr>
              <a:buSzPts val="1800"/>
              <a:buChar char="–"/>
              <a:defRPr/>
            </a:lvl7pPr>
            <a:lvl8pPr marL="3657600" lvl="7" indent="-342900" algn="l">
              <a:lnSpc>
                <a:spcPct val="111000"/>
              </a:lnSpc>
              <a:spcBef>
                <a:spcPts val="930"/>
              </a:spcBef>
              <a:spcAft>
                <a:spcPts val="0"/>
              </a:spcAft>
              <a:buClr>
                <a:srgbClr val="BC2818"/>
              </a:buClr>
              <a:buSzPts val="1800"/>
              <a:buChar char="–"/>
              <a:defRPr/>
            </a:lvl8pPr>
            <a:lvl9pPr marL="4114800" lvl="8" indent="-342900" algn="l">
              <a:lnSpc>
                <a:spcPct val="111000"/>
              </a:lnSpc>
              <a:spcBef>
                <a:spcPts val="930"/>
              </a:spcBef>
              <a:spcAft>
                <a:spcPts val="0"/>
              </a:spcAft>
              <a:buClr>
                <a:srgbClr val="BC2818"/>
              </a:buClr>
              <a:buSzPts val="1800"/>
              <a:buChar char="–"/>
              <a:defRPr/>
            </a:lvl9pPr>
          </a:lstStyle>
          <a:p>
            <a:endParaRPr/>
          </a:p>
        </p:txBody>
      </p:sp>
      <p:sp>
        <p:nvSpPr>
          <p:cNvPr id="101" name="Google Shape;101;p41"/>
          <p:cNvSpPr txBox="1">
            <a:spLocks noGrp="1"/>
          </p:cNvSpPr>
          <p:nvPr>
            <p:ph type="dt" idx="10"/>
          </p:nvPr>
        </p:nvSpPr>
        <p:spPr>
          <a:xfrm>
            <a:off x="9277965" y="6296615"/>
            <a:ext cx="2505996"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1"/>
          <p:cNvSpPr txBox="1">
            <a:spLocks noGrp="1"/>
          </p:cNvSpPr>
          <p:nvPr>
            <p:ph type="ftr" idx="11"/>
          </p:nvPr>
        </p:nvSpPr>
        <p:spPr>
          <a:xfrm>
            <a:off x="2933699" y="6296615"/>
            <a:ext cx="5959577"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1"/>
          <p:cNvSpPr txBox="1">
            <a:spLocks noGrp="1"/>
          </p:cNvSpPr>
          <p:nvPr>
            <p:ph type="sldNum" idx="12"/>
          </p:nvPr>
        </p:nvSpPr>
        <p:spPr>
          <a:xfrm rot="5400000">
            <a:off x="8734643" y="2853201"/>
            <a:ext cx="5383267" cy="604269"/>
          </a:xfrm>
          <a:prstGeom prst="rect">
            <a:avLst/>
          </a:prstGeom>
          <a:noFill/>
          <a:ln>
            <a:noFill/>
          </a:ln>
        </p:spPr>
        <p:txBody>
          <a:bodyPr spcFirstLastPara="1" wrap="square" lIns="109725" tIns="109725" rIns="109725" bIns="91425" anchor="b" anchorCtr="0">
            <a:noAutofit/>
          </a:bodyPr>
          <a:lstStyle>
            <a:lvl1pPr marL="0" lvl="0" indent="0" algn="l">
              <a:spcBef>
                <a:spcPts val="0"/>
              </a:spcBef>
              <a:buNone/>
              <a:defRPr sz="1600" b="1">
                <a:solidFill>
                  <a:srgbClr val="3F3F3F"/>
                </a:solidFill>
                <a:latin typeface="Meiryo"/>
                <a:ea typeface="Meiryo"/>
                <a:cs typeface="Meiryo"/>
                <a:sym typeface="Meiryo"/>
              </a:defRPr>
            </a:lvl1pPr>
            <a:lvl2pPr marL="0" lvl="1" indent="0" algn="l">
              <a:spcBef>
                <a:spcPts val="0"/>
              </a:spcBef>
              <a:buNone/>
              <a:defRPr sz="1600" b="1">
                <a:solidFill>
                  <a:srgbClr val="3F3F3F"/>
                </a:solidFill>
                <a:latin typeface="Meiryo"/>
                <a:ea typeface="Meiryo"/>
                <a:cs typeface="Meiryo"/>
                <a:sym typeface="Meiryo"/>
              </a:defRPr>
            </a:lvl2pPr>
            <a:lvl3pPr marL="0" lvl="2" indent="0" algn="l">
              <a:spcBef>
                <a:spcPts val="0"/>
              </a:spcBef>
              <a:buNone/>
              <a:defRPr sz="1600" b="1">
                <a:solidFill>
                  <a:srgbClr val="3F3F3F"/>
                </a:solidFill>
                <a:latin typeface="Meiryo"/>
                <a:ea typeface="Meiryo"/>
                <a:cs typeface="Meiryo"/>
                <a:sym typeface="Meiryo"/>
              </a:defRPr>
            </a:lvl3pPr>
            <a:lvl4pPr marL="0" lvl="3" indent="0" algn="l">
              <a:spcBef>
                <a:spcPts val="0"/>
              </a:spcBef>
              <a:buNone/>
              <a:defRPr sz="1600" b="1">
                <a:solidFill>
                  <a:srgbClr val="3F3F3F"/>
                </a:solidFill>
                <a:latin typeface="Meiryo"/>
                <a:ea typeface="Meiryo"/>
                <a:cs typeface="Meiryo"/>
                <a:sym typeface="Meiryo"/>
              </a:defRPr>
            </a:lvl4pPr>
            <a:lvl5pPr marL="0" lvl="4" indent="0" algn="l">
              <a:spcBef>
                <a:spcPts val="0"/>
              </a:spcBef>
              <a:buNone/>
              <a:defRPr sz="1600" b="1">
                <a:solidFill>
                  <a:srgbClr val="3F3F3F"/>
                </a:solidFill>
                <a:latin typeface="Meiryo"/>
                <a:ea typeface="Meiryo"/>
                <a:cs typeface="Meiryo"/>
                <a:sym typeface="Meiryo"/>
              </a:defRPr>
            </a:lvl5pPr>
            <a:lvl6pPr marL="0" lvl="5" indent="0" algn="l">
              <a:spcBef>
                <a:spcPts val="0"/>
              </a:spcBef>
              <a:buNone/>
              <a:defRPr sz="1600" b="1">
                <a:solidFill>
                  <a:srgbClr val="3F3F3F"/>
                </a:solidFill>
                <a:latin typeface="Meiryo"/>
                <a:ea typeface="Meiryo"/>
                <a:cs typeface="Meiryo"/>
                <a:sym typeface="Meiryo"/>
              </a:defRPr>
            </a:lvl6pPr>
            <a:lvl7pPr marL="0" lvl="6" indent="0" algn="l">
              <a:spcBef>
                <a:spcPts val="0"/>
              </a:spcBef>
              <a:buNone/>
              <a:defRPr sz="1600" b="1">
                <a:solidFill>
                  <a:srgbClr val="3F3F3F"/>
                </a:solidFill>
                <a:latin typeface="Meiryo"/>
                <a:ea typeface="Meiryo"/>
                <a:cs typeface="Meiryo"/>
                <a:sym typeface="Meiryo"/>
              </a:defRPr>
            </a:lvl7pPr>
            <a:lvl8pPr marL="0" lvl="7" indent="0" algn="l">
              <a:spcBef>
                <a:spcPts val="0"/>
              </a:spcBef>
              <a:buNone/>
              <a:defRPr sz="1600" b="1">
                <a:solidFill>
                  <a:srgbClr val="3F3F3F"/>
                </a:solidFill>
                <a:latin typeface="Meiryo"/>
                <a:ea typeface="Meiryo"/>
                <a:cs typeface="Meiryo"/>
                <a:sym typeface="Meiryo"/>
              </a:defRPr>
            </a:lvl8pPr>
            <a:lvl9pPr marL="0" lvl="8" indent="0" algn="l">
              <a:spcBef>
                <a:spcPts val="0"/>
              </a:spcBef>
              <a:buNone/>
              <a:defRPr sz="1600" b="1">
                <a:solidFill>
                  <a:srgbClr val="3F3F3F"/>
                </a:solidFill>
                <a:latin typeface="Meiryo"/>
                <a:ea typeface="Meiryo"/>
                <a:cs typeface="Meiryo"/>
                <a:sym typeface="Meiryo"/>
              </a:defRPr>
            </a:lvl9pPr>
          </a:lstStyle>
          <a:p>
            <a:fld id="{00000000-1234-1234-1234-123412341234}" type="slidenum">
              <a:rPr lang="es-ES"/>
              <a:pPr/>
              <a:t>‹Nº›</a:t>
            </a:fld>
            <a:endParaRPr/>
          </a:p>
        </p:txBody>
      </p:sp>
      <p:cxnSp>
        <p:nvCxnSpPr>
          <p:cNvPr id="104" name="Google Shape;104;p41" title="Rule Line"/>
          <p:cNvCxnSpPr/>
          <p:nvPr/>
        </p:nvCxnSpPr>
        <p:spPr>
          <a:xfrm>
            <a:off x="9111582" y="571502"/>
            <a:ext cx="0" cy="5275467"/>
          </a:xfrm>
          <a:prstGeom prst="straightConnector1">
            <a:avLst/>
          </a:prstGeom>
          <a:noFill/>
          <a:ln w="38100" cap="flat" cmpd="sng">
            <a:solidFill>
              <a:srgbClr val="595959"/>
            </a:solidFill>
            <a:prstDash val="solid"/>
            <a:round/>
            <a:headEnd type="none" w="sm" len="sm"/>
            <a:tailEnd type="none" w="sm" len="sm"/>
          </a:ln>
        </p:spPr>
      </p:cxnSp>
    </p:spTree>
    <p:extLst>
      <p:ext uri="{BB962C8B-B14F-4D97-AF65-F5344CB8AC3E}">
        <p14:creationId xmlns:p14="http://schemas.microsoft.com/office/powerpoint/2010/main" val="4277086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ontenido con título">
  <p:cSld name="Contenido con título">
    <p:bg>
      <p:bgPr>
        <a:solidFill>
          <a:srgbClr val="F2F2F2"/>
        </a:solidFill>
        <a:effectLst/>
      </p:bgPr>
    </p:bg>
    <p:spTree>
      <p:nvGrpSpPr>
        <p:cNvPr id="1" name="Shape 120"/>
        <p:cNvGrpSpPr/>
        <p:nvPr/>
      </p:nvGrpSpPr>
      <p:grpSpPr>
        <a:xfrm>
          <a:off x="0" y="0"/>
          <a:ext cx="0" cy="0"/>
          <a:chOff x="0" y="0"/>
          <a:chExt cx="0" cy="0"/>
        </a:xfrm>
      </p:grpSpPr>
      <p:sp>
        <p:nvSpPr>
          <p:cNvPr id="121" name="Google Shape;121;p30"/>
          <p:cNvSpPr/>
          <p:nvPr/>
        </p:nvSpPr>
        <p:spPr>
          <a:xfrm rot="10800000">
            <a:off x="2289031" y="4124464"/>
            <a:ext cx="6004835" cy="2733536"/>
          </a:xfrm>
          <a:custGeom>
            <a:avLst/>
            <a:gdLst/>
            <a:ahLst/>
            <a:cxnLst/>
            <a:rect l="l" t="t" r="r" b="b"/>
            <a:pathLst>
              <a:path w="6004835" h="2733536" extrusionOk="0">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22" name="Google Shape;122;p30"/>
          <p:cNvSpPr/>
          <p:nvPr/>
        </p:nvSpPr>
        <p:spPr>
          <a:xfrm rot="-900000" flipH="1">
            <a:off x="-643117" y="-519717"/>
            <a:ext cx="7777150" cy="7718664"/>
          </a:xfrm>
          <a:custGeom>
            <a:avLst/>
            <a:gdLst/>
            <a:ahLst/>
            <a:cxnLst/>
            <a:rect l="l" t="t" r="r" b="b"/>
            <a:pathLst>
              <a:path w="7777150" h="7718664" extrusionOk="0">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lt1">
              <a:alpha val="45882"/>
            </a:schemeClr>
          </a:solidFill>
          <a:ln>
            <a:noFill/>
          </a:ln>
        </p:spPr>
        <p:txBody>
          <a:bodyPr spcFirstLastPara="1" wrap="square" lIns="91425" tIns="45700" rIns="91425" bIns="45700" anchor="ctr" anchorCtr="0">
            <a:noAutofit/>
          </a:bodyPr>
          <a:lstStyle/>
          <a:p>
            <a:endParaRPr sz="1800">
              <a:latin typeface="Calibri"/>
              <a:ea typeface="Calibri"/>
              <a:cs typeface="Calibri"/>
              <a:sym typeface="Calibri"/>
            </a:endParaRPr>
          </a:p>
        </p:txBody>
      </p:sp>
      <p:sp>
        <p:nvSpPr>
          <p:cNvPr id="123" name="Google Shape;123;p30"/>
          <p:cNvSpPr txBox="1">
            <a:spLocks noGrp="1"/>
          </p:cNvSpPr>
          <p:nvPr>
            <p:ph type="body" idx="1"/>
          </p:nvPr>
        </p:nvSpPr>
        <p:spPr>
          <a:xfrm>
            <a:off x="5181292" y="359999"/>
            <a:ext cx="6579707" cy="5764939"/>
          </a:xfrm>
          <a:prstGeom prst="rect">
            <a:avLst/>
          </a:prstGeom>
          <a:noFill/>
          <a:ln>
            <a:noFill/>
          </a:ln>
        </p:spPr>
        <p:txBody>
          <a:bodyPr spcFirstLastPara="1" wrap="square" lIns="0" tIns="0" rIns="0" bIns="0" anchor="t" anchorCtr="0">
            <a:noAutofit/>
          </a:bodyPr>
          <a:lstStyle>
            <a:lvl1pPr marL="457200" lvl="0" indent="-361950" algn="l">
              <a:lnSpc>
                <a:spcPct val="90000"/>
              </a:lnSpc>
              <a:spcBef>
                <a:spcPts val="1000"/>
              </a:spcBef>
              <a:spcAft>
                <a:spcPts val="0"/>
              </a:spcAft>
              <a:buClr>
                <a:srgbClr val="3F3F3F"/>
              </a:buClr>
              <a:buSzPts val="2100"/>
              <a:buChar char="•"/>
              <a:defRPr sz="2100"/>
            </a:lvl1pPr>
            <a:lvl2pPr marL="914400" lvl="1" indent="-342900" algn="l">
              <a:lnSpc>
                <a:spcPct val="90000"/>
              </a:lnSpc>
              <a:spcBef>
                <a:spcPts val="500"/>
              </a:spcBef>
              <a:spcAft>
                <a:spcPts val="0"/>
              </a:spcAft>
              <a:buClr>
                <a:srgbClr val="3F3F3F"/>
              </a:buClr>
              <a:buSzPts val="1800"/>
              <a:buChar char="•"/>
              <a:defRPr sz="1800"/>
            </a:lvl2pPr>
            <a:lvl3pPr marL="1371600" lvl="2" indent="-330200" algn="l">
              <a:lnSpc>
                <a:spcPct val="90000"/>
              </a:lnSpc>
              <a:spcBef>
                <a:spcPts val="500"/>
              </a:spcBef>
              <a:spcAft>
                <a:spcPts val="0"/>
              </a:spcAft>
              <a:buClr>
                <a:srgbClr val="3F3F3F"/>
              </a:buClr>
              <a:buSzPts val="1600"/>
              <a:buChar char="•"/>
              <a:defRPr sz="1600"/>
            </a:lvl3pPr>
            <a:lvl4pPr marL="1828800" lvl="3" indent="-317500" algn="l">
              <a:lnSpc>
                <a:spcPct val="90000"/>
              </a:lnSpc>
              <a:spcBef>
                <a:spcPts val="500"/>
              </a:spcBef>
              <a:spcAft>
                <a:spcPts val="0"/>
              </a:spcAft>
              <a:buClr>
                <a:srgbClr val="3F3F3F"/>
              </a:buClr>
              <a:buSzPts val="1400"/>
              <a:buChar char="•"/>
              <a:defRPr sz="1400"/>
            </a:lvl4pPr>
            <a:lvl5pPr marL="2286000" lvl="4" indent="-304800" algn="l">
              <a:lnSpc>
                <a:spcPct val="90000"/>
              </a:lnSpc>
              <a:spcBef>
                <a:spcPts val="500"/>
              </a:spcBef>
              <a:spcAft>
                <a:spcPts val="0"/>
              </a:spcAft>
              <a:buClr>
                <a:srgbClr val="3F3F3F"/>
              </a:buClr>
              <a:buSzPts val="1200"/>
              <a:buChar char="•"/>
              <a:defRPr sz="12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4" name="Google Shape;124;p30"/>
          <p:cNvSpPr txBox="1">
            <a:spLocks noGrp="1"/>
          </p:cNvSpPr>
          <p:nvPr>
            <p:ph type="body" idx="2"/>
          </p:nvPr>
        </p:nvSpPr>
        <p:spPr>
          <a:xfrm>
            <a:off x="360000" y="3960000"/>
            <a:ext cx="4186800" cy="216493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5" name="Google Shape;125;p30"/>
          <p:cNvSpPr txBox="1">
            <a:spLocks noGrp="1"/>
          </p:cNvSpPr>
          <p:nvPr>
            <p:ph type="title"/>
          </p:nvPr>
        </p:nvSpPr>
        <p:spPr>
          <a:xfrm>
            <a:off x="360000" y="359999"/>
            <a:ext cx="4186800" cy="3400227"/>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30"/>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s-419"/>
              <a:pPr/>
              <a:t>‹Nº›</a:t>
            </a:fld>
            <a:endParaRPr/>
          </a:p>
        </p:txBody>
      </p:sp>
    </p:spTree>
    <p:extLst>
      <p:ext uri="{BB962C8B-B14F-4D97-AF65-F5344CB8AC3E}">
        <p14:creationId xmlns:p14="http://schemas.microsoft.com/office/powerpoint/2010/main" val="298416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spacio comercial">
  <p:cSld name="Espacio comercial">
    <p:spTree>
      <p:nvGrpSpPr>
        <p:cNvPr id="1" name="Shape 289"/>
        <p:cNvGrpSpPr/>
        <p:nvPr/>
      </p:nvGrpSpPr>
      <p:grpSpPr>
        <a:xfrm>
          <a:off x="0" y="0"/>
          <a:ext cx="0" cy="0"/>
          <a:chOff x="0" y="0"/>
          <a:chExt cx="0" cy="0"/>
        </a:xfrm>
      </p:grpSpPr>
      <p:cxnSp>
        <p:nvCxnSpPr>
          <p:cNvPr id="290" name="Google Shape;290;p40"/>
          <p:cNvCxnSpPr/>
          <p:nvPr/>
        </p:nvCxnSpPr>
        <p:spPr>
          <a:xfrm>
            <a:off x="6096600" y="1406251"/>
            <a:ext cx="0" cy="4493319"/>
          </a:xfrm>
          <a:prstGeom prst="straightConnector1">
            <a:avLst/>
          </a:prstGeom>
          <a:noFill/>
          <a:ln w="9525" cap="flat" cmpd="sng">
            <a:solidFill>
              <a:srgbClr val="D8D8D8"/>
            </a:solidFill>
            <a:prstDash val="solid"/>
            <a:miter lim="800000"/>
            <a:headEnd type="triangle" w="med" len="med"/>
            <a:tailEnd type="triangle" w="med" len="med"/>
          </a:ln>
        </p:spPr>
      </p:cxnSp>
      <p:cxnSp>
        <p:nvCxnSpPr>
          <p:cNvPr id="291" name="Google Shape;291;p40"/>
          <p:cNvCxnSpPr/>
          <p:nvPr/>
        </p:nvCxnSpPr>
        <p:spPr>
          <a:xfrm rot="10800000">
            <a:off x="432001" y="3652910"/>
            <a:ext cx="11329199" cy="0"/>
          </a:xfrm>
          <a:prstGeom prst="straightConnector1">
            <a:avLst/>
          </a:prstGeom>
          <a:noFill/>
          <a:ln w="9525" cap="flat" cmpd="sng">
            <a:solidFill>
              <a:srgbClr val="D8D8D8"/>
            </a:solidFill>
            <a:prstDash val="solid"/>
            <a:miter lim="800000"/>
            <a:headEnd type="triangle" w="med" len="med"/>
            <a:tailEnd type="triangle" w="med" len="med"/>
          </a:ln>
        </p:spPr>
      </p:cxnSp>
      <p:sp>
        <p:nvSpPr>
          <p:cNvPr id="292" name="Google Shape;292;p40"/>
          <p:cNvSpPr txBox="1">
            <a:spLocks noGrp="1"/>
          </p:cNvSpPr>
          <p:nvPr>
            <p:ph type="body" idx="1"/>
          </p:nvPr>
        </p:nvSpPr>
        <p:spPr>
          <a:xfrm>
            <a:off x="5106600" y="1069941"/>
            <a:ext cx="198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3" name="Google Shape;293;p40"/>
          <p:cNvSpPr txBox="1">
            <a:spLocks noGrp="1"/>
          </p:cNvSpPr>
          <p:nvPr>
            <p:ph type="body" idx="2"/>
          </p:nvPr>
        </p:nvSpPr>
        <p:spPr>
          <a:xfrm>
            <a:off x="5106600" y="5983879"/>
            <a:ext cx="198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4" name="Google Shape;294;p40"/>
          <p:cNvSpPr txBox="1">
            <a:spLocks noGrp="1"/>
          </p:cNvSpPr>
          <p:nvPr>
            <p:ph type="body" idx="3"/>
          </p:nvPr>
        </p:nvSpPr>
        <p:spPr>
          <a:xfrm>
            <a:off x="432000" y="3354600"/>
            <a:ext cx="19800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5" name="Google Shape;295;p40"/>
          <p:cNvSpPr txBox="1">
            <a:spLocks noGrp="1"/>
          </p:cNvSpPr>
          <p:nvPr>
            <p:ph type="body" idx="4"/>
          </p:nvPr>
        </p:nvSpPr>
        <p:spPr>
          <a:xfrm>
            <a:off x="9781200" y="3354600"/>
            <a:ext cx="1980000"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6" name="Google Shape;296;p40"/>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7" name="Google Shape;297;p40"/>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40"/>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es columnas en cuadros">
  <p:cSld name="Tres columnas en cuadros">
    <p:spTree>
      <p:nvGrpSpPr>
        <p:cNvPr id="1" name="Shape 299"/>
        <p:cNvGrpSpPr/>
        <p:nvPr/>
      </p:nvGrpSpPr>
      <p:grpSpPr>
        <a:xfrm>
          <a:off x="0" y="0"/>
          <a:ext cx="0" cy="0"/>
          <a:chOff x="0" y="0"/>
          <a:chExt cx="0" cy="0"/>
        </a:xfrm>
      </p:grpSpPr>
      <p:grpSp>
        <p:nvGrpSpPr>
          <p:cNvPr id="300" name="Google Shape;300;p41"/>
          <p:cNvGrpSpPr/>
          <p:nvPr/>
        </p:nvGrpSpPr>
        <p:grpSpPr>
          <a:xfrm>
            <a:off x="-1579097" y="-793432"/>
            <a:ext cx="9838107" cy="9120772"/>
            <a:chOff x="-1575368" y="-793432"/>
            <a:chExt cx="9838107" cy="9120772"/>
          </a:xfrm>
        </p:grpSpPr>
        <p:sp>
          <p:nvSpPr>
            <p:cNvPr id="301" name="Google Shape;301;p41"/>
            <p:cNvSpPr/>
            <p:nvPr/>
          </p:nvSpPr>
          <p:spPr>
            <a:xfrm rot="10800000">
              <a:off x="0" y="-1"/>
              <a:ext cx="8262739" cy="6858000"/>
            </a:xfrm>
            <a:custGeom>
              <a:avLst/>
              <a:gdLst/>
              <a:ahLst/>
              <a:cxnLst/>
              <a:rect l="l" t="t" r="r" b="b"/>
              <a:pathLst>
                <a:path w="8262739" h="6858000" extrusionOk="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a:gsLst>
                <a:gs pos="0">
                  <a:srgbClr val="F4F7FB"/>
                </a:gs>
                <a:gs pos="100000">
                  <a:srgbClr val="297FD5">
                    <a:alpha val="7098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41"/>
            <p:cNvSpPr/>
            <p:nvPr/>
          </p:nvSpPr>
          <p:spPr>
            <a:xfrm rot="900000">
              <a:off x="-731331" y="24786"/>
              <a:ext cx="7308033" cy="7484336"/>
            </a:xfrm>
            <a:custGeom>
              <a:avLst/>
              <a:gdLst/>
              <a:ahLst/>
              <a:cxnLst/>
              <a:rect l="l" t="t" r="r" b="b"/>
              <a:pathLst>
                <a:path w="7308033" h="7484336" extrusionOk="0">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lt1">
                <a:alpha val="4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03" name="Google Shape;303;p41"/>
          <p:cNvSpPr txBox="1">
            <a:spLocks noGrp="1"/>
          </p:cNvSpPr>
          <p:nvPr>
            <p:ph type="body" idx="1"/>
          </p:nvPr>
        </p:nvSpPr>
        <p:spPr>
          <a:xfrm>
            <a:off x="4319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4" name="Google Shape;304;p41"/>
          <p:cNvSpPr txBox="1">
            <a:spLocks noGrp="1"/>
          </p:cNvSpPr>
          <p:nvPr>
            <p:ph type="body" idx="2"/>
          </p:nvPr>
        </p:nvSpPr>
        <p:spPr>
          <a:xfrm>
            <a:off x="4319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5" name="Google Shape;305;p41"/>
          <p:cNvSpPr txBox="1">
            <a:spLocks noGrp="1"/>
          </p:cNvSpPr>
          <p:nvPr>
            <p:ph type="body" idx="3"/>
          </p:nvPr>
        </p:nvSpPr>
        <p:spPr>
          <a:xfrm>
            <a:off x="44764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6" name="Google Shape;306;p41"/>
          <p:cNvSpPr txBox="1">
            <a:spLocks noGrp="1"/>
          </p:cNvSpPr>
          <p:nvPr>
            <p:ph type="body" idx="4"/>
          </p:nvPr>
        </p:nvSpPr>
        <p:spPr>
          <a:xfrm>
            <a:off x="44764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41"/>
          <p:cNvSpPr txBox="1">
            <a:spLocks noGrp="1"/>
          </p:cNvSpPr>
          <p:nvPr>
            <p:ph type="body" idx="5"/>
          </p:nvPr>
        </p:nvSpPr>
        <p:spPr>
          <a:xfrm>
            <a:off x="8520999" y="1728000"/>
            <a:ext cx="3240000" cy="720000"/>
          </a:xfrm>
          <a:prstGeom prst="rect">
            <a:avLst/>
          </a:prstGeom>
          <a:noFill/>
          <a:ln>
            <a:noFill/>
          </a:ln>
        </p:spPr>
        <p:txBody>
          <a:bodyPr spcFirstLastPara="1" wrap="square" lIns="108000" tIns="36000" rIns="108000" bIns="36000" anchor="ctr" anchorCtr="0">
            <a:noAutofit/>
          </a:bodyPr>
          <a:lstStyle>
            <a:lvl1pPr marL="457200" lvl="0" indent="-228600" algn="ctr">
              <a:lnSpc>
                <a:spcPct val="90000"/>
              </a:lnSpc>
              <a:spcBef>
                <a:spcPts val="1000"/>
              </a:spcBef>
              <a:spcAft>
                <a:spcPts val="0"/>
              </a:spcAft>
              <a:buClr>
                <a:schemeClr val="dk1"/>
              </a:buClr>
              <a:buSzPts val="1800"/>
              <a:buNone/>
              <a:defRPr>
                <a:solidFill>
                  <a:schemeClr val="dk1"/>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8" name="Google Shape;308;p41"/>
          <p:cNvSpPr txBox="1">
            <a:spLocks noGrp="1"/>
          </p:cNvSpPr>
          <p:nvPr>
            <p:ph type="body" idx="6"/>
          </p:nvPr>
        </p:nvSpPr>
        <p:spPr>
          <a:xfrm>
            <a:off x="8520999" y="2448000"/>
            <a:ext cx="3240000" cy="363133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9" name="Google Shape;309;p41"/>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0" name="Google Shape;310;p41"/>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1" name="Google Shape;311;p41"/>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12" name="Google Shape;312;p41"/>
          <p:cNvSpPr txBox="1">
            <a:spLocks noGrp="1"/>
          </p:cNvSpPr>
          <p:nvPr>
            <p:ph type="body" idx="7"/>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3" name="Google Shape;313;p41"/>
          <p:cNvSpPr/>
          <p:nvPr/>
        </p:nvSpPr>
        <p:spPr>
          <a:xfrm>
            <a:off x="3718631" y="3559389"/>
            <a:ext cx="711237" cy="71031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41"/>
          <p:cNvSpPr/>
          <p:nvPr/>
        </p:nvSpPr>
        <p:spPr>
          <a:xfrm>
            <a:off x="3886924" y="3863629"/>
            <a:ext cx="374650" cy="101831"/>
          </a:xfrm>
          <a:prstGeom prst="rightArrow">
            <a:avLst>
              <a:gd name="adj1" fmla="val 100000"/>
              <a:gd name="adj2" fmla="val 5701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41"/>
          <p:cNvSpPr/>
          <p:nvPr/>
        </p:nvSpPr>
        <p:spPr>
          <a:xfrm>
            <a:off x="7763130" y="3559389"/>
            <a:ext cx="711237" cy="710310"/>
          </a:xfrm>
          <a:custGeom>
            <a:avLst/>
            <a:gdLst/>
            <a:ahLst/>
            <a:cxnLst/>
            <a:rect l="l" t="t" r="r" b="b"/>
            <a:pathLst>
              <a:path w="2517880" h="2514600" extrusionOk="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41"/>
          <p:cNvSpPr/>
          <p:nvPr/>
        </p:nvSpPr>
        <p:spPr>
          <a:xfrm>
            <a:off x="7931423" y="3863629"/>
            <a:ext cx="374650" cy="101831"/>
          </a:xfrm>
          <a:prstGeom prst="rightArrow">
            <a:avLst>
              <a:gd name="adj1" fmla="val 100000"/>
              <a:gd name="adj2" fmla="val 5701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cala de tiempo">
  <p:cSld name="Escala de tiempo">
    <p:spTree>
      <p:nvGrpSpPr>
        <p:cNvPr id="1" name="Shape 317"/>
        <p:cNvGrpSpPr/>
        <p:nvPr/>
      </p:nvGrpSpPr>
      <p:grpSpPr>
        <a:xfrm>
          <a:off x="0" y="0"/>
          <a:ext cx="0" cy="0"/>
          <a:chOff x="0" y="0"/>
          <a:chExt cx="0" cy="0"/>
        </a:xfrm>
      </p:grpSpPr>
      <p:cxnSp>
        <p:nvCxnSpPr>
          <p:cNvPr id="318" name="Google Shape;318;p42"/>
          <p:cNvCxnSpPr/>
          <p:nvPr/>
        </p:nvCxnSpPr>
        <p:spPr>
          <a:xfrm>
            <a:off x="431800" y="3866682"/>
            <a:ext cx="11329199" cy="0"/>
          </a:xfrm>
          <a:prstGeom prst="straightConnector1">
            <a:avLst/>
          </a:prstGeom>
          <a:noFill/>
          <a:ln w="9525" cap="flat" cmpd="sng">
            <a:solidFill>
              <a:srgbClr val="BFBFBF"/>
            </a:solidFill>
            <a:prstDash val="solid"/>
            <a:miter lim="800000"/>
            <a:headEnd type="none" w="sm" len="sm"/>
            <a:tailEnd type="triangle" w="med" len="med"/>
          </a:ln>
        </p:spPr>
      </p:cxnSp>
      <p:sp>
        <p:nvSpPr>
          <p:cNvPr id="319" name="Google Shape;319;p42"/>
          <p:cNvSpPr txBox="1">
            <a:spLocks noGrp="1"/>
          </p:cNvSpPr>
          <p:nvPr>
            <p:ph type="body" idx="1"/>
          </p:nvPr>
        </p:nvSpPr>
        <p:spPr>
          <a:xfrm>
            <a:off x="3039269" y="3973125"/>
            <a:ext cx="415608" cy="201776"/>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p42"/>
          <p:cNvSpPr txBox="1">
            <a:spLocks noGrp="1"/>
          </p:cNvSpPr>
          <p:nvPr>
            <p:ph type="body" idx="2"/>
          </p:nvPr>
        </p:nvSpPr>
        <p:spPr>
          <a:xfrm>
            <a:off x="43179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1" name="Google Shape;321;p42"/>
          <p:cNvSpPr txBox="1">
            <a:spLocks noGrp="1"/>
          </p:cNvSpPr>
          <p:nvPr>
            <p:ph type="body" idx="3"/>
          </p:nvPr>
        </p:nvSpPr>
        <p:spPr>
          <a:xfrm>
            <a:off x="95329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42"/>
          <p:cNvSpPr txBox="1">
            <a:spLocks noGrp="1"/>
          </p:cNvSpPr>
          <p:nvPr>
            <p:ph type="body" idx="4"/>
          </p:nvPr>
        </p:nvSpPr>
        <p:spPr>
          <a:xfrm>
            <a:off x="147478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3" name="Google Shape;323;p42"/>
          <p:cNvSpPr txBox="1">
            <a:spLocks noGrp="1"/>
          </p:cNvSpPr>
          <p:nvPr>
            <p:ph type="body" idx="5"/>
          </p:nvPr>
        </p:nvSpPr>
        <p:spPr>
          <a:xfrm>
            <a:off x="199628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4" name="Google Shape;324;p42"/>
          <p:cNvSpPr txBox="1">
            <a:spLocks noGrp="1"/>
          </p:cNvSpPr>
          <p:nvPr>
            <p:ph type="body" idx="6"/>
          </p:nvPr>
        </p:nvSpPr>
        <p:spPr>
          <a:xfrm>
            <a:off x="8775703" y="3973125"/>
            <a:ext cx="415608" cy="201776"/>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5" name="Google Shape;325;p42"/>
          <p:cNvSpPr txBox="1">
            <a:spLocks noGrp="1"/>
          </p:cNvSpPr>
          <p:nvPr>
            <p:ph type="body" idx="7"/>
          </p:nvPr>
        </p:nvSpPr>
        <p:spPr>
          <a:xfrm>
            <a:off x="251777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6" name="Google Shape;326;p42"/>
          <p:cNvSpPr txBox="1">
            <a:spLocks noGrp="1"/>
          </p:cNvSpPr>
          <p:nvPr>
            <p:ph type="body" idx="8"/>
          </p:nvPr>
        </p:nvSpPr>
        <p:spPr>
          <a:xfrm>
            <a:off x="303926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7" name="Google Shape;327;p42"/>
          <p:cNvSpPr txBox="1">
            <a:spLocks noGrp="1"/>
          </p:cNvSpPr>
          <p:nvPr>
            <p:ph type="body" idx="9"/>
          </p:nvPr>
        </p:nvSpPr>
        <p:spPr>
          <a:xfrm>
            <a:off x="356076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8" name="Google Shape;328;p42"/>
          <p:cNvSpPr txBox="1">
            <a:spLocks noGrp="1"/>
          </p:cNvSpPr>
          <p:nvPr>
            <p:ph type="body" idx="13"/>
          </p:nvPr>
        </p:nvSpPr>
        <p:spPr>
          <a:xfrm>
            <a:off x="512524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9" name="Google Shape;329;p42"/>
          <p:cNvSpPr txBox="1">
            <a:spLocks noGrp="1"/>
          </p:cNvSpPr>
          <p:nvPr>
            <p:ph type="body" idx="14"/>
          </p:nvPr>
        </p:nvSpPr>
        <p:spPr>
          <a:xfrm>
            <a:off x="408225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0" name="Google Shape;330;p42"/>
          <p:cNvSpPr txBox="1">
            <a:spLocks noGrp="1"/>
          </p:cNvSpPr>
          <p:nvPr>
            <p:ph type="body" idx="15"/>
          </p:nvPr>
        </p:nvSpPr>
        <p:spPr>
          <a:xfrm>
            <a:off x="460375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1" name="Google Shape;331;p42"/>
          <p:cNvSpPr txBox="1">
            <a:spLocks noGrp="1"/>
          </p:cNvSpPr>
          <p:nvPr>
            <p:ph type="body" idx="16"/>
          </p:nvPr>
        </p:nvSpPr>
        <p:spPr>
          <a:xfrm>
            <a:off x="564673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2" name="Google Shape;332;p42"/>
          <p:cNvSpPr txBox="1">
            <a:spLocks noGrp="1"/>
          </p:cNvSpPr>
          <p:nvPr>
            <p:ph type="body" idx="17"/>
          </p:nvPr>
        </p:nvSpPr>
        <p:spPr>
          <a:xfrm>
            <a:off x="616823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3" name="Google Shape;333;p42"/>
          <p:cNvSpPr txBox="1">
            <a:spLocks noGrp="1"/>
          </p:cNvSpPr>
          <p:nvPr>
            <p:ph type="body" idx="18"/>
          </p:nvPr>
        </p:nvSpPr>
        <p:spPr>
          <a:xfrm>
            <a:off x="668972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42"/>
          <p:cNvSpPr txBox="1">
            <a:spLocks noGrp="1"/>
          </p:cNvSpPr>
          <p:nvPr>
            <p:ph type="body" idx="19"/>
          </p:nvPr>
        </p:nvSpPr>
        <p:spPr>
          <a:xfrm>
            <a:off x="721122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5" name="Google Shape;335;p42"/>
          <p:cNvSpPr txBox="1">
            <a:spLocks noGrp="1"/>
          </p:cNvSpPr>
          <p:nvPr>
            <p:ph type="body" idx="20"/>
          </p:nvPr>
        </p:nvSpPr>
        <p:spPr>
          <a:xfrm>
            <a:off x="773271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6" name="Google Shape;336;p42"/>
          <p:cNvSpPr txBox="1">
            <a:spLocks noGrp="1"/>
          </p:cNvSpPr>
          <p:nvPr>
            <p:ph type="body" idx="21"/>
          </p:nvPr>
        </p:nvSpPr>
        <p:spPr>
          <a:xfrm>
            <a:off x="825420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7" name="Google Shape;337;p42"/>
          <p:cNvSpPr txBox="1">
            <a:spLocks noGrp="1"/>
          </p:cNvSpPr>
          <p:nvPr>
            <p:ph type="body" idx="22"/>
          </p:nvPr>
        </p:nvSpPr>
        <p:spPr>
          <a:xfrm>
            <a:off x="8775703"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8" name="Google Shape;338;p42"/>
          <p:cNvSpPr txBox="1">
            <a:spLocks noGrp="1"/>
          </p:cNvSpPr>
          <p:nvPr>
            <p:ph type="body" idx="23"/>
          </p:nvPr>
        </p:nvSpPr>
        <p:spPr>
          <a:xfrm>
            <a:off x="9297197"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9" name="Google Shape;339;p42"/>
          <p:cNvSpPr txBox="1">
            <a:spLocks noGrp="1"/>
          </p:cNvSpPr>
          <p:nvPr>
            <p:ph type="body" idx="24"/>
          </p:nvPr>
        </p:nvSpPr>
        <p:spPr>
          <a:xfrm>
            <a:off x="9818691"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0" name="Google Shape;340;p42"/>
          <p:cNvSpPr txBox="1">
            <a:spLocks noGrp="1"/>
          </p:cNvSpPr>
          <p:nvPr>
            <p:ph type="body" idx="25"/>
          </p:nvPr>
        </p:nvSpPr>
        <p:spPr>
          <a:xfrm>
            <a:off x="11383174"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1" name="Google Shape;341;p42"/>
          <p:cNvSpPr txBox="1">
            <a:spLocks noGrp="1"/>
          </p:cNvSpPr>
          <p:nvPr>
            <p:ph type="body" idx="26"/>
          </p:nvPr>
        </p:nvSpPr>
        <p:spPr>
          <a:xfrm>
            <a:off x="10340185"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2" name="Google Shape;342;p42"/>
          <p:cNvSpPr txBox="1">
            <a:spLocks noGrp="1"/>
          </p:cNvSpPr>
          <p:nvPr>
            <p:ph type="body" idx="27"/>
          </p:nvPr>
        </p:nvSpPr>
        <p:spPr>
          <a:xfrm>
            <a:off x="10861679" y="3597398"/>
            <a:ext cx="377825" cy="201776"/>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3" name="Google Shape;343;p42"/>
          <p:cNvSpPr txBox="1">
            <a:spLocks noGrp="1"/>
          </p:cNvSpPr>
          <p:nvPr>
            <p:ph type="body" idx="28"/>
          </p:nvPr>
        </p:nvSpPr>
        <p:spPr>
          <a:xfrm>
            <a:off x="5199063" y="2190750"/>
            <a:ext cx="1793875" cy="561975"/>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0" tIns="36000" rIns="0" bIns="0" anchor="t" anchorCtr="0">
            <a:noAutofit/>
          </a:bodyPr>
          <a:lstStyle>
            <a:lvl1pPr marL="457200" lvl="0" indent="-228600" algn="ctr">
              <a:lnSpc>
                <a:spcPct val="90000"/>
              </a:lnSpc>
              <a:spcBef>
                <a:spcPts val="1000"/>
              </a:spcBef>
              <a:spcAft>
                <a:spcPts val="0"/>
              </a:spcAft>
              <a:buClr>
                <a:srgbClr val="3F3F3F"/>
              </a:buClr>
              <a:buSzPts val="1600"/>
              <a:buNone/>
              <a:defRPr sz="1600"/>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42"/>
          <p:cNvSpPr txBox="1">
            <a:spLocks noGrp="1"/>
          </p:cNvSpPr>
          <p:nvPr>
            <p:ph type="body" idx="29"/>
          </p:nvPr>
        </p:nvSpPr>
        <p:spPr>
          <a:xfrm>
            <a:off x="5250792" y="2505005"/>
            <a:ext cx="1690417" cy="22467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rgbClr val="7F7F7F"/>
              </a:buClr>
              <a:buSzPts val="1200"/>
              <a:buNone/>
              <a:defRPr sz="1200">
                <a:solidFill>
                  <a:srgbClr val="7F7F7F"/>
                </a:solidFill>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5" name="Google Shape;345;p42"/>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6" name="Google Shape;346;p42"/>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7" name="Google Shape;347;p42"/>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a:spcBef>
                <a:spcPts val="0"/>
              </a:spcBef>
              <a:buNone/>
              <a:defRPr sz="1000">
                <a:solidFill>
                  <a:schemeClr val="lt1"/>
                </a:solidFill>
                <a:latin typeface="Calibri"/>
                <a:ea typeface="Calibri"/>
                <a:cs typeface="Calibri"/>
                <a:sym typeface="Calibri"/>
              </a:defRPr>
            </a:lvl1pPr>
            <a:lvl2pPr marL="0" marR="0" lvl="1" indent="0" algn="ctr">
              <a:spcBef>
                <a:spcPts val="0"/>
              </a:spcBef>
              <a:buNone/>
              <a:defRPr sz="1000">
                <a:solidFill>
                  <a:schemeClr val="lt1"/>
                </a:solidFill>
                <a:latin typeface="Calibri"/>
                <a:ea typeface="Calibri"/>
                <a:cs typeface="Calibri"/>
                <a:sym typeface="Calibri"/>
              </a:defRPr>
            </a:lvl2pPr>
            <a:lvl3pPr marL="0" marR="0" lvl="2" indent="0" algn="ctr">
              <a:spcBef>
                <a:spcPts val="0"/>
              </a:spcBef>
              <a:buNone/>
              <a:defRPr sz="1000">
                <a:solidFill>
                  <a:schemeClr val="lt1"/>
                </a:solidFill>
                <a:latin typeface="Calibri"/>
                <a:ea typeface="Calibri"/>
                <a:cs typeface="Calibri"/>
                <a:sym typeface="Calibri"/>
              </a:defRPr>
            </a:lvl3pPr>
            <a:lvl4pPr marL="0" marR="0" lvl="3" indent="0" algn="ctr">
              <a:spcBef>
                <a:spcPts val="0"/>
              </a:spcBef>
              <a:buNone/>
              <a:defRPr sz="1000">
                <a:solidFill>
                  <a:schemeClr val="lt1"/>
                </a:solidFill>
                <a:latin typeface="Calibri"/>
                <a:ea typeface="Calibri"/>
                <a:cs typeface="Calibri"/>
                <a:sym typeface="Calibri"/>
              </a:defRPr>
            </a:lvl4pPr>
            <a:lvl5pPr marL="0" marR="0" lvl="4" indent="0" algn="ctr">
              <a:spcBef>
                <a:spcPts val="0"/>
              </a:spcBef>
              <a:buNone/>
              <a:defRPr sz="1000">
                <a:solidFill>
                  <a:schemeClr val="lt1"/>
                </a:solidFill>
                <a:latin typeface="Calibri"/>
                <a:ea typeface="Calibri"/>
                <a:cs typeface="Calibri"/>
                <a:sym typeface="Calibri"/>
              </a:defRPr>
            </a:lvl5pPr>
            <a:lvl6pPr marL="0" marR="0" lvl="5" indent="0" algn="ctr">
              <a:spcBef>
                <a:spcPts val="0"/>
              </a:spcBef>
              <a:buNone/>
              <a:defRPr sz="1000">
                <a:solidFill>
                  <a:schemeClr val="lt1"/>
                </a:solidFill>
                <a:latin typeface="Calibri"/>
                <a:ea typeface="Calibri"/>
                <a:cs typeface="Calibri"/>
                <a:sym typeface="Calibri"/>
              </a:defRPr>
            </a:lvl6pPr>
            <a:lvl7pPr marL="0" marR="0" lvl="6" indent="0" algn="ctr">
              <a:spcBef>
                <a:spcPts val="0"/>
              </a:spcBef>
              <a:buNone/>
              <a:defRPr sz="1000">
                <a:solidFill>
                  <a:schemeClr val="lt1"/>
                </a:solidFill>
                <a:latin typeface="Calibri"/>
                <a:ea typeface="Calibri"/>
                <a:cs typeface="Calibri"/>
                <a:sym typeface="Calibri"/>
              </a:defRPr>
            </a:lvl7pPr>
            <a:lvl8pPr marL="0" marR="0" lvl="7" indent="0" algn="ctr">
              <a:spcBef>
                <a:spcPts val="0"/>
              </a:spcBef>
              <a:buNone/>
              <a:defRPr sz="1000">
                <a:solidFill>
                  <a:schemeClr val="lt1"/>
                </a:solidFill>
                <a:latin typeface="Calibri"/>
                <a:ea typeface="Calibri"/>
                <a:cs typeface="Calibri"/>
                <a:sym typeface="Calibri"/>
              </a:defRPr>
            </a:lvl8pPr>
            <a:lvl9pPr marL="0" marR="0" lvl="8" indent="0" algn="ctr">
              <a:spcBef>
                <a:spcPts val="0"/>
              </a:spcBef>
              <a:buNone/>
              <a:defRPr sz="10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
        <p:nvSpPr>
          <p:cNvPr id="348" name="Google Shape;348;p42"/>
          <p:cNvSpPr txBox="1">
            <a:spLocks noGrp="1"/>
          </p:cNvSpPr>
          <p:nvPr>
            <p:ph type="body" idx="30"/>
          </p:nvPr>
        </p:nvSpPr>
        <p:spPr>
          <a:xfrm>
            <a:off x="431799" y="1008000"/>
            <a:ext cx="113292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3.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theme" Target="../theme/theme4.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5"/>
        <p:cNvGrpSpPr/>
        <p:nvPr/>
      </p:nvGrpSpPr>
      <p:grpSpPr>
        <a:xfrm>
          <a:off x="0" y="0"/>
          <a:ext cx="0" cy="0"/>
          <a:chOff x="0" y="0"/>
          <a:chExt cx="0" cy="0"/>
        </a:xfrm>
      </p:grpSpPr>
      <p:sp>
        <p:nvSpPr>
          <p:cNvPr id="106" name="Google Shape;106;p28"/>
          <p:cNvSpPr txBox="1">
            <a:spLocks noGrp="1"/>
          </p:cNvSpPr>
          <p:nvPr>
            <p:ph type="title"/>
          </p:nvPr>
        </p:nvSpPr>
        <p:spPr>
          <a:xfrm>
            <a:off x="432000" y="432000"/>
            <a:ext cx="11329200" cy="4320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rgbClr val="262626"/>
              </a:buClr>
              <a:buSzPts val="3200"/>
              <a:buFont typeface="Corbel"/>
              <a:buNone/>
              <a:defRPr sz="3200" b="1" i="0" u="none" strike="noStrike" cap="none">
                <a:solidFill>
                  <a:srgbClr val="262626"/>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28"/>
          <p:cNvSpPr txBox="1">
            <a:spLocks noGrp="1"/>
          </p:cNvSpPr>
          <p:nvPr>
            <p:ph type="body" idx="1"/>
          </p:nvPr>
        </p:nvSpPr>
        <p:spPr>
          <a:xfrm>
            <a:off x="432000" y="1152000"/>
            <a:ext cx="11329200" cy="503925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0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8" name="Google Shape;108;p28"/>
          <p:cNvSpPr txBox="1">
            <a:spLocks noGrp="1"/>
          </p:cNvSpPr>
          <p:nvPr>
            <p:ph type="ftr" idx="11"/>
          </p:nvPr>
        </p:nvSpPr>
        <p:spPr>
          <a:xfrm>
            <a:off x="432000" y="6365893"/>
            <a:ext cx="4114800" cy="226714"/>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200" b="0" i="0" u="none" strike="noStrike" cap="none">
                <a:solidFill>
                  <a:srgbClr val="3F3F3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9" name="Google Shape;109;p28"/>
          <p:cNvPicPr preferRelativeResize="0"/>
          <p:nvPr/>
        </p:nvPicPr>
        <p:blipFill rotWithShape="1">
          <a:blip r:embed="rId23">
            <a:alphaModFix/>
          </a:blip>
          <a:srcRect/>
          <a:stretch/>
        </p:blipFill>
        <p:spPr>
          <a:xfrm>
            <a:off x="10755241" y="6359430"/>
            <a:ext cx="881183" cy="339985"/>
          </a:xfrm>
          <a:prstGeom prst="rect">
            <a:avLst/>
          </a:prstGeom>
          <a:noFill/>
          <a:ln>
            <a:noFill/>
          </a:ln>
        </p:spPr>
      </p:pic>
      <p:sp>
        <p:nvSpPr>
          <p:cNvPr id="110" name="Google Shape;110;p28"/>
          <p:cNvSpPr>
            <a:spLocks noGrp="1"/>
          </p:cNvSpPr>
          <p:nvPr>
            <p:ph type="sldNum" idx="12"/>
          </p:nvPr>
        </p:nvSpPr>
        <p:spPr>
          <a:xfrm>
            <a:off x="11728948" y="6385422"/>
            <a:ext cx="288000" cy="288000"/>
          </a:xfrm>
          <a:prstGeom prst="ellipse">
            <a:avLst/>
          </a:prstGeom>
          <a:solidFill>
            <a:srgbClr val="595959"/>
          </a:solidFill>
          <a:ln>
            <a:noFill/>
          </a:ln>
        </p:spPr>
        <p:txBody>
          <a:bodyPr spcFirstLastPara="1" wrap="square" lIns="0" tIns="0" rIns="0" bIns="0" anchor="ctr" anchorCtr="0">
            <a:noAutofit/>
          </a:bodyPr>
          <a:lstStyle>
            <a:lvl1pPr marL="0" marR="0" lvl="0" indent="0" algn="ctr" rtl="0">
              <a:spcBef>
                <a:spcPts val="0"/>
              </a:spcBef>
              <a:buNone/>
              <a:defRPr sz="1000" b="0" i="0" u="none" strike="noStrike" cap="none">
                <a:solidFill>
                  <a:schemeClr val="lt1"/>
                </a:solidFill>
                <a:latin typeface="Calibri"/>
                <a:ea typeface="Calibri"/>
                <a:cs typeface="Calibri"/>
                <a:sym typeface="Calibri"/>
              </a:defRPr>
            </a:lvl1pPr>
            <a:lvl2pPr marL="0" marR="0" lvl="1" indent="0" algn="ctr" rtl="0">
              <a:spcBef>
                <a:spcPts val="0"/>
              </a:spcBef>
              <a:buNone/>
              <a:defRPr sz="1000" b="0" i="0" u="none" strike="noStrike" cap="none">
                <a:solidFill>
                  <a:schemeClr val="lt1"/>
                </a:solidFill>
                <a:latin typeface="Calibri"/>
                <a:ea typeface="Calibri"/>
                <a:cs typeface="Calibri"/>
                <a:sym typeface="Calibri"/>
              </a:defRPr>
            </a:lvl2pPr>
            <a:lvl3pPr marL="0" marR="0" lvl="2" indent="0" algn="ctr" rtl="0">
              <a:spcBef>
                <a:spcPts val="0"/>
              </a:spcBef>
              <a:buNone/>
              <a:defRPr sz="1000" b="0" i="0" u="none" strike="noStrike" cap="none">
                <a:solidFill>
                  <a:schemeClr val="lt1"/>
                </a:solidFill>
                <a:latin typeface="Calibri"/>
                <a:ea typeface="Calibri"/>
                <a:cs typeface="Calibri"/>
                <a:sym typeface="Calibri"/>
              </a:defRPr>
            </a:lvl3pPr>
            <a:lvl4pPr marL="0" marR="0" lvl="3" indent="0" algn="ctr" rtl="0">
              <a:spcBef>
                <a:spcPts val="0"/>
              </a:spcBef>
              <a:buNone/>
              <a:defRPr sz="1000" b="0" i="0" u="none" strike="noStrike" cap="none">
                <a:solidFill>
                  <a:schemeClr val="lt1"/>
                </a:solidFill>
                <a:latin typeface="Calibri"/>
                <a:ea typeface="Calibri"/>
                <a:cs typeface="Calibri"/>
                <a:sym typeface="Calibri"/>
              </a:defRPr>
            </a:lvl4pPr>
            <a:lvl5pPr marL="0" marR="0" lvl="4" indent="0" algn="ctr" rtl="0">
              <a:spcBef>
                <a:spcPts val="0"/>
              </a:spcBef>
              <a:buNone/>
              <a:defRPr sz="1000" b="0" i="0" u="none" strike="noStrike" cap="none">
                <a:solidFill>
                  <a:schemeClr val="lt1"/>
                </a:solidFill>
                <a:latin typeface="Calibri"/>
                <a:ea typeface="Calibri"/>
                <a:cs typeface="Calibri"/>
                <a:sym typeface="Calibri"/>
              </a:defRPr>
            </a:lvl5pPr>
            <a:lvl6pPr marL="0" marR="0" lvl="5" indent="0" algn="ctr" rtl="0">
              <a:spcBef>
                <a:spcPts val="0"/>
              </a:spcBef>
              <a:buNone/>
              <a:defRPr sz="1000" b="0" i="0" u="none" strike="noStrike" cap="none">
                <a:solidFill>
                  <a:schemeClr val="lt1"/>
                </a:solidFill>
                <a:latin typeface="Calibri"/>
                <a:ea typeface="Calibri"/>
                <a:cs typeface="Calibri"/>
                <a:sym typeface="Calibri"/>
              </a:defRPr>
            </a:lvl6pPr>
            <a:lvl7pPr marL="0" marR="0" lvl="6" indent="0" algn="ctr" rtl="0">
              <a:spcBef>
                <a:spcPts val="0"/>
              </a:spcBef>
              <a:buNone/>
              <a:defRPr sz="1000" b="0" i="0" u="none" strike="noStrike" cap="none">
                <a:solidFill>
                  <a:schemeClr val="lt1"/>
                </a:solidFill>
                <a:latin typeface="Calibri"/>
                <a:ea typeface="Calibri"/>
                <a:cs typeface="Calibri"/>
                <a:sym typeface="Calibri"/>
              </a:defRPr>
            </a:lvl7pPr>
            <a:lvl8pPr marL="0" marR="0" lvl="7" indent="0" algn="ctr" rtl="0">
              <a:spcBef>
                <a:spcPts val="0"/>
              </a:spcBef>
              <a:buNone/>
              <a:defRPr sz="1000" b="0" i="0" u="none" strike="noStrike" cap="none">
                <a:solidFill>
                  <a:schemeClr val="lt1"/>
                </a:solidFill>
                <a:latin typeface="Calibri"/>
                <a:ea typeface="Calibri"/>
                <a:cs typeface="Calibri"/>
                <a:sym typeface="Calibri"/>
              </a:defRPr>
            </a:lvl8pPr>
            <a:lvl9pPr marL="0" marR="0" lvl="8" indent="0" algn="ctr" rtl="0">
              <a:spcBef>
                <a:spcPts val="0"/>
              </a:spcBef>
              <a:buNone/>
              <a:defRPr sz="10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333" y="950967"/>
            <a:ext cx="107532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Merriweather"/>
              <a:buNone/>
              <a:defRPr sz="2400" b="1">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9600" y="2169400"/>
            <a:ext cx="10753200" cy="3737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2946868423"/>
      </p:ext>
    </p:extLst>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40">
          <p15:clr>
            <a:srgbClr val="EA4335"/>
          </p15:clr>
        </p15:guide>
        <p15:guide id="2" orient="horz" pos="449">
          <p15:clr>
            <a:srgbClr val="EA4335"/>
          </p15:clr>
        </p15:guide>
        <p15:guide id="3" pos="5420">
          <p15:clr>
            <a:srgbClr val="EA4335"/>
          </p15:clr>
        </p15:guide>
        <p15:guide id="4" orient="horz" pos="2791">
          <p15:clr>
            <a:srgbClr val="EA4335"/>
          </p15:clr>
        </p15:guide>
        <p15:guide id="5" pos="2880">
          <p15:clr>
            <a:srgbClr val="EA4335"/>
          </p15:clr>
        </p15:guide>
        <p15:guide id="6" orient="horz" pos="1620">
          <p15:clr>
            <a:srgbClr val="EA4335"/>
          </p15:clr>
        </p15:guide>
        <p15:guide id="7" orient="horz" pos="2926">
          <p15:clr>
            <a:srgbClr val="EA4335"/>
          </p15:clr>
        </p15:guide>
        <p15:guide id="8" pos="269">
          <p15:clr>
            <a:srgbClr val="EA4335"/>
          </p15:clr>
        </p15:guide>
        <p15:guide id="9" orient="horz" pos="314">
          <p15:clr>
            <a:srgbClr val="EA4335"/>
          </p15:clr>
        </p15:guide>
        <p15:guide id="10" pos="5491">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marR="0" lvl="0" algn="l" rtl="0">
              <a:lnSpc>
                <a:spcPct val="130000"/>
              </a:lnSpc>
              <a:spcBef>
                <a:spcPts val="0"/>
              </a:spcBef>
              <a:spcAft>
                <a:spcPts val="0"/>
              </a:spcAft>
              <a:buClr>
                <a:srgbClr val="3F3F3F"/>
              </a:buClr>
              <a:buSzPts val="3200"/>
              <a:buFont typeface="Meiryo"/>
              <a:buNone/>
              <a:defRPr sz="3200" b="1" i="0" u="none" strike="noStrike" cap="none">
                <a:solidFill>
                  <a:srgbClr val="3F3F3F"/>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marR="0" lvl="0" indent="-228600" algn="l" rtl="0">
              <a:lnSpc>
                <a:spcPct val="140000"/>
              </a:lnSpc>
              <a:spcBef>
                <a:spcPts val="930"/>
              </a:spcBef>
              <a:spcAft>
                <a:spcPts val="0"/>
              </a:spcAft>
              <a:buClr>
                <a:srgbClr val="3F3F3F"/>
              </a:buClr>
              <a:buSzPts val="1800"/>
              <a:buFont typeface="Corbel"/>
              <a:buNone/>
              <a:defRPr sz="1800" b="0" i="0" u="none" strike="noStrike" cap="none">
                <a:solidFill>
                  <a:srgbClr val="3F3F3F"/>
                </a:solidFill>
                <a:latin typeface="Meiryo"/>
                <a:ea typeface="Meiryo"/>
                <a:cs typeface="Meiryo"/>
                <a:sym typeface="Meiryo"/>
              </a:defRPr>
            </a:lvl1pPr>
            <a:lvl2pPr marL="914400" marR="0" lvl="1" indent="-228600" algn="l" rtl="0">
              <a:lnSpc>
                <a:spcPct val="140000"/>
              </a:lnSpc>
              <a:spcBef>
                <a:spcPts val="930"/>
              </a:spcBef>
              <a:spcAft>
                <a:spcPts val="0"/>
              </a:spcAft>
              <a:buClr>
                <a:srgbClr val="3F3F3F"/>
              </a:buClr>
              <a:buSzPts val="1600"/>
              <a:buFont typeface="Corbel"/>
              <a:buNone/>
              <a:defRPr sz="1600" b="0" i="0" u="none" strike="noStrike" cap="none">
                <a:solidFill>
                  <a:srgbClr val="3F3F3F"/>
                </a:solidFill>
                <a:latin typeface="Meiryo"/>
                <a:ea typeface="Meiryo"/>
                <a:cs typeface="Meiryo"/>
                <a:sym typeface="Meiryo"/>
              </a:defRPr>
            </a:lvl2pPr>
            <a:lvl3pPr marL="1371600" marR="0" lvl="2"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3pPr>
            <a:lvl4pPr marL="1828800" marR="0" lvl="3" indent="-317500" algn="l" rtl="0">
              <a:lnSpc>
                <a:spcPct val="140000"/>
              </a:lnSpc>
              <a:spcBef>
                <a:spcPts val="930"/>
              </a:spcBef>
              <a:spcAft>
                <a:spcPts val="0"/>
              </a:spcAft>
              <a:buClr>
                <a:srgbClr val="3F3F3F"/>
              </a:buClr>
              <a:buSzPts val="1400"/>
              <a:buFont typeface="Corbel"/>
              <a:buChar char="–"/>
              <a:defRPr sz="1400" b="0" i="0" u="none" strike="noStrike" cap="none">
                <a:solidFill>
                  <a:srgbClr val="3F3F3F"/>
                </a:solidFill>
                <a:latin typeface="Meiryo"/>
                <a:ea typeface="Meiryo"/>
                <a:cs typeface="Meiryo"/>
                <a:sym typeface="Meiryo"/>
              </a:defRPr>
            </a:lvl4pPr>
            <a:lvl5pPr marL="2286000" marR="0" lvl="4"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5pPr>
            <a:lvl6pPr marL="2743200" marR="0" lvl="5"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6pPr>
            <a:lvl7pPr marL="3200400" marR="0" lvl="6"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7pPr>
            <a:lvl8pPr marL="3657600" marR="0" lvl="7"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8pPr>
            <a:lvl9pPr marL="4114800" marR="0" lvl="8"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9pPr>
          </a:lstStyle>
          <a:p>
            <a:endParaRPr/>
          </a:p>
        </p:txBody>
      </p:sp>
      <p:sp>
        <p:nvSpPr>
          <p:cNvPr id="12" name="Google Shape;12;p28"/>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marR="0" lvl="0" algn="r"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3" name="Google Shape;13;p28"/>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marR="0" lvl="0" algn="l"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4" name="Google Shape;14;p2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rtl="0">
              <a:spcBef>
                <a:spcPts val="0"/>
              </a:spcBef>
              <a:buNone/>
              <a:defRPr sz="1600" b="1" i="0" u="none" strike="noStrike" cap="none">
                <a:solidFill>
                  <a:srgbClr val="3F3F3F"/>
                </a:solidFill>
                <a:latin typeface="Meiryo"/>
                <a:ea typeface="Meiryo"/>
                <a:cs typeface="Meiryo"/>
                <a:sym typeface="Meiryo"/>
              </a:defRPr>
            </a:lvl1pPr>
            <a:lvl2pPr marL="0" marR="0" lvl="1" indent="0" algn="l" rtl="0">
              <a:spcBef>
                <a:spcPts val="0"/>
              </a:spcBef>
              <a:buNone/>
              <a:defRPr sz="1600" b="1" i="0" u="none" strike="noStrike" cap="none">
                <a:solidFill>
                  <a:srgbClr val="3F3F3F"/>
                </a:solidFill>
                <a:latin typeface="Meiryo"/>
                <a:ea typeface="Meiryo"/>
                <a:cs typeface="Meiryo"/>
                <a:sym typeface="Meiryo"/>
              </a:defRPr>
            </a:lvl2pPr>
            <a:lvl3pPr marL="0" marR="0" lvl="2" indent="0" algn="l" rtl="0">
              <a:spcBef>
                <a:spcPts val="0"/>
              </a:spcBef>
              <a:buNone/>
              <a:defRPr sz="1600" b="1" i="0" u="none" strike="noStrike" cap="none">
                <a:solidFill>
                  <a:srgbClr val="3F3F3F"/>
                </a:solidFill>
                <a:latin typeface="Meiryo"/>
                <a:ea typeface="Meiryo"/>
                <a:cs typeface="Meiryo"/>
                <a:sym typeface="Meiryo"/>
              </a:defRPr>
            </a:lvl3pPr>
            <a:lvl4pPr marL="0" marR="0" lvl="3" indent="0" algn="l" rtl="0">
              <a:spcBef>
                <a:spcPts val="0"/>
              </a:spcBef>
              <a:buNone/>
              <a:defRPr sz="1600" b="1" i="0" u="none" strike="noStrike" cap="none">
                <a:solidFill>
                  <a:srgbClr val="3F3F3F"/>
                </a:solidFill>
                <a:latin typeface="Meiryo"/>
                <a:ea typeface="Meiryo"/>
                <a:cs typeface="Meiryo"/>
                <a:sym typeface="Meiryo"/>
              </a:defRPr>
            </a:lvl4pPr>
            <a:lvl5pPr marL="0" marR="0" lvl="4" indent="0" algn="l" rtl="0">
              <a:spcBef>
                <a:spcPts val="0"/>
              </a:spcBef>
              <a:buNone/>
              <a:defRPr sz="1600" b="1" i="0" u="none" strike="noStrike" cap="none">
                <a:solidFill>
                  <a:srgbClr val="3F3F3F"/>
                </a:solidFill>
                <a:latin typeface="Meiryo"/>
                <a:ea typeface="Meiryo"/>
                <a:cs typeface="Meiryo"/>
                <a:sym typeface="Meiryo"/>
              </a:defRPr>
            </a:lvl5pPr>
            <a:lvl6pPr marL="0" marR="0" lvl="5" indent="0" algn="l" rtl="0">
              <a:spcBef>
                <a:spcPts val="0"/>
              </a:spcBef>
              <a:buNone/>
              <a:defRPr sz="1600" b="1" i="0" u="none" strike="noStrike" cap="none">
                <a:solidFill>
                  <a:srgbClr val="3F3F3F"/>
                </a:solidFill>
                <a:latin typeface="Meiryo"/>
                <a:ea typeface="Meiryo"/>
                <a:cs typeface="Meiryo"/>
                <a:sym typeface="Meiryo"/>
              </a:defRPr>
            </a:lvl6pPr>
            <a:lvl7pPr marL="0" marR="0" lvl="6" indent="0" algn="l" rtl="0">
              <a:spcBef>
                <a:spcPts val="0"/>
              </a:spcBef>
              <a:buNone/>
              <a:defRPr sz="1600" b="1" i="0" u="none" strike="noStrike" cap="none">
                <a:solidFill>
                  <a:srgbClr val="3F3F3F"/>
                </a:solidFill>
                <a:latin typeface="Meiryo"/>
                <a:ea typeface="Meiryo"/>
                <a:cs typeface="Meiryo"/>
                <a:sym typeface="Meiryo"/>
              </a:defRPr>
            </a:lvl7pPr>
            <a:lvl8pPr marL="0" marR="0" lvl="7" indent="0" algn="l" rtl="0">
              <a:spcBef>
                <a:spcPts val="0"/>
              </a:spcBef>
              <a:buNone/>
              <a:defRPr sz="1600" b="1" i="0" u="none" strike="noStrike" cap="none">
                <a:solidFill>
                  <a:srgbClr val="3F3F3F"/>
                </a:solidFill>
                <a:latin typeface="Meiryo"/>
                <a:ea typeface="Meiryo"/>
                <a:cs typeface="Meiryo"/>
                <a:sym typeface="Meiryo"/>
              </a:defRPr>
            </a:lvl8pPr>
            <a:lvl9pPr marL="0" marR="0" lvl="8" indent="0" algn="l" rtl="0">
              <a:spcBef>
                <a:spcPts val="0"/>
              </a:spcBef>
              <a:buNone/>
              <a:defRPr sz="1600" b="1" i="0" u="none" strike="noStrike" cap="none">
                <a:solidFill>
                  <a:srgbClr val="3F3F3F"/>
                </a:solidFill>
                <a:latin typeface="Meiryo"/>
                <a:ea typeface="Meiryo"/>
                <a:cs typeface="Meiryo"/>
                <a:sym typeface="Meiryo"/>
              </a:defRPr>
            </a:lvl9pPr>
          </a:lstStyle>
          <a:p>
            <a:fld id="{00000000-1234-1234-1234-123412341234}" type="slidenum">
              <a:rPr lang="es-ES"/>
              <a:pPr/>
              <a:t>‹Nº›</a:t>
            </a:fld>
            <a:endParaRPr/>
          </a:p>
        </p:txBody>
      </p:sp>
      <p:cxnSp>
        <p:nvCxnSpPr>
          <p:cNvPr id="15" name="Google Shape;15;p28" title="Rule Line"/>
          <p:cNvCxnSpPr/>
          <p:nvPr/>
        </p:nvCxnSpPr>
        <p:spPr>
          <a:xfrm>
            <a:off x="1920240" y="2176009"/>
            <a:ext cx="8770571" cy="0"/>
          </a:xfrm>
          <a:prstGeom prst="straightConnector1">
            <a:avLst/>
          </a:prstGeom>
          <a:noFill/>
          <a:ln w="25400"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207770643"/>
      </p:ext>
    </p:extLst>
  </p:cSld>
  <p:clrMap bg1="lt1" tx1="dk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1920240" y="442220"/>
            <a:ext cx="8770571" cy="1345269"/>
          </a:xfrm>
          <a:prstGeom prst="rect">
            <a:avLst/>
          </a:prstGeom>
          <a:noFill/>
          <a:ln>
            <a:noFill/>
          </a:ln>
        </p:spPr>
        <p:txBody>
          <a:bodyPr spcFirstLastPara="1" wrap="square" lIns="109725" tIns="109725" rIns="109725" bIns="91425" anchor="b" anchorCtr="0">
            <a:normAutofit/>
          </a:bodyPr>
          <a:lstStyle>
            <a:lvl1pPr marR="0" lvl="0" algn="l" rtl="0">
              <a:lnSpc>
                <a:spcPct val="130000"/>
              </a:lnSpc>
              <a:spcBef>
                <a:spcPts val="0"/>
              </a:spcBef>
              <a:spcAft>
                <a:spcPts val="0"/>
              </a:spcAft>
              <a:buClr>
                <a:srgbClr val="3F3F3F"/>
              </a:buClr>
              <a:buSzPts val="3200"/>
              <a:buFont typeface="Meiryo"/>
              <a:buNone/>
              <a:defRPr sz="3200" b="1" i="0" u="none" strike="noStrike" cap="none">
                <a:solidFill>
                  <a:srgbClr val="3F3F3F"/>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1920240" y="2312276"/>
            <a:ext cx="8770571" cy="3651504"/>
          </a:xfrm>
          <a:prstGeom prst="rect">
            <a:avLst/>
          </a:prstGeom>
          <a:noFill/>
          <a:ln>
            <a:noFill/>
          </a:ln>
        </p:spPr>
        <p:txBody>
          <a:bodyPr spcFirstLastPara="1" wrap="square" lIns="109725" tIns="109725" rIns="109725" bIns="91425" anchor="t" anchorCtr="0">
            <a:normAutofit/>
          </a:bodyPr>
          <a:lstStyle>
            <a:lvl1pPr marL="457200" marR="0" lvl="0" indent="-228600" algn="l" rtl="0">
              <a:lnSpc>
                <a:spcPct val="140000"/>
              </a:lnSpc>
              <a:spcBef>
                <a:spcPts val="930"/>
              </a:spcBef>
              <a:spcAft>
                <a:spcPts val="0"/>
              </a:spcAft>
              <a:buClr>
                <a:srgbClr val="3F3F3F"/>
              </a:buClr>
              <a:buSzPts val="1800"/>
              <a:buFont typeface="Corbel"/>
              <a:buNone/>
              <a:defRPr sz="1800" b="0" i="0" u="none" strike="noStrike" cap="none">
                <a:solidFill>
                  <a:srgbClr val="3F3F3F"/>
                </a:solidFill>
                <a:latin typeface="Meiryo"/>
                <a:ea typeface="Meiryo"/>
                <a:cs typeface="Meiryo"/>
                <a:sym typeface="Meiryo"/>
              </a:defRPr>
            </a:lvl1pPr>
            <a:lvl2pPr marL="914400" marR="0" lvl="1" indent="-228600" algn="l" rtl="0">
              <a:lnSpc>
                <a:spcPct val="140000"/>
              </a:lnSpc>
              <a:spcBef>
                <a:spcPts val="930"/>
              </a:spcBef>
              <a:spcAft>
                <a:spcPts val="0"/>
              </a:spcAft>
              <a:buClr>
                <a:srgbClr val="3F3F3F"/>
              </a:buClr>
              <a:buSzPts val="1600"/>
              <a:buFont typeface="Corbel"/>
              <a:buNone/>
              <a:defRPr sz="1600" b="0" i="0" u="none" strike="noStrike" cap="none">
                <a:solidFill>
                  <a:srgbClr val="3F3F3F"/>
                </a:solidFill>
                <a:latin typeface="Meiryo"/>
                <a:ea typeface="Meiryo"/>
                <a:cs typeface="Meiryo"/>
                <a:sym typeface="Meiryo"/>
              </a:defRPr>
            </a:lvl2pPr>
            <a:lvl3pPr marL="1371600" marR="0" lvl="2"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3pPr>
            <a:lvl4pPr marL="1828800" marR="0" lvl="3" indent="-317500" algn="l" rtl="0">
              <a:lnSpc>
                <a:spcPct val="140000"/>
              </a:lnSpc>
              <a:spcBef>
                <a:spcPts val="930"/>
              </a:spcBef>
              <a:spcAft>
                <a:spcPts val="0"/>
              </a:spcAft>
              <a:buClr>
                <a:srgbClr val="3F3F3F"/>
              </a:buClr>
              <a:buSzPts val="1400"/>
              <a:buFont typeface="Corbel"/>
              <a:buChar char="–"/>
              <a:defRPr sz="1400" b="0" i="0" u="none" strike="noStrike" cap="none">
                <a:solidFill>
                  <a:srgbClr val="3F3F3F"/>
                </a:solidFill>
                <a:latin typeface="Meiryo"/>
                <a:ea typeface="Meiryo"/>
                <a:cs typeface="Meiryo"/>
                <a:sym typeface="Meiryo"/>
              </a:defRPr>
            </a:lvl4pPr>
            <a:lvl5pPr marL="2286000" marR="0" lvl="4" indent="-317500" algn="l" rtl="0">
              <a:lnSpc>
                <a:spcPct val="140000"/>
              </a:lnSpc>
              <a:spcBef>
                <a:spcPts val="930"/>
              </a:spcBef>
              <a:spcAft>
                <a:spcPts val="0"/>
              </a:spcAft>
              <a:buClr>
                <a:srgbClr val="3F3F3F"/>
              </a:buClr>
              <a:buSzPts val="1400"/>
              <a:buFont typeface="Corbel"/>
              <a:buChar char="–"/>
              <a:defRPr sz="1400" b="0" i="1" u="none" strike="noStrike" cap="none">
                <a:solidFill>
                  <a:srgbClr val="3F3F3F"/>
                </a:solidFill>
                <a:latin typeface="Meiryo"/>
                <a:ea typeface="Meiryo"/>
                <a:cs typeface="Meiryo"/>
                <a:sym typeface="Meiryo"/>
              </a:defRPr>
            </a:lvl5pPr>
            <a:lvl6pPr marL="2743200" marR="0" lvl="5"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6pPr>
            <a:lvl7pPr marL="3200400" marR="0" lvl="6"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7pPr>
            <a:lvl8pPr marL="3657600" marR="0" lvl="7" indent="-317500" algn="l" rtl="0">
              <a:lnSpc>
                <a:spcPct val="111000"/>
              </a:lnSpc>
              <a:spcBef>
                <a:spcPts val="930"/>
              </a:spcBef>
              <a:spcAft>
                <a:spcPts val="0"/>
              </a:spcAft>
              <a:buClr>
                <a:srgbClr val="BC2818"/>
              </a:buClr>
              <a:buSzPts val="1400"/>
              <a:buFont typeface="Corbel"/>
              <a:buChar char="–"/>
              <a:defRPr sz="1400" b="0" i="0" u="none" strike="noStrike" cap="none">
                <a:solidFill>
                  <a:srgbClr val="BC2818"/>
                </a:solidFill>
                <a:latin typeface="Meiryo"/>
                <a:ea typeface="Meiryo"/>
                <a:cs typeface="Meiryo"/>
                <a:sym typeface="Meiryo"/>
              </a:defRPr>
            </a:lvl8pPr>
            <a:lvl9pPr marL="4114800" marR="0" lvl="8" indent="-317500" algn="l" rtl="0">
              <a:lnSpc>
                <a:spcPct val="111000"/>
              </a:lnSpc>
              <a:spcBef>
                <a:spcPts val="930"/>
              </a:spcBef>
              <a:spcAft>
                <a:spcPts val="0"/>
              </a:spcAft>
              <a:buClr>
                <a:srgbClr val="BC2818"/>
              </a:buClr>
              <a:buSzPts val="1400"/>
              <a:buFont typeface="Corbel"/>
              <a:buChar char="–"/>
              <a:defRPr sz="1400" b="0" i="1" u="none" strike="noStrike" cap="none">
                <a:solidFill>
                  <a:srgbClr val="BC2818"/>
                </a:solidFill>
                <a:latin typeface="Meiryo"/>
                <a:ea typeface="Meiryo"/>
                <a:cs typeface="Meiryo"/>
                <a:sym typeface="Meiryo"/>
              </a:defRPr>
            </a:lvl9pPr>
          </a:lstStyle>
          <a:p>
            <a:endParaRPr/>
          </a:p>
        </p:txBody>
      </p:sp>
      <p:sp>
        <p:nvSpPr>
          <p:cNvPr id="12" name="Google Shape;12;p28"/>
          <p:cNvSpPr txBox="1">
            <a:spLocks noGrp="1"/>
          </p:cNvSpPr>
          <p:nvPr>
            <p:ph type="dt" idx="10"/>
          </p:nvPr>
        </p:nvSpPr>
        <p:spPr>
          <a:xfrm>
            <a:off x="7850727" y="6170491"/>
            <a:ext cx="2840083" cy="457200"/>
          </a:xfrm>
          <a:prstGeom prst="rect">
            <a:avLst/>
          </a:prstGeom>
          <a:noFill/>
          <a:ln>
            <a:noFill/>
          </a:ln>
        </p:spPr>
        <p:txBody>
          <a:bodyPr spcFirstLastPara="1" wrap="square" lIns="109725" tIns="109725" rIns="109725" bIns="91425" anchor="ctr" anchorCtr="0">
            <a:noAutofit/>
          </a:bodyPr>
          <a:lstStyle>
            <a:lvl1pPr marR="0" lvl="0" algn="r"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3" name="Google Shape;13;p28"/>
          <p:cNvSpPr txBox="1">
            <a:spLocks noGrp="1"/>
          </p:cNvSpPr>
          <p:nvPr>
            <p:ph type="ftr" idx="11"/>
          </p:nvPr>
        </p:nvSpPr>
        <p:spPr>
          <a:xfrm>
            <a:off x="1920240" y="6170490"/>
            <a:ext cx="5667375" cy="457200"/>
          </a:xfrm>
          <a:prstGeom prst="rect">
            <a:avLst/>
          </a:prstGeom>
          <a:noFill/>
          <a:ln>
            <a:noFill/>
          </a:ln>
        </p:spPr>
        <p:txBody>
          <a:bodyPr spcFirstLastPara="1" wrap="square" lIns="109725" tIns="109725" rIns="109725" bIns="91425" anchor="ctr" anchorCtr="0">
            <a:noAutofit/>
          </a:bodyPr>
          <a:lstStyle>
            <a:lvl1pPr marR="0" lvl="0" algn="l" rtl="0">
              <a:spcBef>
                <a:spcPts val="0"/>
              </a:spcBef>
              <a:spcAft>
                <a:spcPts val="0"/>
              </a:spcAft>
              <a:buSzPts val="1400"/>
              <a:buNone/>
              <a:defRPr sz="1100" b="0" i="0" u="none" strike="noStrike" cap="none">
                <a:solidFill>
                  <a:srgbClr val="3F3F3F"/>
                </a:solidFill>
                <a:latin typeface="Meiryo"/>
                <a:ea typeface="Meiryo"/>
                <a:cs typeface="Meiryo"/>
                <a:sym typeface="Meiryo"/>
              </a:defRPr>
            </a:lvl1pPr>
            <a:lvl2pPr marR="0" lvl="1" algn="l" rtl="0">
              <a:spcBef>
                <a:spcPts val="0"/>
              </a:spcBef>
              <a:spcAft>
                <a:spcPts val="0"/>
              </a:spcAft>
              <a:buSzPts val="1400"/>
              <a:buNone/>
              <a:defRPr sz="1800" b="0" i="0" u="none" strike="noStrike" cap="none">
                <a:solidFill>
                  <a:schemeClr val="dk1"/>
                </a:solidFill>
                <a:latin typeface="Meiryo"/>
                <a:ea typeface="Meiryo"/>
                <a:cs typeface="Meiryo"/>
                <a:sym typeface="Meiryo"/>
              </a:defRPr>
            </a:lvl2pPr>
            <a:lvl3pPr marR="0" lvl="2" algn="l" rtl="0">
              <a:spcBef>
                <a:spcPts val="0"/>
              </a:spcBef>
              <a:spcAft>
                <a:spcPts val="0"/>
              </a:spcAft>
              <a:buSzPts val="1400"/>
              <a:buNone/>
              <a:defRPr sz="1800" b="0" i="0" u="none" strike="noStrike" cap="none">
                <a:solidFill>
                  <a:schemeClr val="dk1"/>
                </a:solidFill>
                <a:latin typeface="Meiryo"/>
                <a:ea typeface="Meiryo"/>
                <a:cs typeface="Meiryo"/>
                <a:sym typeface="Meiryo"/>
              </a:defRPr>
            </a:lvl3pPr>
            <a:lvl4pPr marR="0" lvl="3" algn="l" rtl="0">
              <a:spcBef>
                <a:spcPts val="0"/>
              </a:spcBef>
              <a:spcAft>
                <a:spcPts val="0"/>
              </a:spcAft>
              <a:buSzPts val="1400"/>
              <a:buNone/>
              <a:defRPr sz="1800" b="0" i="0" u="none" strike="noStrike" cap="none">
                <a:solidFill>
                  <a:schemeClr val="dk1"/>
                </a:solidFill>
                <a:latin typeface="Meiryo"/>
                <a:ea typeface="Meiryo"/>
                <a:cs typeface="Meiryo"/>
                <a:sym typeface="Meiryo"/>
              </a:defRPr>
            </a:lvl4pPr>
            <a:lvl5pPr marR="0" lvl="4" algn="l" rtl="0">
              <a:spcBef>
                <a:spcPts val="0"/>
              </a:spcBef>
              <a:spcAft>
                <a:spcPts val="0"/>
              </a:spcAft>
              <a:buSzPts val="1400"/>
              <a:buNone/>
              <a:defRPr sz="1800" b="0" i="0" u="none" strike="noStrike" cap="none">
                <a:solidFill>
                  <a:schemeClr val="dk1"/>
                </a:solidFill>
                <a:latin typeface="Meiryo"/>
                <a:ea typeface="Meiryo"/>
                <a:cs typeface="Meiryo"/>
                <a:sym typeface="Meiryo"/>
              </a:defRPr>
            </a:lvl5pPr>
            <a:lvl6pPr marR="0" lvl="5" algn="l" rtl="0">
              <a:spcBef>
                <a:spcPts val="0"/>
              </a:spcBef>
              <a:spcAft>
                <a:spcPts val="0"/>
              </a:spcAft>
              <a:buSzPts val="1400"/>
              <a:buNone/>
              <a:defRPr sz="1800" b="0" i="0" u="none" strike="noStrike" cap="none">
                <a:solidFill>
                  <a:schemeClr val="dk1"/>
                </a:solidFill>
                <a:latin typeface="Meiryo"/>
                <a:ea typeface="Meiryo"/>
                <a:cs typeface="Meiryo"/>
                <a:sym typeface="Meiryo"/>
              </a:defRPr>
            </a:lvl6pPr>
            <a:lvl7pPr marR="0" lvl="6" algn="l" rtl="0">
              <a:spcBef>
                <a:spcPts val="0"/>
              </a:spcBef>
              <a:spcAft>
                <a:spcPts val="0"/>
              </a:spcAft>
              <a:buSzPts val="1400"/>
              <a:buNone/>
              <a:defRPr sz="1800" b="0" i="0" u="none" strike="noStrike" cap="none">
                <a:solidFill>
                  <a:schemeClr val="dk1"/>
                </a:solidFill>
                <a:latin typeface="Meiryo"/>
                <a:ea typeface="Meiryo"/>
                <a:cs typeface="Meiryo"/>
                <a:sym typeface="Meiryo"/>
              </a:defRPr>
            </a:lvl7pPr>
            <a:lvl8pPr marR="0" lvl="7" algn="l" rtl="0">
              <a:spcBef>
                <a:spcPts val="0"/>
              </a:spcBef>
              <a:spcAft>
                <a:spcPts val="0"/>
              </a:spcAft>
              <a:buSzPts val="1400"/>
              <a:buNone/>
              <a:defRPr sz="1800" b="0" i="0" u="none" strike="noStrike" cap="none">
                <a:solidFill>
                  <a:schemeClr val="dk1"/>
                </a:solidFill>
                <a:latin typeface="Meiryo"/>
                <a:ea typeface="Meiryo"/>
                <a:cs typeface="Meiryo"/>
                <a:sym typeface="Meiryo"/>
              </a:defRPr>
            </a:lvl8pPr>
            <a:lvl9pPr marR="0" lvl="8" algn="l" rtl="0">
              <a:spcBef>
                <a:spcPts val="0"/>
              </a:spcBef>
              <a:spcAft>
                <a:spcPts val="0"/>
              </a:spcAft>
              <a:buSzPts val="1400"/>
              <a:buNone/>
              <a:defRPr sz="1800" b="0" i="0" u="none" strike="noStrike" cap="none">
                <a:solidFill>
                  <a:schemeClr val="dk1"/>
                </a:solidFill>
                <a:latin typeface="Meiryo"/>
                <a:ea typeface="Meiryo"/>
                <a:cs typeface="Meiryo"/>
                <a:sym typeface="Meiryo"/>
              </a:defRPr>
            </a:lvl9pPr>
          </a:lstStyle>
          <a:p>
            <a:endParaRPr/>
          </a:p>
        </p:txBody>
      </p:sp>
      <p:sp>
        <p:nvSpPr>
          <p:cNvPr id="14" name="Google Shape;14;p28"/>
          <p:cNvSpPr txBox="1">
            <a:spLocks noGrp="1"/>
          </p:cNvSpPr>
          <p:nvPr>
            <p:ph type="sldNum" idx="12"/>
          </p:nvPr>
        </p:nvSpPr>
        <p:spPr>
          <a:xfrm>
            <a:off x="10853744" y="6170490"/>
            <a:ext cx="1188720" cy="457200"/>
          </a:xfrm>
          <a:prstGeom prst="rect">
            <a:avLst/>
          </a:prstGeom>
          <a:noFill/>
          <a:ln>
            <a:noFill/>
          </a:ln>
        </p:spPr>
        <p:txBody>
          <a:bodyPr spcFirstLastPara="1" wrap="square" lIns="109725" tIns="109725" rIns="109725" bIns="91425" anchor="b" anchorCtr="0">
            <a:noAutofit/>
          </a:bodyPr>
          <a:lstStyle>
            <a:lvl1pPr marL="0" marR="0" lvl="0" indent="0" algn="l" rtl="0">
              <a:spcBef>
                <a:spcPts val="0"/>
              </a:spcBef>
              <a:buNone/>
              <a:defRPr sz="1600" b="1" i="0" u="none" strike="noStrike" cap="none">
                <a:solidFill>
                  <a:srgbClr val="3F3F3F"/>
                </a:solidFill>
                <a:latin typeface="Meiryo"/>
                <a:ea typeface="Meiryo"/>
                <a:cs typeface="Meiryo"/>
                <a:sym typeface="Meiryo"/>
              </a:defRPr>
            </a:lvl1pPr>
            <a:lvl2pPr marL="0" marR="0" lvl="1" indent="0" algn="l" rtl="0">
              <a:spcBef>
                <a:spcPts val="0"/>
              </a:spcBef>
              <a:buNone/>
              <a:defRPr sz="1600" b="1" i="0" u="none" strike="noStrike" cap="none">
                <a:solidFill>
                  <a:srgbClr val="3F3F3F"/>
                </a:solidFill>
                <a:latin typeface="Meiryo"/>
                <a:ea typeface="Meiryo"/>
                <a:cs typeface="Meiryo"/>
                <a:sym typeface="Meiryo"/>
              </a:defRPr>
            </a:lvl2pPr>
            <a:lvl3pPr marL="0" marR="0" lvl="2" indent="0" algn="l" rtl="0">
              <a:spcBef>
                <a:spcPts val="0"/>
              </a:spcBef>
              <a:buNone/>
              <a:defRPr sz="1600" b="1" i="0" u="none" strike="noStrike" cap="none">
                <a:solidFill>
                  <a:srgbClr val="3F3F3F"/>
                </a:solidFill>
                <a:latin typeface="Meiryo"/>
                <a:ea typeface="Meiryo"/>
                <a:cs typeface="Meiryo"/>
                <a:sym typeface="Meiryo"/>
              </a:defRPr>
            </a:lvl3pPr>
            <a:lvl4pPr marL="0" marR="0" lvl="3" indent="0" algn="l" rtl="0">
              <a:spcBef>
                <a:spcPts val="0"/>
              </a:spcBef>
              <a:buNone/>
              <a:defRPr sz="1600" b="1" i="0" u="none" strike="noStrike" cap="none">
                <a:solidFill>
                  <a:srgbClr val="3F3F3F"/>
                </a:solidFill>
                <a:latin typeface="Meiryo"/>
                <a:ea typeface="Meiryo"/>
                <a:cs typeface="Meiryo"/>
                <a:sym typeface="Meiryo"/>
              </a:defRPr>
            </a:lvl4pPr>
            <a:lvl5pPr marL="0" marR="0" lvl="4" indent="0" algn="l" rtl="0">
              <a:spcBef>
                <a:spcPts val="0"/>
              </a:spcBef>
              <a:buNone/>
              <a:defRPr sz="1600" b="1" i="0" u="none" strike="noStrike" cap="none">
                <a:solidFill>
                  <a:srgbClr val="3F3F3F"/>
                </a:solidFill>
                <a:latin typeface="Meiryo"/>
                <a:ea typeface="Meiryo"/>
                <a:cs typeface="Meiryo"/>
                <a:sym typeface="Meiryo"/>
              </a:defRPr>
            </a:lvl5pPr>
            <a:lvl6pPr marL="0" marR="0" lvl="5" indent="0" algn="l" rtl="0">
              <a:spcBef>
                <a:spcPts val="0"/>
              </a:spcBef>
              <a:buNone/>
              <a:defRPr sz="1600" b="1" i="0" u="none" strike="noStrike" cap="none">
                <a:solidFill>
                  <a:srgbClr val="3F3F3F"/>
                </a:solidFill>
                <a:latin typeface="Meiryo"/>
                <a:ea typeface="Meiryo"/>
                <a:cs typeface="Meiryo"/>
                <a:sym typeface="Meiryo"/>
              </a:defRPr>
            </a:lvl6pPr>
            <a:lvl7pPr marL="0" marR="0" lvl="6" indent="0" algn="l" rtl="0">
              <a:spcBef>
                <a:spcPts val="0"/>
              </a:spcBef>
              <a:buNone/>
              <a:defRPr sz="1600" b="1" i="0" u="none" strike="noStrike" cap="none">
                <a:solidFill>
                  <a:srgbClr val="3F3F3F"/>
                </a:solidFill>
                <a:latin typeface="Meiryo"/>
                <a:ea typeface="Meiryo"/>
                <a:cs typeface="Meiryo"/>
                <a:sym typeface="Meiryo"/>
              </a:defRPr>
            </a:lvl7pPr>
            <a:lvl8pPr marL="0" marR="0" lvl="7" indent="0" algn="l" rtl="0">
              <a:spcBef>
                <a:spcPts val="0"/>
              </a:spcBef>
              <a:buNone/>
              <a:defRPr sz="1600" b="1" i="0" u="none" strike="noStrike" cap="none">
                <a:solidFill>
                  <a:srgbClr val="3F3F3F"/>
                </a:solidFill>
                <a:latin typeface="Meiryo"/>
                <a:ea typeface="Meiryo"/>
                <a:cs typeface="Meiryo"/>
                <a:sym typeface="Meiryo"/>
              </a:defRPr>
            </a:lvl8pPr>
            <a:lvl9pPr marL="0" marR="0" lvl="8" indent="0" algn="l" rtl="0">
              <a:spcBef>
                <a:spcPts val="0"/>
              </a:spcBef>
              <a:buNone/>
              <a:defRPr sz="1600" b="1" i="0" u="none" strike="noStrike" cap="none">
                <a:solidFill>
                  <a:srgbClr val="3F3F3F"/>
                </a:solidFill>
                <a:latin typeface="Meiryo"/>
                <a:ea typeface="Meiryo"/>
                <a:cs typeface="Meiryo"/>
                <a:sym typeface="Meiryo"/>
              </a:defRPr>
            </a:lvl9pPr>
          </a:lstStyle>
          <a:p>
            <a:fld id="{00000000-1234-1234-1234-123412341234}" type="slidenum">
              <a:rPr lang="es-ES"/>
              <a:pPr/>
              <a:t>‹Nº›</a:t>
            </a:fld>
            <a:endParaRPr/>
          </a:p>
        </p:txBody>
      </p:sp>
      <p:cxnSp>
        <p:nvCxnSpPr>
          <p:cNvPr id="15" name="Google Shape;15;p28" title="Rule Line"/>
          <p:cNvCxnSpPr/>
          <p:nvPr/>
        </p:nvCxnSpPr>
        <p:spPr>
          <a:xfrm>
            <a:off x="1920240" y="2176009"/>
            <a:ext cx="8770571" cy="0"/>
          </a:xfrm>
          <a:prstGeom prst="straightConnector1">
            <a:avLst/>
          </a:prstGeom>
          <a:noFill/>
          <a:ln w="25400"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2420392232"/>
      </p:ext>
    </p:extLst>
  </p:cSld>
  <p:clrMap bg1="lt1" tx1="dk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4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0.xml"/><Relationship Id="rId1" Type="http://schemas.openxmlformats.org/officeDocument/2006/relationships/slideLayout" Target="../slideLayouts/slideLayout44.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1.xml"/><Relationship Id="rId1" Type="http://schemas.openxmlformats.org/officeDocument/2006/relationships/slideLayout" Target="../slideLayouts/slideLayout44.xml"/><Relationship Id="rId5" Type="http://schemas.openxmlformats.org/officeDocument/2006/relationships/image" Target="../media/image23.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2.xml"/><Relationship Id="rId1" Type="http://schemas.openxmlformats.org/officeDocument/2006/relationships/slideLayout" Target="../slideLayouts/slideLayout44.xml"/><Relationship Id="rId5" Type="http://schemas.openxmlformats.org/officeDocument/2006/relationships/image" Target="../media/image24.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333"/>
        <p:cNvGrpSpPr/>
        <p:nvPr/>
      </p:nvGrpSpPr>
      <p:grpSpPr>
        <a:xfrm>
          <a:off x="0" y="0"/>
          <a:ext cx="0" cy="0"/>
          <a:chOff x="0" y="0"/>
          <a:chExt cx="0" cy="0"/>
        </a:xfrm>
      </p:grpSpPr>
      <p:sp>
        <p:nvSpPr>
          <p:cNvPr id="334" name="Google Shape;334;p1"/>
          <p:cNvSpPr/>
          <p:nvPr/>
        </p:nvSpPr>
        <p:spPr>
          <a:xfrm>
            <a:off x="305" y="0"/>
            <a:ext cx="12191696" cy="6858000"/>
          </a:xfrm>
          <a:prstGeom prst="rect">
            <a:avLst/>
          </a:prstGeom>
          <a:solidFill>
            <a:srgbClr val="0070C0"/>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nvGrpSpPr>
          <p:cNvPr id="335" name="Google Shape;335;p1"/>
          <p:cNvGrpSpPr/>
          <p:nvPr/>
        </p:nvGrpSpPr>
        <p:grpSpPr>
          <a:xfrm>
            <a:off x="-11041" y="0"/>
            <a:ext cx="7894508" cy="6858000"/>
            <a:chOff x="-11041" y="0"/>
            <a:chExt cx="7894508" cy="6858000"/>
          </a:xfrm>
        </p:grpSpPr>
        <p:sp>
          <p:nvSpPr>
            <p:cNvPr id="336" name="Google Shape;336;p1"/>
            <p:cNvSpPr/>
            <p:nvPr/>
          </p:nvSpPr>
          <p:spPr>
            <a:xfrm>
              <a:off x="-11041" y="0"/>
              <a:ext cx="7476051" cy="6858000"/>
            </a:xfrm>
            <a:custGeom>
              <a:avLst/>
              <a:gdLst/>
              <a:ahLst/>
              <a:cxnLst/>
              <a:rect l="l" t="t" r="r" b="b"/>
              <a:pathLst>
                <a:path w="7476051" h="6858000" extrusionOk="0">
                  <a:moveTo>
                    <a:pt x="0" y="0"/>
                  </a:moveTo>
                  <a:lnTo>
                    <a:pt x="348024" y="0"/>
                  </a:lnTo>
                  <a:lnTo>
                    <a:pt x="681975" y="0"/>
                  </a:lnTo>
                  <a:lnTo>
                    <a:pt x="1555845" y="0"/>
                  </a:lnTo>
                  <a:lnTo>
                    <a:pt x="1568054" y="0"/>
                  </a:lnTo>
                  <a:lnTo>
                    <a:pt x="1693495" y="0"/>
                  </a:lnTo>
                  <a:lnTo>
                    <a:pt x="3186636" y="0"/>
                  </a:lnTo>
                  <a:lnTo>
                    <a:pt x="5853028" y="0"/>
                  </a:lnTo>
                  <a:lnTo>
                    <a:pt x="5875152" y="14997"/>
                  </a:lnTo>
                  <a:cubicBezTo>
                    <a:pt x="6902315" y="754641"/>
                    <a:pt x="7476051" y="2093192"/>
                    <a:pt x="7476051" y="3621656"/>
                  </a:cubicBezTo>
                  <a:cubicBezTo>
                    <a:pt x="7476051" y="4969131"/>
                    <a:pt x="6547326" y="5602839"/>
                    <a:pt x="5601701" y="6374814"/>
                  </a:cubicBezTo>
                  <a:cubicBezTo>
                    <a:pt x="5429498" y="6515397"/>
                    <a:pt x="5258871" y="6653108"/>
                    <a:pt x="5085053" y="6780599"/>
                  </a:cubicBezTo>
                  <a:lnTo>
                    <a:pt x="4973297" y="6858000"/>
                  </a:lnTo>
                  <a:lnTo>
                    <a:pt x="3186636" y="6858000"/>
                  </a:lnTo>
                  <a:lnTo>
                    <a:pt x="1568054" y="6858000"/>
                  </a:lnTo>
                  <a:lnTo>
                    <a:pt x="1555845" y="6858000"/>
                  </a:lnTo>
                  <a:lnTo>
                    <a:pt x="1385101" y="6858000"/>
                  </a:lnTo>
                  <a:lnTo>
                    <a:pt x="681975" y="6858000"/>
                  </a:lnTo>
                  <a:lnTo>
                    <a:pt x="348024"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algn="ctr"/>
              <a:endParaRPr sz="1800">
                <a:solidFill>
                  <a:srgbClr val="FFFFFF"/>
                </a:solidFill>
                <a:latin typeface="Meiryo"/>
                <a:ea typeface="Meiryo"/>
                <a:cs typeface="Meiryo"/>
                <a:sym typeface="Meiryo"/>
              </a:endParaRPr>
            </a:p>
          </p:txBody>
        </p:sp>
        <p:sp>
          <p:nvSpPr>
            <p:cNvPr id="337" name="Google Shape;337;p1"/>
            <p:cNvSpPr/>
            <p:nvPr/>
          </p:nvSpPr>
          <p:spPr>
            <a:xfrm>
              <a:off x="535374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38" name="Google Shape;338;p1"/>
            <p:cNvSpPr/>
            <p:nvPr/>
          </p:nvSpPr>
          <p:spPr>
            <a:xfrm>
              <a:off x="513373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sp>
          <p:nvSpPr>
            <p:cNvPr id="339" name="Google Shape;339;p1"/>
            <p:cNvSpPr/>
            <p:nvPr/>
          </p:nvSpPr>
          <p:spPr>
            <a:xfrm>
              <a:off x="490249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DCD6C4"/>
            </a:solidFill>
            <a:ln>
              <a:noFill/>
            </a:ln>
          </p:spPr>
          <p:txBody>
            <a:bodyPr spcFirstLastPara="1" wrap="square" lIns="91425" tIns="45700" rIns="91425" bIns="45700" anchor="ctr" anchorCtr="0">
              <a:noAutofit/>
            </a:bodyPr>
            <a:lstStyle/>
            <a:p>
              <a:pPr algn="ctr">
                <a:buClr>
                  <a:srgbClr val="FFFFFF"/>
                </a:buClr>
                <a:buSzPts val="1800"/>
                <a:buFont typeface="Meiryo"/>
                <a:buNone/>
              </a:pPr>
              <a:endParaRPr sz="1800">
                <a:solidFill>
                  <a:srgbClr val="FFFFFF"/>
                </a:solidFill>
                <a:latin typeface="Meiryo"/>
                <a:ea typeface="Meiryo"/>
                <a:cs typeface="Meiryo"/>
                <a:sym typeface="Meiryo"/>
              </a:endParaRPr>
            </a:p>
          </p:txBody>
        </p:sp>
      </p:grpSp>
      <p:sp>
        <p:nvSpPr>
          <p:cNvPr id="340" name="Google Shape;340;p1"/>
          <p:cNvSpPr txBox="1">
            <a:spLocks noGrp="1"/>
          </p:cNvSpPr>
          <p:nvPr>
            <p:ph type="ctrTitle"/>
          </p:nvPr>
        </p:nvSpPr>
        <p:spPr>
          <a:xfrm>
            <a:off x="2552129" y="2110690"/>
            <a:ext cx="9206720" cy="2745962"/>
          </a:xfrm>
          <a:prstGeom prst="rect">
            <a:avLst/>
          </a:prstGeom>
          <a:noFill/>
          <a:ln>
            <a:noFill/>
          </a:ln>
        </p:spPr>
        <p:txBody>
          <a:bodyPr spcFirstLastPara="1" wrap="square" lIns="109725" tIns="109725" rIns="109725" bIns="91425" anchor="ctr" anchorCtr="0">
            <a:normAutofit fontScale="90000"/>
          </a:bodyPr>
          <a:lstStyle/>
          <a:p>
            <a:r>
              <a:rPr lang="es-ES" sz="3600" dirty="0" smtClean="0"/>
              <a:t>DAVID HUME </a:t>
            </a:r>
            <a:r>
              <a:rPr lang="es-ES" sz="2000" dirty="0"/>
              <a:t>(1711-1776)</a:t>
            </a:r>
            <a:r>
              <a:rPr lang="es-PE" sz="2000" dirty="0"/>
              <a:t/>
            </a:r>
            <a:br>
              <a:rPr lang="es-PE" sz="2000" dirty="0"/>
            </a:br>
            <a:r>
              <a:rPr lang="es-ES" sz="2000" b="0" dirty="0"/>
              <a:t>Vida y obras.</a:t>
            </a:r>
            <a:r>
              <a:rPr lang="es-PE" sz="2000" b="0" dirty="0"/>
              <a:t/>
            </a:r>
            <a:br>
              <a:rPr lang="es-PE" sz="2000" b="0" dirty="0"/>
            </a:br>
            <a:r>
              <a:rPr lang="es-ES" sz="2000" b="0" dirty="0"/>
              <a:t>Las percepciones de la mente: ideas e impresiones.</a:t>
            </a:r>
            <a:r>
              <a:rPr lang="es-PE" sz="2000" b="0" dirty="0"/>
              <a:t/>
            </a:r>
            <a:br>
              <a:rPr lang="es-PE" sz="2000" b="0" dirty="0"/>
            </a:br>
            <a:r>
              <a:rPr lang="es-ES" sz="2000" b="0" dirty="0"/>
              <a:t>La asociación de ideas.</a:t>
            </a:r>
            <a:r>
              <a:rPr lang="es-PE" sz="2000" b="0" dirty="0"/>
              <a:t/>
            </a:r>
            <a:br>
              <a:rPr lang="es-PE" sz="2000" b="0" dirty="0"/>
            </a:br>
            <a:r>
              <a:rPr lang="es-ES" sz="2000" b="0" dirty="0"/>
              <a:t>Cuestiones de hecho y relaciones de ideas.</a:t>
            </a:r>
            <a:r>
              <a:rPr lang="es-PE" sz="2000" b="0" dirty="0"/>
              <a:t/>
            </a:r>
            <a:br>
              <a:rPr lang="es-PE" sz="2000" b="0" dirty="0"/>
            </a:br>
            <a:r>
              <a:rPr lang="es-ES" sz="2000" b="0" dirty="0"/>
              <a:t>Causalidad, probabilidad y escepticismo.</a:t>
            </a:r>
            <a:r>
              <a:rPr lang="es-PE" sz="2000" b="0" dirty="0"/>
              <a:t/>
            </a:r>
            <a:br>
              <a:rPr lang="es-PE" sz="2000" b="0" dirty="0"/>
            </a:br>
            <a:r>
              <a:rPr lang="es-ES" sz="2000" b="0" dirty="0"/>
              <a:t>Visión naturalista de la religión y las críticas a las pruebas de la existencia de Dios. </a:t>
            </a:r>
            <a:r>
              <a:rPr lang="es-PE" sz="2000" b="0" dirty="0"/>
              <a:t/>
            </a:r>
            <a:br>
              <a:rPr lang="es-PE" sz="2000" b="0" dirty="0"/>
            </a:br>
            <a:r>
              <a:rPr lang="es-ES" sz="2000" b="0" dirty="0"/>
              <a:t>Teoría ética.</a:t>
            </a:r>
            <a:r>
              <a:rPr lang="es-PE" sz="2000" b="0" dirty="0"/>
              <a:t/>
            </a:r>
            <a:br>
              <a:rPr lang="es-PE" sz="2000" b="0" dirty="0"/>
            </a:br>
            <a:endParaRPr sz="2200" b="0" dirty="0"/>
          </a:p>
        </p:txBody>
      </p:sp>
      <p:pic>
        <p:nvPicPr>
          <p:cNvPr id="341" name="Google Shape;341;p1" descr="Portal de la UNE :."/>
          <p:cNvPicPr preferRelativeResize="0"/>
          <p:nvPr/>
        </p:nvPicPr>
        <p:blipFill rotWithShape="1">
          <a:blip r:embed="rId3">
            <a:alphaModFix/>
          </a:blip>
          <a:srcRect/>
          <a:stretch/>
        </p:blipFill>
        <p:spPr>
          <a:xfrm>
            <a:off x="296671" y="274576"/>
            <a:ext cx="1767720" cy="2404481"/>
          </a:xfrm>
          <a:prstGeom prst="rect">
            <a:avLst/>
          </a:prstGeom>
          <a:noFill/>
          <a:ln>
            <a:noFill/>
          </a:ln>
        </p:spPr>
      </p:pic>
      <p:sp>
        <p:nvSpPr>
          <p:cNvPr id="342" name="Google Shape;342;p1"/>
          <p:cNvSpPr txBox="1"/>
          <p:nvPr/>
        </p:nvSpPr>
        <p:spPr>
          <a:xfrm>
            <a:off x="1647348" y="268703"/>
            <a:ext cx="5020553" cy="915635"/>
          </a:xfrm>
          <a:prstGeom prst="rect">
            <a:avLst/>
          </a:prstGeom>
          <a:noFill/>
          <a:ln>
            <a:noFill/>
          </a:ln>
        </p:spPr>
        <p:txBody>
          <a:bodyPr spcFirstLastPara="1" wrap="square" lIns="0" tIns="12700" rIns="0" bIns="0" anchor="t" anchorCtr="0">
            <a:spAutoFit/>
          </a:bodyPr>
          <a:lstStyle/>
          <a:p>
            <a:pPr marL="543560" marR="581660" algn="ctr"/>
            <a:r>
              <a:rPr lang="es-ES" b="1">
                <a:latin typeface="Times New Roman"/>
                <a:ea typeface="Times New Roman"/>
                <a:cs typeface="Times New Roman"/>
                <a:sym typeface="Times New Roman"/>
              </a:rPr>
              <a:t>Universidad Nacional De Educación  Enrique Guzmán y Valle</a:t>
            </a:r>
            <a:endParaRPr>
              <a:latin typeface="Times New Roman"/>
              <a:ea typeface="Times New Roman"/>
              <a:cs typeface="Times New Roman"/>
              <a:sym typeface="Times New Roman"/>
            </a:endParaRPr>
          </a:p>
          <a:p>
            <a:pPr marR="28575" algn="ctr">
              <a:lnSpc>
                <a:spcPct val="102857"/>
              </a:lnSpc>
            </a:pPr>
            <a:r>
              <a:rPr lang="es-ES" b="1" i="1">
                <a:latin typeface="Times New Roman"/>
                <a:ea typeface="Times New Roman"/>
                <a:cs typeface="Times New Roman"/>
                <a:sym typeface="Times New Roman"/>
              </a:rPr>
              <a:t>“Alma Máter del Magisterio Nacional”</a:t>
            </a:r>
            <a:endParaRPr>
              <a:latin typeface="Times New Roman"/>
              <a:ea typeface="Times New Roman"/>
              <a:cs typeface="Times New Roman"/>
              <a:sym typeface="Times New Roman"/>
            </a:endParaRPr>
          </a:p>
          <a:p>
            <a:pPr algn="ctr">
              <a:spcBef>
                <a:spcPts val="600"/>
              </a:spcBef>
            </a:pPr>
            <a:r>
              <a:rPr lang="es-ES" b="1">
                <a:latin typeface="Times New Roman"/>
                <a:ea typeface="Times New Roman"/>
                <a:cs typeface="Times New Roman"/>
                <a:sym typeface="Times New Roman"/>
              </a:rPr>
              <a:t>Facultad de Ciencias Sociales y Humanidades</a:t>
            </a:r>
            <a:endParaRPr>
              <a:latin typeface="Times New Roman"/>
              <a:ea typeface="Times New Roman"/>
              <a:cs typeface="Times New Roman"/>
              <a:sym typeface="Times New Roman"/>
            </a:endParaRPr>
          </a:p>
        </p:txBody>
      </p:sp>
      <p:sp>
        <p:nvSpPr>
          <p:cNvPr id="343" name="Google Shape;343;p1"/>
          <p:cNvSpPr txBox="1"/>
          <p:nvPr/>
        </p:nvSpPr>
        <p:spPr>
          <a:xfrm>
            <a:off x="6075898" y="5297753"/>
            <a:ext cx="6096968" cy="1292621"/>
          </a:xfrm>
          <a:prstGeom prst="rect">
            <a:avLst/>
          </a:prstGeom>
          <a:noFill/>
          <a:ln>
            <a:noFill/>
          </a:ln>
        </p:spPr>
        <p:txBody>
          <a:bodyPr spcFirstLastPara="1" wrap="square" lIns="91425" tIns="45700" rIns="91425" bIns="45700" anchor="t" anchorCtr="0">
            <a:spAutoFit/>
          </a:bodyPr>
          <a:lstStyle/>
          <a:p>
            <a:r>
              <a:rPr lang="es-ES" sz="2000" b="1" dirty="0">
                <a:latin typeface="Meiryo"/>
                <a:ea typeface="Meiryo"/>
                <a:cs typeface="Meiryo"/>
                <a:sym typeface="Meiryo"/>
              </a:rPr>
              <a:t>Semana  </a:t>
            </a:r>
            <a:r>
              <a:rPr lang="es-ES" sz="2000" b="1" dirty="0" smtClean="0">
                <a:latin typeface="Meiryo"/>
                <a:ea typeface="Meiryo"/>
                <a:cs typeface="Meiryo"/>
                <a:sym typeface="Meiryo"/>
              </a:rPr>
              <a:t>:12</a:t>
            </a:r>
            <a:endParaRPr sz="2000" b="1" dirty="0">
              <a:latin typeface="Meiryo"/>
              <a:ea typeface="Meiryo"/>
              <a:cs typeface="Meiryo"/>
              <a:sym typeface="Meiryo"/>
            </a:endParaRPr>
          </a:p>
          <a:p>
            <a:r>
              <a:rPr lang="es-ES" sz="2000" b="1" dirty="0">
                <a:latin typeface="Meiryo"/>
                <a:ea typeface="Meiryo"/>
                <a:cs typeface="Meiryo"/>
                <a:sym typeface="Meiryo"/>
              </a:rPr>
              <a:t>Docente</a:t>
            </a:r>
            <a:r>
              <a:rPr lang="es-ES" sz="2000" b="1" dirty="0" smtClean="0">
                <a:latin typeface="Meiryo"/>
                <a:ea typeface="Meiryo"/>
                <a:cs typeface="Meiryo"/>
                <a:sym typeface="Meiryo"/>
              </a:rPr>
              <a:t>: Mg. Luis Alberto Sánchez Campos.</a:t>
            </a:r>
          </a:p>
          <a:p>
            <a:endParaRPr sz="2000" b="1" dirty="0">
              <a:latin typeface="Arial" panose="020B0604020202020204" pitchFamily="34" charset="0"/>
              <a:ea typeface="Meiryo"/>
              <a:cs typeface="Arial" panose="020B0604020202020204" pitchFamily="34" charset="0"/>
              <a:sym typeface="Meiryo"/>
            </a:endParaRPr>
          </a:p>
          <a:p>
            <a:endParaRPr sz="1800" dirty="0">
              <a:latin typeface="Meiryo"/>
              <a:ea typeface="Meiryo"/>
              <a:cs typeface="Meiryo"/>
              <a:sym typeface="Meiryo"/>
            </a:endParaRPr>
          </a:p>
        </p:txBody>
      </p:sp>
      <p:sp>
        <p:nvSpPr>
          <p:cNvPr id="344" name="Google Shape;344;p1"/>
          <p:cNvSpPr txBox="1"/>
          <p:nvPr/>
        </p:nvSpPr>
        <p:spPr>
          <a:xfrm>
            <a:off x="6060572" y="6237514"/>
            <a:ext cx="6634599" cy="461665"/>
          </a:xfrm>
          <a:prstGeom prst="rect">
            <a:avLst/>
          </a:prstGeom>
          <a:noFill/>
          <a:ln>
            <a:noFill/>
          </a:ln>
        </p:spPr>
        <p:txBody>
          <a:bodyPr spcFirstLastPara="1" wrap="square" lIns="91425" tIns="45700" rIns="91425" bIns="45700" anchor="t" anchorCtr="0">
            <a:spAutoFit/>
          </a:bodyPr>
          <a:lstStyle/>
          <a:p>
            <a:r>
              <a:rPr lang="es-ES" sz="2400">
                <a:latin typeface="Meiryo"/>
                <a:ea typeface="Meiryo"/>
                <a:cs typeface="Meiryo"/>
                <a:sym typeface="Meiryo"/>
              </a:rPr>
              <a:t>Departamento de Psicología y Filosofía</a:t>
            </a:r>
            <a:endParaRPr sz="2400">
              <a:latin typeface="Meiryo"/>
              <a:ea typeface="Meiryo"/>
              <a:cs typeface="Meiryo"/>
              <a:sym typeface="Meiryo"/>
            </a:endParaRPr>
          </a:p>
        </p:txBody>
      </p:sp>
      <p:grpSp>
        <p:nvGrpSpPr>
          <p:cNvPr id="345" name="Google Shape;345;p1"/>
          <p:cNvGrpSpPr/>
          <p:nvPr/>
        </p:nvGrpSpPr>
        <p:grpSpPr>
          <a:xfrm>
            <a:off x="10303116" y="268703"/>
            <a:ext cx="1511566" cy="1988360"/>
            <a:chOff x="1404013" y="2424754"/>
            <a:chExt cx="353600" cy="354944"/>
          </a:xfrm>
        </p:grpSpPr>
        <p:sp>
          <p:nvSpPr>
            <p:cNvPr id="346" name="Google Shape;346;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sp>
          <p:nvSpPr>
            <p:cNvPr id="347" name="Google Shape;347;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sp>
          <p:nvSpPr>
            <p:cNvPr id="348" name="Google Shape;348;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sp>
          <p:nvSpPr>
            <p:cNvPr id="349" name="Google Shape;349;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sp>
          <p:nvSpPr>
            <p:cNvPr id="350" name="Google Shape;350;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a:p>
          </p:txBody>
        </p:sp>
      </p:grpSp>
    </p:spTree>
    <p:extLst>
      <p:ext uri="{BB962C8B-B14F-4D97-AF65-F5344CB8AC3E}">
        <p14:creationId xmlns:p14="http://schemas.microsoft.com/office/powerpoint/2010/main" val="4166576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10</a:t>
            </a:fld>
            <a:endParaRPr>
              <a:solidFill>
                <a:srgbClr val="FFFFFF"/>
              </a:solidFill>
            </a:endParaRPr>
          </a:p>
        </p:txBody>
      </p:sp>
      <p:sp>
        <p:nvSpPr>
          <p:cNvPr id="4" name="Rectángulo 3"/>
          <p:cNvSpPr/>
          <p:nvPr/>
        </p:nvSpPr>
        <p:spPr>
          <a:xfrm>
            <a:off x="1580882" y="688340"/>
            <a:ext cx="7999846" cy="584775"/>
          </a:xfrm>
          <a:prstGeom prst="rect">
            <a:avLst/>
          </a:prstGeom>
        </p:spPr>
        <p:txBody>
          <a:bodyPr wrap="square">
            <a:spAutoFit/>
          </a:bodyPr>
          <a:lstStyle/>
          <a:p>
            <a:pPr>
              <a:buClrTx/>
              <a:buFontTx/>
              <a:buNone/>
              <a:defRPr/>
            </a:pPr>
            <a:r>
              <a:rPr lang="es-ES" sz="3200" b="1" u="sng" dirty="0" smtClean="0">
                <a:solidFill>
                  <a:sysClr val="windowText" lastClr="000000"/>
                </a:solidFill>
              </a:rPr>
              <a:t>Tratado de la naturaleza humana (1739)</a:t>
            </a: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9" name="Rectángulo 8"/>
          <p:cNvSpPr/>
          <p:nvPr/>
        </p:nvSpPr>
        <p:spPr>
          <a:xfrm>
            <a:off x="564101" y="2334087"/>
            <a:ext cx="5318083" cy="2800767"/>
          </a:xfrm>
          <a:prstGeom prst="rect">
            <a:avLst/>
          </a:prstGeom>
        </p:spPr>
        <p:txBody>
          <a:bodyPr wrap="square">
            <a:spAutoFit/>
          </a:bodyPr>
          <a:lstStyle/>
          <a:p>
            <a:r>
              <a:rPr lang="es-ES" sz="1600" b="1" i="1" dirty="0" smtClean="0">
                <a:solidFill>
                  <a:srgbClr val="FF0000"/>
                </a:solidFill>
                <a:latin typeface="Times New Roman" panose="02020603050405020304" pitchFamily="18" charset="0"/>
                <a:cs typeface="Times New Roman" panose="02020603050405020304" pitchFamily="18" charset="0"/>
              </a:rPr>
              <a:t>LA NUEVA CIENCIA EXPERIMENTAL</a:t>
            </a:r>
          </a:p>
          <a:p>
            <a:pPr algn="just"/>
            <a:r>
              <a:rPr lang="es-ES" sz="1600" b="1" i="1" dirty="0" smtClean="0">
                <a:latin typeface="Times New Roman" panose="02020603050405020304" pitchFamily="18" charset="0"/>
                <a:cs typeface="Times New Roman" panose="02020603050405020304" pitchFamily="18" charset="0"/>
              </a:rPr>
              <a:t>“</a:t>
            </a:r>
            <a:r>
              <a:rPr lang="es-ES" sz="2400" b="1" i="1" dirty="0">
                <a:latin typeface="Sylfaen" panose="010A0502050306030303" pitchFamily="18" charset="0"/>
              </a:rPr>
              <a:t>Y como la ciencia del hombre es la </a:t>
            </a:r>
            <a:r>
              <a:rPr lang="es-ES" sz="2400" b="1" i="1" dirty="0">
                <a:latin typeface="Sylfaen" panose="010A0502050306030303" pitchFamily="18" charset="0"/>
              </a:rPr>
              <a:t>ú</a:t>
            </a:r>
            <a:r>
              <a:rPr lang="es-ES" sz="2400" b="1" i="1" dirty="0" smtClean="0">
                <a:latin typeface="Sylfaen" panose="010A0502050306030303" pitchFamily="18" charset="0"/>
              </a:rPr>
              <a:t>nica fundamentación solida </a:t>
            </a:r>
            <a:r>
              <a:rPr lang="es-ES" sz="2400" b="1" i="1" dirty="0">
                <a:latin typeface="Sylfaen" panose="010A0502050306030303" pitchFamily="18" charset="0"/>
              </a:rPr>
              <a:t>de todas las </a:t>
            </a:r>
            <a:r>
              <a:rPr lang="es-ES" sz="2400" b="1" i="1" dirty="0" smtClean="0">
                <a:latin typeface="Sylfaen" panose="010A0502050306030303" pitchFamily="18" charset="0"/>
              </a:rPr>
              <a:t>demás</a:t>
            </a:r>
            <a:r>
              <a:rPr lang="es-ES" sz="2400" b="1" i="1" dirty="0">
                <a:latin typeface="Sylfaen" panose="010A0502050306030303" pitchFamily="18" charset="0"/>
              </a:rPr>
              <a:t>, es claro </a:t>
            </a:r>
            <a:r>
              <a:rPr lang="es-ES" sz="2400" b="1" i="1" dirty="0" smtClean="0">
                <a:latin typeface="Sylfaen" panose="010A0502050306030303" pitchFamily="18" charset="0"/>
              </a:rPr>
              <a:t>que </a:t>
            </a:r>
            <a:r>
              <a:rPr lang="es-PE" sz="2400" b="1" i="1" dirty="0" smtClean="0">
                <a:latin typeface="Sylfaen" panose="010A0502050306030303" pitchFamily="18" charset="0"/>
              </a:rPr>
              <a:t>la </a:t>
            </a:r>
            <a:r>
              <a:rPr lang="es-PE" sz="2400" b="1" i="1" dirty="0">
                <a:latin typeface="Sylfaen" panose="010A0502050306030303" pitchFamily="18" charset="0"/>
              </a:rPr>
              <a:t>ú</a:t>
            </a:r>
            <a:r>
              <a:rPr lang="es-PE" sz="2400" b="1" i="1" dirty="0" smtClean="0">
                <a:latin typeface="Sylfaen" panose="010A0502050306030303" pitchFamily="18" charset="0"/>
              </a:rPr>
              <a:t>nica fundamentación </a:t>
            </a:r>
            <a:r>
              <a:rPr lang="es-PE" sz="2400" b="1" i="1" dirty="0">
                <a:latin typeface="Sylfaen" panose="010A0502050306030303" pitchFamily="18" charset="0"/>
              </a:rPr>
              <a:t>solida que podemos dar </a:t>
            </a:r>
            <a:r>
              <a:rPr lang="es-PE" sz="2400" b="1" i="1" dirty="0" smtClean="0">
                <a:latin typeface="Sylfaen" panose="010A0502050306030303" pitchFamily="18" charset="0"/>
              </a:rPr>
              <a:t>a </a:t>
            </a:r>
            <a:r>
              <a:rPr lang="es-ES" sz="2400" b="1" i="1" dirty="0" smtClean="0">
                <a:latin typeface="Sylfaen" panose="010A0502050306030303" pitchFamily="18" charset="0"/>
              </a:rPr>
              <a:t>esa </a:t>
            </a:r>
            <a:r>
              <a:rPr lang="es-ES" sz="2400" b="1" i="1" dirty="0">
                <a:latin typeface="Sylfaen" panose="010A0502050306030303" pitchFamily="18" charset="0"/>
              </a:rPr>
              <a:t>misma ciencia </a:t>
            </a:r>
            <a:r>
              <a:rPr lang="es-ES" sz="2400" b="1" i="1" dirty="0" smtClean="0">
                <a:latin typeface="Sylfaen" panose="010A0502050306030303" pitchFamily="18" charset="0"/>
              </a:rPr>
              <a:t>deberá </a:t>
            </a:r>
            <a:r>
              <a:rPr lang="es-ES" sz="2400" b="1" i="1" dirty="0">
                <a:latin typeface="Sylfaen" panose="010A0502050306030303" pitchFamily="18" charset="0"/>
              </a:rPr>
              <a:t>estar en la experiencia </a:t>
            </a:r>
            <a:r>
              <a:rPr lang="es-ES" sz="2400" b="1" i="1" dirty="0" smtClean="0">
                <a:latin typeface="Sylfaen" panose="010A0502050306030303" pitchFamily="18" charset="0"/>
              </a:rPr>
              <a:t>y </a:t>
            </a:r>
            <a:r>
              <a:rPr lang="es-PE" sz="2400" b="1" i="1" dirty="0" smtClean="0">
                <a:latin typeface="Sylfaen" panose="010A0502050306030303" pitchFamily="18" charset="0"/>
              </a:rPr>
              <a:t>la observación</a:t>
            </a:r>
            <a:r>
              <a:rPr lang="es-PE" sz="2400" b="1" i="1" dirty="0">
                <a:latin typeface="Sylfaen" panose="010A0502050306030303" pitchFamily="18" charset="0"/>
              </a:rPr>
              <a:t>.</a:t>
            </a:r>
            <a:r>
              <a:rPr lang="es-PE" sz="2400" b="1" i="1" dirty="0" smtClean="0">
                <a:latin typeface="Times New Roman" panose="02020603050405020304" pitchFamily="18" charset="0"/>
                <a:cs typeface="Times New Roman" panose="02020603050405020304" pitchFamily="18" charset="0"/>
              </a:rPr>
              <a:t>” </a:t>
            </a:r>
            <a:r>
              <a:rPr lang="es-PE" sz="1600" b="1" i="1" dirty="0" err="1" smtClean="0">
                <a:latin typeface="Times New Roman" panose="02020603050405020304" pitchFamily="18" charset="0"/>
                <a:cs typeface="Times New Roman" panose="02020603050405020304" pitchFamily="18" charset="0"/>
              </a:rPr>
              <a:t>Pag</a:t>
            </a:r>
            <a:r>
              <a:rPr lang="es-PE" sz="1600" b="1" i="1" dirty="0" smtClean="0">
                <a:latin typeface="Times New Roman" panose="02020603050405020304" pitchFamily="18" charset="0"/>
                <a:cs typeface="Times New Roman" panose="02020603050405020304" pitchFamily="18" charset="0"/>
              </a:rPr>
              <a:t>. 81. Introducción al </a:t>
            </a:r>
            <a:r>
              <a:rPr lang="es-PE" sz="1600" b="1" dirty="0" smtClean="0">
                <a:latin typeface="Times New Roman" panose="02020603050405020304" pitchFamily="18" charset="0"/>
                <a:cs typeface="Times New Roman" panose="02020603050405020304" pitchFamily="18" charset="0"/>
              </a:rPr>
              <a:t>Tratado.</a:t>
            </a:r>
            <a:endParaRPr lang="es-PE" sz="1600" b="1" i="1" dirty="0">
              <a:latin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3"/>
          <a:stretch>
            <a:fillRect/>
          </a:stretch>
        </p:blipFill>
        <p:spPr>
          <a:xfrm>
            <a:off x="6451680" y="1737400"/>
            <a:ext cx="5363002" cy="3806916"/>
          </a:xfrm>
          <a:prstGeom prst="rect">
            <a:avLst/>
          </a:prstGeom>
        </p:spPr>
      </p:pic>
    </p:spTree>
    <p:extLst>
      <p:ext uri="{BB962C8B-B14F-4D97-AF65-F5344CB8AC3E}">
        <p14:creationId xmlns:p14="http://schemas.microsoft.com/office/powerpoint/2010/main" val="159404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11</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659981"/>
            <a:ext cx="6357826" cy="4339650"/>
          </a:xfrm>
          <a:prstGeom prst="rect">
            <a:avLst/>
          </a:prstGeom>
          <a:noFill/>
        </p:spPr>
        <p:txBody>
          <a:bodyPr wrap="square" rtlCol="0">
            <a:spAutoFit/>
          </a:bodyPr>
          <a:lstStyle/>
          <a:p>
            <a:r>
              <a:rPr lang="es-ES" sz="2000" b="1" u="sng" dirty="0" smtClean="0">
                <a:solidFill>
                  <a:srgbClr val="FF0066"/>
                </a:solidFill>
              </a:rPr>
              <a:t>LA REALIDAD ES IMPRESIÓN</a:t>
            </a:r>
            <a:endParaRPr lang="es-ES" sz="2000" dirty="0" smtClean="0">
              <a:latin typeface="Times New Roman" panose="02020603050405020304" pitchFamily="18" charset="0"/>
            </a:endParaRPr>
          </a:p>
          <a:p>
            <a:r>
              <a:rPr lang="es-ES" sz="2000" dirty="0" smtClean="0">
                <a:solidFill>
                  <a:srgbClr val="343A40"/>
                </a:solidFill>
                <a:latin typeface="Crimson Pro"/>
              </a:rPr>
              <a:t>“</a:t>
            </a:r>
            <a:r>
              <a:rPr lang="es-ES" sz="3600" dirty="0" smtClean="0">
                <a:solidFill>
                  <a:srgbClr val="343A40"/>
                </a:solidFill>
                <a:latin typeface="Crimson Pro"/>
              </a:rPr>
              <a:t>Para </a:t>
            </a:r>
            <a:r>
              <a:rPr lang="es-ES" sz="3600" dirty="0" err="1" smtClean="0">
                <a:solidFill>
                  <a:srgbClr val="343A40"/>
                </a:solidFill>
                <a:latin typeface="Crimson Pro"/>
              </a:rPr>
              <a:t>Hume</a:t>
            </a:r>
            <a:r>
              <a:rPr lang="es-ES" sz="3600" dirty="0" smtClean="0">
                <a:solidFill>
                  <a:srgbClr val="343A40"/>
                </a:solidFill>
                <a:latin typeface="Crimson Pro"/>
              </a:rPr>
              <a:t> realidad es impresión. Una idea a la cual no se le encuentra la impresión de donde es oriunda, es idea que  carece por completo de realidad.” </a:t>
            </a:r>
            <a:r>
              <a:rPr lang="es-ES" sz="2000" dirty="0" err="1" smtClean="0">
                <a:solidFill>
                  <a:srgbClr val="343A40"/>
                </a:solidFill>
                <a:latin typeface="Crimson Pro"/>
              </a:rPr>
              <a:t>Pag</a:t>
            </a:r>
            <a:r>
              <a:rPr lang="es-ES" sz="2000" dirty="0" smtClean="0">
                <a:solidFill>
                  <a:srgbClr val="343A40"/>
                </a:solidFill>
                <a:latin typeface="Crimson Pro"/>
              </a:rPr>
              <a:t>. 184. Lecciones. M. García </a:t>
            </a:r>
            <a:r>
              <a:rPr lang="es-ES" sz="2000" dirty="0" err="1" smtClean="0">
                <a:solidFill>
                  <a:srgbClr val="343A40"/>
                </a:solidFill>
                <a:latin typeface="Crimson Pro"/>
              </a:rPr>
              <a:t>Morente</a:t>
            </a:r>
            <a:r>
              <a:rPr lang="es-ES" sz="2000" dirty="0" smtClean="0">
                <a:solidFill>
                  <a:srgbClr val="343A40"/>
                </a:solidFill>
                <a:latin typeface="Crimson Pro"/>
              </a:rPr>
              <a:t>.</a:t>
            </a:r>
            <a:endParaRPr lang="es-ES" sz="2000" dirty="0" smtClean="0">
              <a:latin typeface="Garamond" panose="02020404030301010803" pitchFamily="18" charset="0"/>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7" name="Imagen 6"/>
          <p:cNvPicPr>
            <a:picLocks noChangeAspect="1"/>
          </p:cNvPicPr>
          <p:nvPr/>
        </p:nvPicPr>
        <p:blipFill>
          <a:blip r:embed="rId3"/>
          <a:stretch>
            <a:fillRect/>
          </a:stretch>
        </p:blipFill>
        <p:spPr>
          <a:xfrm>
            <a:off x="7088680" y="2629477"/>
            <a:ext cx="4393868" cy="2950627"/>
          </a:xfrm>
          <a:prstGeom prst="rect">
            <a:avLst/>
          </a:prstGeom>
        </p:spPr>
      </p:pic>
    </p:spTree>
    <p:extLst>
      <p:ext uri="{BB962C8B-B14F-4D97-AF65-F5344CB8AC3E}">
        <p14:creationId xmlns:p14="http://schemas.microsoft.com/office/powerpoint/2010/main" val="1240741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12</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659981"/>
            <a:ext cx="6357826" cy="4708981"/>
          </a:xfrm>
          <a:prstGeom prst="rect">
            <a:avLst/>
          </a:prstGeom>
          <a:noFill/>
        </p:spPr>
        <p:txBody>
          <a:bodyPr wrap="square" rtlCol="0">
            <a:spAutoFit/>
          </a:bodyPr>
          <a:lstStyle/>
          <a:p>
            <a:r>
              <a:rPr lang="es-ES" sz="2000" b="1" u="sng" dirty="0" smtClean="0">
                <a:solidFill>
                  <a:srgbClr val="FF0066"/>
                </a:solidFill>
              </a:rPr>
              <a:t>IDEAS FICTICIAS QUE CARECEN DE IMPRESIÓN </a:t>
            </a:r>
            <a:endParaRPr lang="es-ES" sz="2000" dirty="0" smtClean="0">
              <a:latin typeface="Times New Roman" panose="02020603050405020304" pitchFamily="18" charset="0"/>
            </a:endParaRPr>
          </a:p>
          <a:p>
            <a:r>
              <a:rPr lang="es-ES" sz="2000" dirty="0" smtClean="0">
                <a:solidFill>
                  <a:srgbClr val="343A40"/>
                </a:solidFill>
                <a:latin typeface="Crimson Pro"/>
              </a:rPr>
              <a:t>“…</a:t>
            </a:r>
            <a:r>
              <a:rPr lang="es-ES" sz="2000" dirty="0" smtClean="0">
                <a:solidFill>
                  <a:srgbClr val="FF0000"/>
                </a:solidFill>
                <a:latin typeface="Crimson Pro"/>
              </a:rPr>
              <a:t>sustancia</a:t>
            </a:r>
            <a:r>
              <a:rPr lang="es-ES" sz="2000" dirty="0" smtClean="0">
                <a:solidFill>
                  <a:srgbClr val="343A40"/>
                </a:solidFill>
                <a:latin typeface="Crimson Pro"/>
              </a:rPr>
              <a:t>…cuál es la impresión que le corresponde?...no tiene impresión de donde pueda ser derivada y que la fundamente…es una idea formada por nosotros, es una idea ficticia…</a:t>
            </a:r>
            <a:r>
              <a:rPr lang="es-ES" sz="2000" dirty="0" smtClean="0">
                <a:solidFill>
                  <a:srgbClr val="FF0000"/>
                </a:solidFill>
                <a:latin typeface="Crimson Pro"/>
              </a:rPr>
              <a:t>existencia</a:t>
            </a:r>
            <a:r>
              <a:rPr lang="es-ES" sz="2000" dirty="0" smtClean="0">
                <a:solidFill>
                  <a:srgbClr val="343A40"/>
                </a:solidFill>
                <a:latin typeface="Crimson Pro"/>
              </a:rPr>
              <a:t>…si yo digo que este vaso de agua existe…me encuentro con una multitud de impresiones, que son las del vaso de agua. Pero dónde está la impresión de que existe, la impresión de la existencia?...es otra idea  forjada por nosotros, por nuestra imaginación…el </a:t>
            </a:r>
            <a:r>
              <a:rPr lang="es-ES" sz="2000" dirty="0" smtClean="0">
                <a:solidFill>
                  <a:srgbClr val="FF0000"/>
                </a:solidFill>
                <a:latin typeface="Crimson Pro"/>
              </a:rPr>
              <a:t>Yo</a:t>
            </a:r>
            <a:r>
              <a:rPr lang="es-ES" sz="2000" dirty="0" smtClean="0">
                <a:solidFill>
                  <a:srgbClr val="343A40"/>
                </a:solidFill>
                <a:latin typeface="Crimson Pro"/>
              </a:rPr>
              <a:t>…Me miro a mi mismo por dentro y encuentro una serie de vivencias, pero ninguna de ellas es el yo…es otra idea ficticia…” </a:t>
            </a:r>
            <a:r>
              <a:rPr lang="es-ES" sz="2000" dirty="0" err="1" smtClean="0">
                <a:solidFill>
                  <a:srgbClr val="343A40"/>
                </a:solidFill>
                <a:latin typeface="Crimson Pro"/>
              </a:rPr>
              <a:t>Pag</a:t>
            </a:r>
            <a:r>
              <a:rPr lang="es-ES" sz="2000" dirty="0" smtClean="0">
                <a:solidFill>
                  <a:srgbClr val="343A40"/>
                </a:solidFill>
                <a:latin typeface="Crimson Pro"/>
              </a:rPr>
              <a:t>. 184, 185. Lecciones. M. García </a:t>
            </a:r>
            <a:r>
              <a:rPr lang="es-ES" sz="2000" dirty="0" err="1" smtClean="0">
                <a:solidFill>
                  <a:srgbClr val="343A40"/>
                </a:solidFill>
                <a:latin typeface="Crimson Pro"/>
              </a:rPr>
              <a:t>Morente</a:t>
            </a:r>
            <a:r>
              <a:rPr lang="es-ES" sz="2000" dirty="0" smtClean="0">
                <a:solidFill>
                  <a:srgbClr val="343A40"/>
                </a:solidFill>
                <a:latin typeface="Crimson Pro"/>
              </a:rPr>
              <a:t>.</a:t>
            </a:r>
            <a:endParaRPr lang="es-ES" sz="2000" dirty="0" smtClean="0">
              <a:latin typeface="Garamond" panose="02020404030301010803" pitchFamily="18" charset="0"/>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7995015" y="1262883"/>
            <a:ext cx="3819667" cy="5920484"/>
          </a:xfrm>
          <a:prstGeom prst="rect">
            <a:avLst/>
          </a:prstGeom>
        </p:spPr>
      </p:pic>
    </p:spTree>
    <p:extLst>
      <p:ext uri="{BB962C8B-B14F-4D97-AF65-F5344CB8AC3E}">
        <p14:creationId xmlns:p14="http://schemas.microsoft.com/office/powerpoint/2010/main" val="2238996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13</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659981"/>
            <a:ext cx="6357826" cy="4093428"/>
          </a:xfrm>
          <a:prstGeom prst="rect">
            <a:avLst/>
          </a:prstGeom>
          <a:noFill/>
        </p:spPr>
        <p:txBody>
          <a:bodyPr wrap="square" rtlCol="0">
            <a:spAutoFit/>
          </a:bodyPr>
          <a:lstStyle/>
          <a:p>
            <a:r>
              <a:rPr lang="es-ES" sz="2000" b="1" u="sng" dirty="0" smtClean="0">
                <a:solidFill>
                  <a:srgbClr val="FF0066"/>
                </a:solidFill>
              </a:rPr>
              <a:t>IDEAS FICTICIAS QUE CARECEN DE IMPRESIÓN-LA CAUSALIDAD </a:t>
            </a:r>
            <a:endParaRPr lang="es-ES" sz="2000" dirty="0" smtClean="0">
              <a:latin typeface="Times New Roman" panose="02020603050405020304" pitchFamily="18" charset="0"/>
            </a:endParaRPr>
          </a:p>
          <a:p>
            <a:r>
              <a:rPr lang="es-ES" sz="2000" dirty="0" smtClean="0">
                <a:solidFill>
                  <a:srgbClr val="343A40"/>
                </a:solidFill>
                <a:latin typeface="Crimson Pro"/>
              </a:rPr>
              <a:t>“…la </a:t>
            </a:r>
            <a:r>
              <a:rPr lang="es-ES" sz="2000" dirty="0" smtClean="0">
                <a:solidFill>
                  <a:srgbClr val="FF0000"/>
                </a:solidFill>
                <a:latin typeface="Crimson Pro"/>
              </a:rPr>
              <a:t>causalidad…</a:t>
            </a:r>
            <a:r>
              <a:rPr lang="es-ES" sz="2000" dirty="0" smtClean="0">
                <a:solidFill>
                  <a:srgbClr val="343A40"/>
                </a:solidFill>
                <a:latin typeface="Crimson Pro"/>
              </a:rPr>
              <a:t>”Cuando decimos que la causa produce el efecto, ¿qué impresión corresponde a ese producir el efecto la cusa?...Si yo analizo la relación de causalidad, me encuentro con que algo A existe; de él tengo impresión; luego tengo la impresión de algo B; pero no tengo nunca la impresión de que de A salga ninguna cosa para producir B…la causalidad es otra ficción…son asociaciones de ideas (basados en la costumbre)…” </a:t>
            </a:r>
            <a:r>
              <a:rPr lang="es-ES" sz="2000" dirty="0" err="1" smtClean="0">
                <a:solidFill>
                  <a:srgbClr val="343A40"/>
                </a:solidFill>
                <a:latin typeface="Crimson Pro"/>
              </a:rPr>
              <a:t>Pag</a:t>
            </a:r>
            <a:r>
              <a:rPr lang="es-ES" sz="2000" dirty="0" smtClean="0">
                <a:solidFill>
                  <a:srgbClr val="343A40"/>
                </a:solidFill>
                <a:latin typeface="Crimson Pro"/>
              </a:rPr>
              <a:t>. 186. Lecciones. M. García </a:t>
            </a:r>
            <a:r>
              <a:rPr lang="es-ES" sz="2000" dirty="0" err="1" smtClean="0">
                <a:solidFill>
                  <a:srgbClr val="343A40"/>
                </a:solidFill>
                <a:latin typeface="Crimson Pro"/>
              </a:rPr>
              <a:t>Morente</a:t>
            </a:r>
            <a:r>
              <a:rPr lang="es-ES" sz="2000" dirty="0" smtClean="0">
                <a:solidFill>
                  <a:srgbClr val="343A40"/>
                </a:solidFill>
                <a:latin typeface="Crimson Pro"/>
              </a:rPr>
              <a:t>.</a:t>
            </a:r>
            <a:endParaRPr lang="es-ES" sz="2000" dirty="0" smtClean="0">
              <a:latin typeface="Garamond" panose="02020404030301010803" pitchFamily="18" charset="0"/>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6991563" y="2380932"/>
            <a:ext cx="4595387" cy="3442105"/>
          </a:xfrm>
          <a:prstGeom prst="rect">
            <a:avLst/>
          </a:prstGeom>
        </p:spPr>
      </p:pic>
    </p:spTree>
    <p:extLst>
      <p:ext uri="{BB962C8B-B14F-4D97-AF65-F5344CB8AC3E}">
        <p14:creationId xmlns:p14="http://schemas.microsoft.com/office/powerpoint/2010/main" val="3506554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14</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9" y="1659981"/>
            <a:ext cx="6357826" cy="3170099"/>
          </a:xfrm>
          <a:prstGeom prst="rect">
            <a:avLst/>
          </a:prstGeom>
          <a:noFill/>
        </p:spPr>
        <p:txBody>
          <a:bodyPr wrap="square" rtlCol="0">
            <a:spAutoFit/>
          </a:bodyPr>
          <a:lstStyle/>
          <a:p>
            <a:r>
              <a:rPr lang="es-ES" sz="2000" b="1" u="sng" dirty="0" smtClean="0">
                <a:solidFill>
                  <a:srgbClr val="FF0066"/>
                </a:solidFill>
              </a:rPr>
              <a:t>HACIA UNA MORAL NATURALISTA</a:t>
            </a:r>
            <a:endParaRPr lang="es-ES" sz="2000" dirty="0" smtClean="0">
              <a:latin typeface="Times New Roman" panose="02020603050405020304" pitchFamily="18" charset="0"/>
            </a:endParaRPr>
          </a:p>
          <a:p>
            <a:r>
              <a:rPr lang="es-ES" sz="2000" dirty="0" smtClean="0">
                <a:solidFill>
                  <a:srgbClr val="343A40"/>
                </a:solidFill>
                <a:latin typeface="Crimson Pro"/>
              </a:rPr>
              <a:t>“</a:t>
            </a:r>
            <a:r>
              <a:rPr lang="es-ES" sz="2000" dirty="0">
                <a:latin typeface="Sylfaen" panose="010A0502050306030303" pitchFamily="18" charset="0"/>
              </a:rPr>
              <a:t>Por consiguiente, la </a:t>
            </a:r>
            <a:r>
              <a:rPr lang="es-ES" sz="2000" dirty="0" err="1">
                <a:latin typeface="Sylfaen" panose="010A0502050306030303" pitchFamily="18" charset="0"/>
              </a:rPr>
              <a:t>filosofia</a:t>
            </a:r>
            <a:r>
              <a:rPr lang="es-ES" sz="2000" dirty="0">
                <a:latin typeface="Sylfaen" panose="010A0502050306030303" pitchFamily="18" charset="0"/>
              </a:rPr>
              <a:t> moral se encuentra</a:t>
            </a:r>
          </a:p>
          <a:p>
            <a:r>
              <a:rPr lang="es-ES" sz="2000" dirty="0">
                <a:latin typeface="Sylfaen" panose="010A0502050306030303" pitchFamily="18" charset="0"/>
              </a:rPr>
              <a:t>en la misma </a:t>
            </a:r>
            <a:r>
              <a:rPr lang="es-ES" sz="2000" dirty="0" err="1">
                <a:latin typeface="Sylfaen" panose="010A0502050306030303" pitchFamily="18" charset="0"/>
              </a:rPr>
              <a:t>condicion</a:t>
            </a:r>
            <a:r>
              <a:rPr lang="es-ES" sz="2000" dirty="0">
                <a:latin typeface="Sylfaen" panose="010A0502050306030303" pitchFamily="18" charset="0"/>
              </a:rPr>
              <a:t> que estaba la natural en la</a:t>
            </a:r>
          </a:p>
          <a:p>
            <a:r>
              <a:rPr lang="es-ES" sz="2000" dirty="0" err="1">
                <a:latin typeface="Sylfaen" panose="010A0502050306030303" pitchFamily="18" charset="0"/>
              </a:rPr>
              <a:t>astronomia</a:t>
            </a:r>
            <a:r>
              <a:rPr lang="es-ES" sz="2000" dirty="0">
                <a:latin typeface="Sylfaen" panose="010A0502050306030303" pitchFamily="18" charset="0"/>
              </a:rPr>
              <a:t> anterior a </a:t>
            </a:r>
            <a:r>
              <a:rPr lang="es-ES" sz="2000" dirty="0" smtClean="0">
                <a:latin typeface="Sylfaen" panose="010A0502050306030303" pitchFamily="18" charset="0"/>
              </a:rPr>
              <a:t>Copérnico. Aunque </a:t>
            </a:r>
            <a:r>
              <a:rPr lang="es-ES" sz="2000" dirty="0">
                <a:latin typeface="Sylfaen" panose="010A0502050306030303" pitchFamily="18" charset="0"/>
              </a:rPr>
              <a:t>los antiguos</a:t>
            </a:r>
          </a:p>
          <a:p>
            <a:r>
              <a:rPr lang="es-ES" sz="2000" dirty="0" err="1">
                <a:latin typeface="Sylfaen" panose="010A0502050306030303" pitchFamily="18" charset="0"/>
              </a:rPr>
              <a:t>conocian</a:t>
            </a:r>
            <a:r>
              <a:rPr lang="es-ES" sz="2000" dirty="0">
                <a:latin typeface="Sylfaen" panose="010A0502050306030303" pitchFamily="18" charset="0"/>
              </a:rPr>
              <a:t> la </a:t>
            </a:r>
            <a:r>
              <a:rPr lang="es-ES" sz="2000" dirty="0" err="1">
                <a:latin typeface="Sylfaen" panose="010A0502050306030303" pitchFamily="18" charset="0"/>
              </a:rPr>
              <a:t>maxima</a:t>
            </a:r>
            <a:r>
              <a:rPr lang="es-ES" sz="2000" dirty="0">
                <a:latin typeface="Sylfaen" panose="010A0502050306030303" pitchFamily="18" charset="0"/>
              </a:rPr>
              <a:t> de que la naturaleza nada</a:t>
            </a:r>
          </a:p>
          <a:p>
            <a:r>
              <a:rPr lang="es-ES" sz="2000" dirty="0">
                <a:latin typeface="Sylfaen" panose="010A0502050306030303" pitchFamily="18" charset="0"/>
              </a:rPr>
              <a:t>hace en vano, idearon sistemas celestes tan complicados</a:t>
            </a:r>
          </a:p>
          <a:p>
            <a:r>
              <a:rPr lang="es-ES" sz="2000" dirty="0">
                <a:latin typeface="Sylfaen" panose="010A0502050306030303" pitchFamily="18" charset="0"/>
              </a:rPr>
              <a:t>que </a:t>
            </a:r>
            <a:r>
              <a:rPr lang="es-ES" sz="2000" dirty="0" err="1">
                <a:latin typeface="Sylfaen" panose="010A0502050306030303" pitchFamily="18" charset="0"/>
              </a:rPr>
              <a:t>parecian</a:t>
            </a:r>
            <a:r>
              <a:rPr lang="es-ES" sz="2000" dirty="0">
                <a:latin typeface="Sylfaen" panose="010A0502050306030303" pitchFamily="18" charset="0"/>
              </a:rPr>
              <a:t> incompatibles con la verdadera</a:t>
            </a:r>
          </a:p>
          <a:p>
            <a:r>
              <a:rPr lang="es-ES" sz="2000" dirty="0" err="1">
                <a:latin typeface="Sylfaen" panose="010A0502050306030303" pitchFamily="18" charset="0"/>
              </a:rPr>
              <a:t>filosofia</a:t>
            </a:r>
            <a:r>
              <a:rPr lang="es-ES" sz="2000" dirty="0">
                <a:latin typeface="Sylfaen" panose="010A0502050306030303" pitchFamily="18" charset="0"/>
              </a:rPr>
              <a:t>, de modo que por ultimo tuvieron que dejar</a:t>
            </a:r>
          </a:p>
          <a:p>
            <a:r>
              <a:rPr lang="es-ES" sz="2000" dirty="0">
                <a:latin typeface="Sylfaen" panose="010A0502050306030303" pitchFamily="18" charset="0"/>
              </a:rPr>
              <a:t>paso a algo mas simple y natural</a:t>
            </a:r>
            <a:r>
              <a:rPr lang="es-ES" sz="2000" dirty="0" smtClean="0">
                <a:latin typeface="Sylfaen" panose="010A0502050306030303" pitchFamily="18" charset="0"/>
              </a:rPr>
              <a:t>.” </a:t>
            </a:r>
            <a:r>
              <a:rPr lang="es-ES" sz="2000" dirty="0" err="1" smtClean="0">
                <a:solidFill>
                  <a:srgbClr val="343A40"/>
                </a:solidFill>
                <a:latin typeface="Crimson Pro"/>
              </a:rPr>
              <a:t>Pag</a:t>
            </a:r>
            <a:r>
              <a:rPr lang="es-ES" sz="2000" dirty="0" smtClean="0">
                <a:solidFill>
                  <a:srgbClr val="343A40"/>
                </a:solidFill>
                <a:latin typeface="Crimson Pro"/>
              </a:rPr>
              <a:t>. 397. Tratado.</a:t>
            </a:r>
            <a:endParaRPr lang="es-ES" sz="2000" dirty="0" smtClean="0">
              <a:latin typeface="Garamond" panose="02020404030301010803" pitchFamily="18" charset="0"/>
            </a:endParaRPr>
          </a:p>
          <a:p>
            <a:r>
              <a:rPr lang="es-ES" sz="2000" b="1" dirty="0" smtClean="0">
                <a:solidFill>
                  <a:srgbClr val="C00000"/>
                </a:solidFill>
              </a:rPr>
              <a:t> </a:t>
            </a:r>
            <a:endParaRPr lang="es-PE" sz="20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6602168" y="2380932"/>
            <a:ext cx="4785855" cy="2680079"/>
          </a:xfrm>
          <a:prstGeom prst="rect">
            <a:avLst/>
          </a:prstGeom>
        </p:spPr>
      </p:pic>
    </p:spTree>
    <p:extLst>
      <p:ext uri="{BB962C8B-B14F-4D97-AF65-F5344CB8AC3E}">
        <p14:creationId xmlns:p14="http://schemas.microsoft.com/office/powerpoint/2010/main" val="1758275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15</a:t>
            </a:fld>
            <a:endParaRPr>
              <a:solidFill>
                <a:srgbClr val="FFFFFF"/>
              </a:solidFill>
            </a:endParaRPr>
          </a:p>
        </p:txBody>
      </p:sp>
      <p:sp>
        <p:nvSpPr>
          <p:cNvPr id="4" name="Rectángulo 3"/>
          <p:cNvSpPr/>
          <p:nvPr/>
        </p:nvSpPr>
        <p:spPr>
          <a:xfrm>
            <a:off x="1580882" y="688340"/>
            <a:ext cx="7999846" cy="1077218"/>
          </a:xfrm>
          <a:prstGeom prst="rect">
            <a:avLst/>
          </a:prstGeom>
        </p:spPr>
        <p:txBody>
          <a:bodyPr wrap="square">
            <a:spAutoFit/>
          </a:bodyPr>
          <a:lstStyle/>
          <a:p>
            <a:pPr>
              <a:buClrTx/>
              <a:buFontTx/>
              <a:buNone/>
              <a:defRPr/>
            </a:pPr>
            <a:r>
              <a:rPr lang="es-ES" sz="3200" b="1" u="sng" dirty="0" smtClean="0">
                <a:solidFill>
                  <a:sysClr val="windowText" lastClr="000000"/>
                </a:solidFill>
              </a:rPr>
              <a:t>Investigación sobre los principios de la moral (1714)</a:t>
            </a: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5" name="Imagen 4"/>
          <p:cNvPicPr>
            <a:picLocks noChangeAspect="1"/>
          </p:cNvPicPr>
          <p:nvPr/>
        </p:nvPicPr>
        <p:blipFill>
          <a:blip r:embed="rId3"/>
          <a:stretch>
            <a:fillRect/>
          </a:stretch>
        </p:blipFill>
        <p:spPr>
          <a:xfrm>
            <a:off x="4796813" y="1646734"/>
            <a:ext cx="3153381" cy="4738688"/>
          </a:xfrm>
          <a:prstGeom prst="rect">
            <a:avLst/>
          </a:prstGeom>
        </p:spPr>
      </p:pic>
    </p:spTree>
    <p:extLst>
      <p:ext uri="{BB962C8B-B14F-4D97-AF65-F5344CB8AC3E}">
        <p14:creationId xmlns:p14="http://schemas.microsoft.com/office/powerpoint/2010/main" val="2038374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16</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8" y="1659981"/>
            <a:ext cx="6671725" cy="4893647"/>
          </a:xfrm>
          <a:prstGeom prst="rect">
            <a:avLst/>
          </a:prstGeom>
          <a:noFill/>
        </p:spPr>
        <p:txBody>
          <a:bodyPr wrap="square" rtlCol="0">
            <a:spAutoFit/>
          </a:bodyPr>
          <a:lstStyle/>
          <a:p>
            <a:r>
              <a:rPr lang="es-ES" sz="2000" b="1" u="sng" dirty="0" smtClean="0">
                <a:solidFill>
                  <a:srgbClr val="FF0066"/>
                </a:solidFill>
              </a:rPr>
              <a:t>TEORÍA MORAL: punto de partida</a:t>
            </a:r>
            <a:endParaRPr lang="es-ES" sz="2000" dirty="0" smtClean="0">
              <a:latin typeface="Times New Roman" panose="02020603050405020304" pitchFamily="18" charset="0"/>
            </a:endParaRPr>
          </a:p>
          <a:p>
            <a:pPr algn="just"/>
            <a:r>
              <a:rPr lang="es-ES" sz="2000" b="1" i="1" dirty="0" smtClean="0"/>
              <a:t>“</a:t>
            </a:r>
            <a:r>
              <a:rPr lang="es-ES" sz="2000" b="1" i="1" dirty="0" err="1" smtClean="0"/>
              <a:t>Ultimamente</a:t>
            </a:r>
            <a:r>
              <a:rPr lang="es-ES" sz="2000" b="1" i="1" dirty="0" smtClean="0"/>
              <a:t> </a:t>
            </a:r>
            <a:r>
              <a:rPr lang="es-ES" sz="2000" b="1" i="1" dirty="0"/>
              <a:t>ha tenido lugar una controversia mucho más merecedora de nuestra atención, que se refiere a los fundamentos generales de la Moral. Es la controversia acerca de si estos fundamentos se derivan de la Razón o del Sentimiento; de si llegamos a conocerlos siguiendo una cadena de argumentos e inducciones, o más bien por un sentimiento inmediato y un sentido interno más </a:t>
            </a:r>
            <a:r>
              <a:rPr lang="es-ES" sz="2000" b="1" i="1" dirty="0" smtClean="0"/>
              <a:t>sutil</a:t>
            </a:r>
            <a:r>
              <a:rPr lang="es-ES" sz="2000" b="1" i="1" dirty="0"/>
              <a:t>; de si, como sucede con todo recto juicio acerca de la verdad y la falsedad, deben ser los mismos en todos los seres racionales inteligentes, o deben estar fundados, como ocurre con la percepción de la belleza y la deformidad, en la particular manera de ser y constitución de la naturaleza humana.</a:t>
            </a:r>
            <a:r>
              <a:rPr lang="es-ES" sz="2000" b="1" i="1" dirty="0" smtClean="0">
                <a:solidFill>
                  <a:srgbClr val="343A40"/>
                </a:solidFill>
                <a:latin typeface="Crimson Pro"/>
              </a:rPr>
              <a:t>” </a:t>
            </a:r>
            <a:r>
              <a:rPr lang="es-ES" sz="1200" dirty="0" err="1" smtClean="0">
                <a:solidFill>
                  <a:srgbClr val="343A40"/>
                </a:solidFill>
                <a:latin typeface="Crimson Pro"/>
              </a:rPr>
              <a:t>Pags</a:t>
            </a:r>
            <a:r>
              <a:rPr lang="es-ES" sz="1200" dirty="0" smtClean="0">
                <a:solidFill>
                  <a:srgbClr val="343A40"/>
                </a:solidFill>
                <a:latin typeface="Crimson Pro"/>
              </a:rPr>
              <a:t>. 38, 39. Investigación sobre los principios de la moral.</a:t>
            </a:r>
            <a:r>
              <a:rPr lang="es-ES" sz="1200" b="1" dirty="0" smtClean="0">
                <a:solidFill>
                  <a:srgbClr val="C00000"/>
                </a:solidFill>
              </a:rPr>
              <a:t> </a:t>
            </a:r>
            <a:endParaRPr lang="es-PE" sz="12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7110483" y="1454088"/>
            <a:ext cx="4906465" cy="4931334"/>
          </a:xfrm>
          <a:prstGeom prst="rect">
            <a:avLst/>
          </a:prstGeom>
        </p:spPr>
      </p:pic>
    </p:spTree>
    <p:extLst>
      <p:ext uri="{BB962C8B-B14F-4D97-AF65-F5344CB8AC3E}">
        <p14:creationId xmlns:p14="http://schemas.microsoft.com/office/powerpoint/2010/main" val="4283031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17</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8" y="1659981"/>
            <a:ext cx="6671725" cy="4093428"/>
          </a:xfrm>
          <a:prstGeom prst="rect">
            <a:avLst/>
          </a:prstGeom>
          <a:noFill/>
        </p:spPr>
        <p:txBody>
          <a:bodyPr wrap="square" rtlCol="0">
            <a:spAutoFit/>
          </a:bodyPr>
          <a:lstStyle/>
          <a:p>
            <a:r>
              <a:rPr lang="es-ES" sz="2000" b="1" u="sng" dirty="0" smtClean="0">
                <a:solidFill>
                  <a:srgbClr val="FF0066"/>
                </a:solidFill>
              </a:rPr>
              <a:t>TEORÍA MORAL: debe basarse en un ideal de acción</a:t>
            </a:r>
            <a:endParaRPr lang="es-ES" sz="2000" dirty="0" smtClean="0">
              <a:latin typeface="Times New Roman" panose="02020603050405020304" pitchFamily="18" charset="0"/>
            </a:endParaRPr>
          </a:p>
          <a:p>
            <a:r>
              <a:rPr lang="es-ES" sz="2000" b="1" i="1" dirty="0" smtClean="0"/>
              <a:t>“</a:t>
            </a:r>
            <a:r>
              <a:rPr lang="es-ES" sz="2000" dirty="0">
                <a:latin typeface="Garamond" panose="02020404030301010803" pitchFamily="18" charset="0"/>
              </a:rPr>
              <a:t>La meta de toda especulación moral es enseñarnos</a:t>
            </a:r>
          </a:p>
          <a:p>
            <a:r>
              <a:rPr lang="es-ES" sz="2000" dirty="0">
                <a:latin typeface="Garamond" panose="02020404030301010803" pitchFamily="18" charset="0"/>
              </a:rPr>
              <a:t>nuestro </a:t>
            </a:r>
            <a:r>
              <a:rPr lang="es-ES" sz="2000" dirty="0">
                <a:solidFill>
                  <a:srgbClr val="FF0000"/>
                </a:solidFill>
                <a:latin typeface="Garamond" panose="02020404030301010803" pitchFamily="18" charset="0"/>
              </a:rPr>
              <a:t>deber</a:t>
            </a:r>
            <a:r>
              <a:rPr lang="es-ES" sz="2000" dirty="0">
                <a:latin typeface="Garamond" panose="02020404030301010803" pitchFamily="18" charset="0"/>
              </a:rPr>
              <a:t>, y mediante representaciones adecuadas</a:t>
            </a:r>
          </a:p>
          <a:p>
            <a:r>
              <a:rPr lang="es-ES" sz="2000" dirty="0">
                <a:latin typeface="Garamond" panose="02020404030301010803" pitchFamily="18" charset="0"/>
              </a:rPr>
              <a:t>de la fealdad del vicio y de la belleza de la virtud, engendrar</a:t>
            </a:r>
          </a:p>
          <a:p>
            <a:r>
              <a:rPr lang="es-ES" sz="2000" dirty="0">
                <a:latin typeface="Garamond" panose="02020404030301010803" pitchFamily="18" charset="0"/>
              </a:rPr>
              <a:t>en nosotros los hábitos correspondientes que </a:t>
            </a:r>
            <a:r>
              <a:rPr lang="es-ES" sz="2000" dirty="0" smtClean="0">
                <a:latin typeface="Garamond" panose="02020404030301010803" pitchFamily="18" charset="0"/>
              </a:rPr>
              <a:t>nos lleven </a:t>
            </a:r>
            <a:r>
              <a:rPr lang="es-ES" sz="2000" dirty="0">
                <a:latin typeface="Garamond" panose="02020404030301010803" pitchFamily="18" charset="0"/>
              </a:rPr>
              <a:t>a rechazar el uno y abrazar la otra</a:t>
            </a:r>
            <a:r>
              <a:rPr lang="es-ES" sz="2000" dirty="0" smtClean="0">
                <a:latin typeface="Garamond" panose="02020404030301010803" pitchFamily="18" charset="0"/>
              </a:rPr>
              <a:t>. </a:t>
            </a:r>
            <a:r>
              <a:rPr lang="es-PE" sz="2000" dirty="0" smtClean="0">
                <a:latin typeface="Garamond" panose="02020404030301010803" pitchFamily="18" charset="0"/>
              </a:rPr>
              <a:t>Pero </a:t>
            </a:r>
            <a:r>
              <a:rPr lang="es-PE" sz="2000" dirty="0">
                <a:latin typeface="Garamond" panose="02020404030301010803" pitchFamily="18" charset="0"/>
              </a:rPr>
              <a:t>¿</a:t>
            </a:r>
            <a:r>
              <a:rPr lang="es-PE" sz="2000" dirty="0" smtClean="0">
                <a:latin typeface="Garamond" panose="02020404030301010803" pitchFamily="18" charset="0"/>
              </a:rPr>
              <a:t>hemos </a:t>
            </a:r>
            <a:r>
              <a:rPr lang="es-ES" sz="2000" dirty="0" smtClean="0">
                <a:latin typeface="Garamond" panose="02020404030301010803" pitchFamily="18" charset="0"/>
              </a:rPr>
              <a:t>de </a:t>
            </a:r>
            <a:r>
              <a:rPr lang="es-ES" sz="2000" dirty="0">
                <a:latin typeface="Garamond" panose="02020404030301010803" pitchFamily="18" charset="0"/>
              </a:rPr>
              <a:t>esperar que esto se produzca mediante inferencias </a:t>
            </a:r>
            <a:r>
              <a:rPr lang="es-ES" sz="2000" dirty="0" smtClean="0">
                <a:latin typeface="Garamond" panose="02020404030301010803" pitchFamily="18" charset="0"/>
              </a:rPr>
              <a:t>y conclusiones </a:t>
            </a:r>
            <a:r>
              <a:rPr lang="es-ES" sz="2000" dirty="0">
                <a:latin typeface="Garamond" panose="02020404030301010803" pitchFamily="18" charset="0"/>
              </a:rPr>
              <a:t>del entendimiento, las cuales no tienen </a:t>
            </a:r>
            <a:r>
              <a:rPr lang="es-ES" sz="2000" dirty="0" smtClean="0">
                <a:latin typeface="Garamond" panose="02020404030301010803" pitchFamily="18" charset="0"/>
              </a:rPr>
              <a:t>de por </a:t>
            </a:r>
            <a:r>
              <a:rPr lang="es-ES" sz="2000" dirty="0">
                <a:latin typeface="Garamond" panose="02020404030301010803" pitchFamily="18" charset="0"/>
              </a:rPr>
              <a:t>sí influencia en nuestras disposiciones afectivas </a:t>
            </a:r>
            <a:r>
              <a:rPr lang="es-ES" sz="2000" dirty="0" smtClean="0">
                <a:latin typeface="Garamond" panose="02020404030301010803" pitchFamily="18" charset="0"/>
              </a:rPr>
              <a:t>ni ponen </a:t>
            </a:r>
            <a:r>
              <a:rPr lang="es-ES" sz="2000" dirty="0">
                <a:latin typeface="Garamond" panose="02020404030301010803" pitchFamily="18" charset="0"/>
              </a:rPr>
              <a:t>en movimiento los poderes activos de los hombres</a:t>
            </a:r>
            <a:r>
              <a:rPr lang="es-ES" sz="2000" dirty="0" smtClean="0">
                <a:latin typeface="Garamond" panose="02020404030301010803" pitchFamily="18" charset="0"/>
              </a:rPr>
              <a:t>? Descubren </a:t>
            </a:r>
            <a:r>
              <a:rPr lang="es-ES" sz="2000" dirty="0">
                <a:latin typeface="Garamond" panose="02020404030301010803" pitchFamily="18" charset="0"/>
              </a:rPr>
              <a:t>verdades; pero cuando las </a:t>
            </a:r>
            <a:r>
              <a:rPr lang="es-ES" sz="2000" dirty="0" smtClean="0">
                <a:latin typeface="Garamond" panose="02020404030301010803" pitchFamily="18" charset="0"/>
              </a:rPr>
              <a:t>verdades que </a:t>
            </a:r>
            <a:r>
              <a:rPr lang="es-ES" sz="2000" dirty="0">
                <a:latin typeface="Garamond" panose="02020404030301010803" pitchFamily="18" charset="0"/>
              </a:rPr>
              <a:t>descubren son indiferentes y no engendran ni </a:t>
            </a:r>
            <a:r>
              <a:rPr lang="es-ES" sz="2000" dirty="0" smtClean="0">
                <a:latin typeface="Garamond" panose="02020404030301010803" pitchFamily="18" charset="0"/>
              </a:rPr>
              <a:t>deseo ni </a:t>
            </a:r>
            <a:r>
              <a:rPr lang="es-ES" sz="2000" dirty="0">
                <a:latin typeface="Garamond" panose="02020404030301010803" pitchFamily="18" charset="0"/>
              </a:rPr>
              <a:t>aversión, no pueden tener influencia en la conducta</a:t>
            </a:r>
            <a:r>
              <a:rPr lang="es-ES" sz="2000" dirty="0" smtClean="0">
                <a:latin typeface="Garamond" panose="02020404030301010803" pitchFamily="18" charset="0"/>
              </a:rPr>
              <a:t>.</a:t>
            </a:r>
            <a:r>
              <a:rPr lang="es-ES" sz="2000" b="1" i="1" dirty="0" smtClean="0">
                <a:solidFill>
                  <a:srgbClr val="343A40"/>
                </a:solidFill>
                <a:latin typeface="Crimson Pro"/>
              </a:rPr>
              <a:t>” </a:t>
            </a:r>
            <a:r>
              <a:rPr lang="es-ES" sz="1200" dirty="0" err="1" smtClean="0">
                <a:solidFill>
                  <a:srgbClr val="343A40"/>
                </a:solidFill>
                <a:latin typeface="Crimson Pro"/>
              </a:rPr>
              <a:t>Pag</a:t>
            </a:r>
            <a:r>
              <a:rPr lang="es-ES" sz="1200" dirty="0" smtClean="0">
                <a:solidFill>
                  <a:srgbClr val="343A40"/>
                </a:solidFill>
                <a:latin typeface="Crimson Pro"/>
              </a:rPr>
              <a:t>. 41. Investigación sobre los principios de la moral.</a:t>
            </a:r>
            <a:r>
              <a:rPr lang="es-ES" sz="1200" b="1" dirty="0" smtClean="0">
                <a:solidFill>
                  <a:srgbClr val="C00000"/>
                </a:solidFill>
              </a:rPr>
              <a:t> </a:t>
            </a:r>
            <a:endParaRPr lang="es-PE" sz="12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7" name="Imagen 6"/>
          <p:cNvPicPr>
            <a:picLocks noChangeAspect="1"/>
          </p:cNvPicPr>
          <p:nvPr/>
        </p:nvPicPr>
        <p:blipFill>
          <a:blip r:embed="rId3"/>
          <a:stretch>
            <a:fillRect/>
          </a:stretch>
        </p:blipFill>
        <p:spPr>
          <a:xfrm>
            <a:off x="7796724" y="1564578"/>
            <a:ext cx="3322349" cy="4965467"/>
          </a:xfrm>
          <a:prstGeom prst="rect">
            <a:avLst/>
          </a:prstGeom>
        </p:spPr>
      </p:pic>
    </p:spTree>
    <p:extLst>
      <p:ext uri="{BB962C8B-B14F-4D97-AF65-F5344CB8AC3E}">
        <p14:creationId xmlns:p14="http://schemas.microsoft.com/office/powerpoint/2010/main" val="3563867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18</a:t>
            </a:fld>
            <a:endParaRPr>
              <a:solidFill>
                <a:srgbClr val="FFFFFF"/>
              </a:solidFill>
            </a:endParaRPr>
          </a:p>
        </p:txBody>
      </p:sp>
      <p:sp>
        <p:nvSpPr>
          <p:cNvPr id="4" name="Rectángulo 3"/>
          <p:cNvSpPr/>
          <p:nvPr/>
        </p:nvSpPr>
        <p:spPr>
          <a:xfrm>
            <a:off x="1082718" y="745444"/>
            <a:ext cx="8375181" cy="584775"/>
          </a:xfrm>
          <a:prstGeom prst="rect">
            <a:avLst/>
          </a:prstGeom>
        </p:spPr>
        <p:txBody>
          <a:bodyPr wrap="square">
            <a:spAutoFit/>
          </a:bodyPr>
          <a:lstStyle/>
          <a:p>
            <a:pPr algn="ctr">
              <a:buClrTx/>
              <a:buFontTx/>
              <a:buNone/>
              <a:defRPr/>
            </a:pPr>
            <a:r>
              <a:rPr lang="es-ES" sz="3200" b="1" u="sng" dirty="0" smtClean="0">
                <a:solidFill>
                  <a:sysClr val="windowText" lastClr="000000"/>
                </a:solidFill>
              </a:rPr>
              <a:t>Líneas fundamentales de su obra</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38758" y="1659981"/>
            <a:ext cx="6671725" cy="4893647"/>
          </a:xfrm>
          <a:prstGeom prst="rect">
            <a:avLst/>
          </a:prstGeom>
          <a:noFill/>
        </p:spPr>
        <p:txBody>
          <a:bodyPr wrap="square" rtlCol="0">
            <a:spAutoFit/>
          </a:bodyPr>
          <a:lstStyle/>
          <a:p>
            <a:r>
              <a:rPr lang="es-ES" sz="2000" b="1" u="sng" dirty="0" smtClean="0">
                <a:solidFill>
                  <a:srgbClr val="FF0066"/>
                </a:solidFill>
              </a:rPr>
              <a:t>TEORÍA MORAL: la bondad como ideal de acción</a:t>
            </a:r>
            <a:endParaRPr lang="es-ES" sz="2000" dirty="0" smtClean="0">
              <a:latin typeface="Times New Roman" panose="02020603050405020304" pitchFamily="18" charset="0"/>
            </a:endParaRPr>
          </a:p>
          <a:p>
            <a:pPr algn="just"/>
            <a:r>
              <a:rPr lang="es-ES" sz="2000" b="1" i="1" dirty="0" smtClean="0"/>
              <a:t>“</a:t>
            </a:r>
            <a:r>
              <a:rPr lang="es-ES" sz="2000" b="1" i="1" dirty="0">
                <a:latin typeface="Garamond" panose="02020404030301010803" pitchFamily="18" charset="0"/>
              </a:rPr>
              <a:t>Quizá se piense que es una tarea superflua </a:t>
            </a:r>
            <a:r>
              <a:rPr lang="es-ES" sz="2000" b="1" i="1" dirty="0" smtClean="0">
                <a:latin typeface="Garamond" panose="02020404030301010803" pitchFamily="18" charset="0"/>
              </a:rPr>
              <a:t>probar que </a:t>
            </a:r>
            <a:r>
              <a:rPr lang="es-ES" sz="2000" b="1" i="1" dirty="0">
                <a:latin typeface="Garamond" panose="02020404030301010803" pitchFamily="18" charset="0"/>
              </a:rPr>
              <a:t>las bondadosas y tiernas disposiciones de la </a:t>
            </a:r>
            <a:r>
              <a:rPr lang="es-ES" sz="2000" b="1" i="1" dirty="0" smtClean="0">
                <a:latin typeface="Garamond" panose="02020404030301010803" pitchFamily="18" charset="0"/>
              </a:rPr>
              <a:t>mente son </a:t>
            </a:r>
            <a:r>
              <a:rPr lang="es-ES" sz="2000" b="1" i="1" dirty="0">
                <a:latin typeface="Garamond" panose="02020404030301010803" pitchFamily="18" charset="0"/>
              </a:rPr>
              <a:t>estimables, y que siempre que aparecen cuentan </a:t>
            </a:r>
            <a:r>
              <a:rPr lang="es-ES" sz="2000" b="1" i="1" dirty="0" smtClean="0">
                <a:latin typeface="Garamond" panose="02020404030301010803" pitchFamily="18" charset="0"/>
              </a:rPr>
              <a:t>con la </a:t>
            </a:r>
            <a:r>
              <a:rPr lang="es-ES" sz="2000" b="1" i="1" dirty="0">
                <a:latin typeface="Garamond" panose="02020404030301010803" pitchFamily="18" charset="0"/>
              </a:rPr>
              <a:t>aprobación y el favor de la humanidad. Los </a:t>
            </a:r>
            <a:r>
              <a:rPr lang="es-ES" sz="2000" b="1" i="1" dirty="0" smtClean="0">
                <a:latin typeface="Garamond" panose="02020404030301010803" pitchFamily="18" charset="0"/>
              </a:rPr>
              <a:t>epítetos de </a:t>
            </a:r>
            <a:r>
              <a:rPr lang="es-ES" sz="2000" b="1" i="1" dirty="0">
                <a:latin typeface="Garamond" panose="02020404030301010803" pitchFamily="18" charset="0"/>
              </a:rPr>
              <a:t>sociable, simpático, humanitario, compasivo</a:t>
            </a:r>
            <a:r>
              <a:rPr lang="es-ES" sz="2000" b="1" i="1" dirty="0" smtClean="0">
                <a:latin typeface="Garamond" panose="02020404030301010803" pitchFamily="18" charset="0"/>
              </a:rPr>
              <a:t>, agradecido, amistoso</a:t>
            </a:r>
            <a:r>
              <a:rPr lang="es-ES" sz="2000" b="1" i="1" dirty="0">
                <a:latin typeface="Garamond" panose="02020404030301010803" pitchFamily="18" charset="0"/>
              </a:rPr>
              <a:t>, generoso, benefactor u otros </a:t>
            </a:r>
            <a:r>
              <a:rPr lang="es-ES" sz="2000" b="1" i="1" dirty="0" smtClean="0">
                <a:latin typeface="Garamond" panose="02020404030301010803" pitchFamily="18" charset="0"/>
              </a:rPr>
              <a:t>equivalentes son </a:t>
            </a:r>
            <a:r>
              <a:rPr lang="es-ES" sz="2000" b="1" i="1" dirty="0">
                <a:latin typeface="Garamond" panose="02020404030301010803" pitchFamily="18" charset="0"/>
              </a:rPr>
              <a:t>conocidos en todas las lenguas y expresan de </a:t>
            </a:r>
            <a:r>
              <a:rPr lang="es-ES" sz="2000" b="1" i="1" dirty="0" smtClean="0">
                <a:latin typeface="Garamond" panose="02020404030301010803" pitchFamily="18" charset="0"/>
              </a:rPr>
              <a:t>manera universal </a:t>
            </a:r>
            <a:r>
              <a:rPr lang="es-ES" sz="2000" b="1" i="1" dirty="0">
                <a:latin typeface="Garamond" panose="02020404030301010803" pitchFamily="18" charset="0"/>
              </a:rPr>
              <a:t>el mérito mayor que la naturaleza humana </a:t>
            </a:r>
            <a:r>
              <a:rPr lang="es-ES" sz="2000" b="1" i="1" dirty="0" smtClean="0">
                <a:latin typeface="Garamond" panose="02020404030301010803" pitchFamily="18" charset="0"/>
              </a:rPr>
              <a:t>es capaz </a:t>
            </a:r>
            <a:r>
              <a:rPr lang="es-ES" sz="2000" b="1" i="1" dirty="0">
                <a:latin typeface="Garamond" panose="02020404030301010803" pitchFamily="18" charset="0"/>
              </a:rPr>
              <a:t>de alcanzar. Y cuando estas cualidades amables </a:t>
            </a:r>
            <a:r>
              <a:rPr lang="es-ES" sz="2000" b="1" i="1" dirty="0" smtClean="0">
                <a:latin typeface="Garamond" panose="02020404030301010803" pitchFamily="18" charset="0"/>
              </a:rPr>
              <a:t>se ven </a:t>
            </a:r>
            <a:r>
              <a:rPr lang="es-ES" sz="2000" b="1" i="1" dirty="0">
                <a:latin typeface="Garamond" panose="02020404030301010803" pitchFamily="18" charset="0"/>
              </a:rPr>
              <a:t>acompañadas de nobleza de cuna, poder y </a:t>
            </a:r>
            <a:r>
              <a:rPr lang="es-ES" sz="2000" b="1" i="1" dirty="0" smtClean="0">
                <a:latin typeface="Garamond" panose="02020404030301010803" pitchFamily="18" charset="0"/>
              </a:rPr>
              <a:t>facultades eminentes</a:t>
            </a:r>
            <a:r>
              <a:rPr lang="es-ES" sz="2000" b="1" i="1" dirty="0">
                <a:latin typeface="Garamond" panose="02020404030301010803" pitchFamily="18" charset="0"/>
              </a:rPr>
              <a:t>, y se manifiestan en un buen gobierno </a:t>
            </a:r>
            <a:r>
              <a:rPr lang="es-ES" sz="2000" b="1" i="1" dirty="0" smtClean="0">
                <a:latin typeface="Garamond" panose="02020404030301010803" pitchFamily="18" charset="0"/>
              </a:rPr>
              <a:t>o en </a:t>
            </a:r>
            <a:r>
              <a:rPr lang="es-ES" sz="2000" b="1" i="1" dirty="0">
                <a:latin typeface="Garamond" panose="02020404030301010803" pitchFamily="18" charset="0"/>
              </a:rPr>
              <a:t>la útil instrucción del género humano, parecen </a:t>
            </a:r>
            <a:r>
              <a:rPr lang="es-ES" sz="2000" b="1" i="1" dirty="0" smtClean="0">
                <a:latin typeface="Garamond" panose="02020404030301010803" pitchFamily="18" charset="0"/>
              </a:rPr>
              <a:t>elevar a </a:t>
            </a:r>
            <a:r>
              <a:rPr lang="es-ES" sz="2000" b="1" i="1" dirty="0">
                <a:latin typeface="Garamond" panose="02020404030301010803" pitchFamily="18" charset="0"/>
              </a:rPr>
              <a:t>los individuos que las poseen, acercándolos en </a:t>
            </a:r>
            <a:r>
              <a:rPr lang="es-ES" sz="2000" b="1" i="1" dirty="0" smtClean="0">
                <a:latin typeface="Garamond" panose="02020404030301010803" pitchFamily="18" charset="0"/>
              </a:rPr>
              <a:t>cierta medida </a:t>
            </a:r>
            <a:r>
              <a:rPr lang="es-ES" sz="2000" b="1" i="1" dirty="0">
                <a:latin typeface="Garamond" panose="02020404030301010803" pitchFamily="18" charset="0"/>
              </a:rPr>
              <a:t>al orden de lo divino</a:t>
            </a:r>
            <a:r>
              <a:rPr lang="es-ES" sz="2000" b="1" i="1" dirty="0" smtClean="0">
                <a:latin typeface="Garamond" panose="02020404030301010803" pitchFamily="18" charset="0"/>
              </a:rPr>
              <a:t>.</a:t>
            </a:r>
            <a:r>
              <a:rPr lang="es-ES" sz="2000" b="1" i="1" dirty="0" smtClean="0">
                <a:solidFill>
                  <a:srgbClr val="343A40"/>
                </a:solidFill>
                <a:latin typeface="Crimson Pro"/>
              </a:rPr>
              <a:t>” </a:t>
            </a:r>
            <a:r>
              <a:rPr lang="es-ES" sz="1200" dirty="0" err="1" smtClean="0">
                <a:solidFill>
                  <a:srgbClr val="343A40"/>
                </a:solidFill>
                <a:latin typeface="Crimson Pro"/>
              </a:rPr>
              <a:t>Pag</a:t>
            </a:r>
            <a:r>
              <a:rPr lang="es-ES" sz="1200" dirty="0" smtClean="0">
                <a:solidFill>
                  <a:srgbClr val="343A40"/>
                </a:solidFill>
                <a:latin typeface="Crimson Pro"/>
              </a:rPr>
              <a:t>. 46. Investigación sobre los principios de la moral.</a:t>
            </a:r>
            <a:r>
              <a:rPr lang="es-ES" sz="1200" b="1" dirty="0" smtClean="0">
                <a:solidFill>
                  <a:srgbClr val="C00000"/>
                </a:solidFill>
              </a:rPr>
              <a:t> </a:t>
            </a:r>
            <a:endParaRPr lang="es-PE" sz="1200" b="1" dirty="0">
              <a:solidFill>
                <a:srgbClr val="C0000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7" name="Imagen 6"/>
          <p:cNvPicPr>
            <a:picLocks noChangeAspect="1"/>
          </p:cNvPicPr>
          <p:nvPr/>
        </p:nvPicPr>
        <p:blipFill>
          <a:blip r:embed="rId3"/>
          <a:stretch>
            <a:fillRect/>
          </a:stretch>
        </p:blipFill>
        <p:spPr>
          <a:xfrm>
            <a:off x="7796724" y="1564578"/>
            <a:ext cx="3322349" cy="4965467"/>
          </a:xfrm>
          <a:prstGeom prst="rect">
            <a:avLst/>
          </a:prstGeom>
        </p:spPr>
      </p:pic>
    </p:spTree>
    <p:extLst>
      <p:ext uri="{BB962C8B-B14F-4D97-AF65-F5344CB8AC3E}">
        <p14:creationId xmlns:p14="http://schemas.microsoft.com/office/powerpoint/2010/main" val="1498392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Shape 354"/>
        <p:cNvGrpSpPr/>
        <p:nvPr/>
      </p:nvGrpSpPr>
      <p:grpSpPr>
        <a:xfrm>
          <a:off x="0" y="0"/>
          <a:ext cx="0" cy="0"/>
          <a:chOff x="0" y="0"/>
          <a:chExt cx="0" cy="0"/>
        </a:xfrm>
      </p:grpSpPr>
      <p:pic>
        <p:nvPicPr>
          <p:cNvPr id="356" name="Google Shape;356;p2" descr="Portal de la UNE :."/>
          <p:cNvPicPr preferRelativeResize="0"/>
          <p:nvPr/>
        </p:nvPicPr>
        <p:blipFill rotWithShape="1">
          <a:blip r:embed="rId3">
            <a:alphaModFix/>
          </a:blip>
          <a:srcRect/>
          <a:stretch/>
        </p:blipFill>
        <p:spPr>
          <a:xfrm>
            <a:off x="187084" y="214877"/>
            <a:ext cx="921628" cy="1253613"/>
          </a:xfrm>
          <a:prstGeom prst="rect">
            <a:avLst/>
          </a:prstGeom>
          <a:noFill/>
          <a:ln>
            <a:noFill/>
          </a:ln>
        </p:spPr>
      </p:pic>
      <p:grpSp>
        <p:nvGrpSpPr>
          <p:cNvPr id="357" name="Google Shape;357;p2"/>
          <p:cNvGrpSpPr/>
          <p:nvPr/>
        </p:nvGrpSpPr>
        <p:grpSpPr>
          <a:xfrm>
            <a:off x="10915866" y="214877"/>
            <a:ext cx="1172945" cy="1522741"/>
            <a:chOff x="1404013" y="2424754"/>
            <a:chExt cx="353600" cy="354944"/>
          </a:xfrm>
        </p:grpSpPr>
        <p:sp>
          <p:nvSpPr>
            <p:cNvPr id="358" name="Google Shape;358;p2"/>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59" name="Google Shape;359;p2"/>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0" name="Google Shape;360;p2"/>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1" name="Google Shape;361;p2"/>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2" name="Google Shape;362;p2"/>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grpSp>
      <p:sp>
        <p:nvSpPr>
          <p:cNvPr id="2" name="Marcador de texto 1"/>
          <p:cNvSpPr>
            <a:spLocks noGrp="1"/>
          </p:cNvSpPr>
          <p:nvPr>
            <p:ph type="body" idx="1"/>
          </p:nvPr>
        </p:nvSpPr>
        <p:spPr>
          <a:xfrm>
            <a:off x="4293787" y="7341988"/>
            <a:ext cx="6032812" cy="2834354"/>
          </a:xfrm>
        </p:spPr>
        <p:txBody>
          <a:bodyPr/>
          <a:lstStyle/>
          <a:p>
            <a:endParaRPr lang="es-PE" dirty="0"/>
          </a:p>
        </p:txBody>
      </p:sp>
      <p:sp>
        <p:nvSpPr>
          <p:cNvPr id="3" name="Rectángulo 2"/>
          <p:cNvSpPr/>
          <p:nvPr/>
        </p:nvSpPr>
        <p:spPr>
          <a:xfrm>
            <a:off x="1679382" y="488661"/>
            <a:ext cx="8647217"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2400" b="1" u="sng" dirty="0" smtClean="0">
                <a:solidFill>
                  <a:srgbClr val="FF0066"/>
                </a:solidFill>
              </a:rPr>
              <a:t>MAPA CONCEPTUAL DEL PENSAMIENTO DE </a:t>
            </a:r>
            <a:r>
              <a:rPr lang="es-ES" sz="2400" b="1" u="sng" dirty="0" smtClean="0">
                <a:solidFill>
                  <a:srgbClr val="FF0066"/>
                </a:solidFill>
              </a:rPr>
              <a:t>HUME</a:t>
            </a:r>
            <a:endParaRPr kumimoji="0" lang="es-ES" sz="2400" b="1" i="0" u="sng" strike="noStrike" kern="0" cap="none" spc="0" normalizeH="0" baseline="0" noProof="0" dirty="0" smtClean="0">
              <a:ln>
                <a:noFill/>
              </a:ln>
              <a:solidFill>
                <a:srgbClr val="FF0066"/>
              </a:solidFill>
              <a:effectLst/>
              <a:uLnTx/>
              <a:uFillTx/>
            </a:endParaRPr>
          </a:p>
        </p:txBody>
      </p:sp>
      <p:pic>
        <p:nvPicPr>
          <p:cNvPr id="9" name="Imagen 8"/>
          <p:cNvPicPr>
            <a:picLocks noChangeAspect="1"/>
          </p:cNvPicPr>
          <p:nvPr/>
        </p:nvPicPr>
        <p:blipFill>
          <a:blip r:embed="rId4"/>
          <a:stretch>
            <a:fillRect/>
          </a:stretch>
        </p:blipFill>
        <p:spPr>
          <a:xfrm>
            <a:off x="1286133" y="950326"/>
            <a:ext cx="9304530" cy="5805645"/>
          </a:xfrm>
          <a:prstGeom prst="rect">
            <a:avLst/>
          </a:prstGeom>
        </p:spPr>
      </p:pic>
    </p:spTree>
    <p:extLst>
      <p:ext uri="{BB962C8B-B14F-4D97-AF65-F5344CB8AC3E}">
        <p14:creationId xmlns:p14="http://schemas.microsoft.com/office/powerpoint/2010/main" val="4251349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s-419"/>
              <a:t>2</a:t>
            </a:fld>
            <a:endParaRPr/>
          </a:p>
        </p:txBody>
      </p:sp>
      <p:sp>
        <p:nvSpPr>
          <p:cNvPr id="4" name="Rectángulo 3"/>
          <p:cNvSpPr/>
          <p:nvPr/>
        </p:nvSpPr>
        <p:spPr>
          <a:xfrm>
            <a:off x="1089558" y="688340"/>
            <a:ext cx="8409284" cy="5847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3200" b="1" u="sng" noProof="0" dirty="0" smtClean="0">
                <a:solidFill>
                  <a:sysClr val="windowText" lastClr="000000"/>
                </a:solidFill>
              </a:rPr>
              <a:t>HUME</a:t>
            </a:r>
            <a:r>
              <a:rPr kumimoji="0" lang="es-ES" sz="3200" b="1" i="0" u="sng" strike="noStrike" kern="0" cap="none" spc="0" normalizeH="0" baseline="0" noProof="0" dirty="0" smtClean="0">
                <a:ln>
                  <a:noFill/>
                </a:ln>
                <a:solidFill>
                  <a:sysClr val="windowText" lastClr="000000"/>
                </a:solidFill>
                <a:effectLst/>
                <a:uLnTx/>
                <a:uFillTx/>
              </a:rPr>
              <a:t>, LA CIMA DEL EMPIRISMO INGLÉS</a:t>
            </a: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Pts val="1400"/>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5" name="Rectángulo 4"/>
          <p:cNvSpPr/>
          <p:nvPr/>
        </p:nvSpPr>
        <p:spPr>
          <a:xfrm>
            <a:off x="577749" y="2198406"/>
            <a:ext cx="4676633" cy="1938992"/>
          </a:xfrm>
          <a:prstGeom prst="rect">
            <a:avLst/>
          </a:prstGeom>
        </p:spPr>
        <p:txBody>
          <a:bodyPr wrap="square">
            <a:spAutoFit/>
          </a:bodyPr>
          <a:lstStyle/>
          <a:p>
            <a:pPr algn="just"/>
            <a:r>
              <a:rPr lang="es-ES" sz="2400" b="1" dirty="0">
                <a:solidFill>
                  <a:srgbClr val="202122"/>
                </a:solidFill>
                <a:latin typeface="Arial" panose="020B0604020202020204" pitchFamily="34" charset="0"/>
              </a:rPr>
              <a:t>F</a:t>
            </a:r>
            <a:r>
              <a:rPr lang="es-ES" sz="2400" b="1" dirty="0" smtClean="0">
                <a:solidFill>
                  <a:srgbClr val="202122"/>
                </a:solidFill>
                <a:latin typeface="Arial" panose="020B0604020202020204" pitchFamily="34" charset="0"/>
              </a:rPr>
              <a:t>ilósofo inglés (nacido en Escocia), </a:t>
            </a:r>
            <a:r>
              <a:rPr lang="es-ES" sz="2400" b="1" dirty="0">
                <a:solidFill>
                  <a:srgbClr val="202122"/>
                </a:solidFill>
                <a:latin typeface="Arial" panose="020B0604020202020204" pitchFamily="34" charset="0"/>
              </a:rPr>
              <a:t>considerado </a:t>
            </a:r>
            <a:r>
              <a:rPr lang="es-ES" sz="2400" b="1" dirty="0" smtClean="0">
                <a:solidFill>
                  <a:srgbClr val="202122"/>
                </a:solidFill>
                <a:latin typeface="Arial" panose="020B0604020202020204" pitchFamily="34" charset="0"/>
              </a:rPr>
              <a:t>el más grande e influyente de los pensadores del empirismo europeo.</a:t>
            </a:r>
            <a:endParaRPr lang="es-PE" sz="2400" b="1" dirty="0">
              <a:solidFill>
                <a:srgbClr val="FF0000"/>
              </a:solidFill>
            </a:endParaRPr>
          </a:p>
        </p:txBody>
      </p:sp>
      <p:pic>
        <p:nvPicPr>
          <p:cNvPr id="3" name="Imagen 2"/>
          <p:cNvPicPr>
            <a:picLocks noChangeAspect="1"/>
          </p:cNvPicPr>
          <p:nvPr/>
        </p:nvPicPr>
        <p:blipFill>
          <a:blip r:embed="rId3"/>
          <a:stretch>
            <a:fillRect/>
          </a:stretch>
        </p:blipFill>
        <p:spPr>
          <a:xfrm>
            <a:off x="5665913" y="2198406"/>
            <a:ext cx="5816635" cy="449363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Shape 354"/>
        <p:cNvGrpSpPr/>
        <p:nvPr/>
      </p:nvGrpSpPr>
      <p:grpSpPr>
        <a:xfrm>
          <a:off x="0" y="0"/>
          <a:ext cx="0" cy="0"/>
          <a:chOff x="0" y="0"/>
          <a:chExt cx="0" cy="0"/>
        </a:xfrm>
      </p:grpSpPr>
      <p:pic>
        <p:nvPicPr>
          <p:cNvPr id="356" name="Google Shape;356;p2" descr="Portal de la UNE :."/>
          <p:cNvPicPr preferRelativeResize="0"/>
          <p:nvPr/>
        </p:nvPicPr>
        <p:blipFill rotWithShape="1">
          <a:blip r:embed="rId3">
            <a:alphaModFix/>
          </a:blip>
          <a:srcRect/>
          <a:stretch/>
        </p:blipFill>
        <p:spPr>
          <a:xfrm>
            <a:off x="187084" y="214877"/>
            <a:ext cx="921628" cy="1253613"/>
          </a:xfrm>
          <a:prstGeom prst="rect">
            <a:avLst/>
          </a:prstGeom>
          <a:noFill/>
          <a:ln>
            <a:noFill/>
          </a:ln>
        </p:spPr>
      </p:pic>
      <p:grpSp>
        <p:nvGrpSpPr>
          <p:cNvPr id="357" name="Google Shape;357;p2"/>
          <p:cNvGrpSpPr/>
          <p:nvPr/>
        </p:nvGrpSpPr>
        <p:grpSpPr>
          <a:xfrm>
            <a:off x="10915866" y="214877"/>
            <a:ext cx="1172945" cy="1522741"/>
            <a:chOff x="1404013" y="2424754"/>
            <a:chExt cx="353600" cy="354944"/>
          </a:xfrm>
        </p:grpSpPr>
        <p:sp>
          <p:nvSpPr>
            <p:cNvPr id="358" name="Google Shape;358;p2"/>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59" name="Google Shape;359;p2"/>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0" name="Google Shape;360;p2"/>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1" name="Google Shape;361;p2"/>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2" name="Google Shape;362;p2"/>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grpSp>
      <p:sp>
        <p:nvSpPr>
          <p:cNvPr id="3" name="Rectángulo 2"/>
          <p:cNvSpPr/>
          <p:nvPr/>
        </p:nvSpPr>
        <p:spPr>
          <a:xfrm>
            <a:off x="900745" y="2290790"/>
            <a:ext cx="5677476" cy="3970318"/>
          </a:xfrm>
          <a:prstGeom prst="rect">
            <a:avLst/>
          </a:prstGeom>
        </p:spPr>
        <p:txBody>
          <a:bodyPr wrap="square">
            <a:spAutoFit/>
          </a:bodyPr>
          <a:lstStyle/>
          <a:p>
            <a:pPr algn="just"/>
            <a:r>
              <a:rPr lang="es-ES" sz="1800" dirty="0" smtClean="0">
                <a:solidFill>
                  <a:srgbClr val="C00000"/>
                </a:solidFill>
                <a:latin typeface="*Minion Pro-6212-Identity-H"/>
              </a:rPr>
              <a:t>MANUEL GARCÍA MORENTE</a:t>
            </a:r>
            <a:endParaRPr lang="es-PE" sz="1800" dirty="0">
              <a:latin typeface="*Minion Pro-6212-Identity-H"/>
            </a:endParaRPr>
          </a:p>
          <a:p>
            <a:pPr algn="just"/>
            <a:r>
              <a:rPr lang="es-PE" sz="1800" dirty="0" smtClean="0">
                <a:latin typeface="*Minion Pro-6212-Identity-H"/>
              </a:rPr>
              <a:t>“A la pregunta metafísica de ¿quién existe? contestaba Descartes: existo yo , la extensión y Dios; contestaba Locke lo mismo que Descartes; contestaba Berkeley, existo yo y Dios, pero no la extensión; y </a:t>
            </a:r>
            <a:r>
              <a:rPr lang="es-PE" sz="1800" dirty="0" err="1" smtClean="0">
                <a:latin typeface="*Minion Pro-6212-Identity-H"/>
              </a:rPr>
              <a:t>Hume</a:t>
            </a:r>
            <a:r>
              <a:rPr lang="es-PE" sz="1800" dirty="0" smtClean="0">
                <a:latin typeface="*Minion Pro-6212-Identity-H"/>
              </a:rPr>
              <a:t> contesta muy sencillamente: no existo yo, ni la extensión, ni Dios; lo único que hay son vivencias.”</a:t>
            </a:r>
          </a:p>
          <a:p>
            <a:pPr algn="just"/>
            <a:r>
              <a:rPr lang="es-ES" sz="1800" dirty="0" smtClean="0">
                <a:latin typeface="*Minion Pro-6212-Identity-H"/>
              </a:rPr>
              <a:t>HUME Y LA CIENCIA</a:t>
            </a:r>
          </a:p>
          <a:p>
            <a:pPr algn="just"/>
            <a:r>
              <a:rPr lang="es-ES" sz="1800" dirty="0" smtClean="0">
                <a:latin typeface="*Minion Pro-6212-Identity-H"/>
              </a:rPr>
              <a:t>“</a:t>
            </a:r>
            <a:r>
              <a:rPr lang="es-ES" sz="1800" dirty="0" err="1" smtClean="0">
                <a:latin typeface="*Minion Pro-6212-Identity-H"/>
              </a:rPr>
              <a:t>Hume</a:t>
            </a:r>
            <a:r>
              <a:rPr lang="es-ES" sz="1800" dirty="0" smtClean="0">
                <a:latin typeface="*Minion Pro-6212-Identity-H"/>
              </a:rPr>
              <a:t>, claro está, no llega a  poner en entredicho la ciencia; pero le pone un basamento, un fundamento caprichoso: el fundamento de la ciencia es la costumbre, el hábito, la asociación de ideas…” </a:t>
            </a:r>
            <a:r>
              <a:rPr lang="es-ES" sz="1800" dirty="0" err="1" smtClean="0">
                <a:latin typeface="*Minion Pro-6212-Identity-H"/>
              </a:rPr>
              <a:t>Pags</a:t>
            </a:r>
            <a:r>
              <a:rPr lang="es-ES" sz="1800" dirty="0" smtClean="0">
                <a:latin typeface="*Minion Pro-6212-Identity-H"/>
              </a:rPr>
              <a:t>. 187, 188.</a:t>
            </a:r>
            <a:endParaRPr lang="es-PE" sz="1800" dirty="0" smtClean="0">
              <a:latin typeface="*Minion Pro-6212-Identity-H"/>
            </a:endParaRPr>
          </a:p>
        </p:txBody>
      </p:sp>
      <p:pic>
        <p:nvPicPr>
          <p:cNvPr id="4" name="Imagen 3"/>
          <p:cNvPicPr>
            <a:picLocks noChangeAspect="1"/>
          </p:cNvPicPr>
          <p:nvPr/>
        </p:nvPicPr>
        <p:blipFill>
          <a:blip r:embed="rId4"/>
          <a:stretch>
            <a:fillRect/>
          </a:stretch>
        </p:blipFill>
        <p:spPr>
          <a:xfrm>
            <a:off x="2486855" y="870140"/>
            <a:ext cx="7218290" cy="859611"/>
          </a:xfrm>
          <a:prstGeom prst="rect">
            <a:avLst/>
          </a:prstGeom>
        </p:spPr>
      </p:pic>
      <p:pic>
        <p:nvPicPr>
          <p:cNvPr id="2" name="Imagen 1"/>
          <p:cNvPicPr>
            <a:picLocks noChangeAspect="1"/>
          </p:cNvPicPr>
          <p:nvPr/>
        </p:nvPicPr>
        <p:blipFill>
          <a:blip r:embed="rId5"/>
          <a:stretch>
            <a:fillRect/>
          </a:stretch>
        </p:blipFill>
        <p:spPr>
          <a:xfrm>
            <a:off x="7716382" y="1832481"/>
            <a:ext cx="3528121" cy="4543792"/>
          </a:xfrm>
          <a:prstGeom prst="rect">
            <a:avLst/>
          </a:prstGeom>
        </p:spPr>
      </p:pic>
    </p:spTree>
    <p:extLst>
      <p:ext uri="{BB962C8B-B14F-4D97-AF65-F5344CB8AC3E}">
        <p14:creationId xmlns:p14="http://schemas.microsoft.com/office/powerpoint/2010/main" val="1827282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Shape 354"/>
        <p:cNvGrpSpPr/>
        <p:nvPr/>
      </p:nvGrpSpPr>
      <p:grpSpPr>
        <a:xfrm>
          <a:off x="0" y="0"/>
          <a:ext cx="0" cy="0"/>
          <a:chOff x="0" y="0"/>
          <a:chExt cx="0" cy="0"/>
        </a:xfrm>
      </p:grpSpPr>
      <p:pic>
        <p:nvPicPr>
          <p:cNvPr id="356" name="Google Shape;356;p2" descr="Portal de la UNE :."/>
          <p:cNvPicPr preferRelativeResize="0"/>
          <p:nvPr/>
        </p:nvPicPr>
        <p:blipFill rotWithShape="1">
          <a:blip r:embed="rId3">
            <a:alphaModFix/>
          </a:blip>
          <a:srcRect/>
          <a:stretch/>
        </p:blipFill>
        <p:spPr>
          <a:xfrm>
            <a:off x="187084" y="214877"/>
            <a:ext cx="921628" cy="1253613"/>
          </a:xfrm>
          <a:prstGeom prst="rect">
            <a:avLst/>
          </a:prstGeom>
          <a:noFill/>
          <a:ln>
            <a:noFill/>
          </a:ln>
        </p:spPr>
      </p:pic>
      <p:grpSp>
        <p:nvGrpSpPr>
          <p:cNvPr id="357" name="Google Shape;357;p2"/>
          <p:cNvGrpSpPr/>
          <p:nvPr/>
        </p:nvGrpSpPr>
        <p:grpSpPr>
          <a:xfrm>
            <a:off x="10915866" y="214877"/>
            <a:ext cx="1172945" cy="1522741"/>
            <a:chOff x="1404013" y="2424754"/>
            <a:chExt cx="353600" cy="354944"/>
          </a:xfrm>
        </p:grpSpPr>
        <p:sp>
          <p:nvSpPr>
            <p:cNvPr id="358" name="Google Shape;358;p2"/>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59" name="Google Shape;359;p2"/>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0" name="Google Shape;360;p2"/>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1" name="Google Shape;361;p2"/>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2" name="Google Shape;362;p2"/>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grpSp>
      <p:sp>
        <p:nvSpPr>
          <p:cNvPr id="3" name="Rectángulo 2"/>
          <p:cNvSpPr/>
          <p:nvPr/>
        </p:nvSpPr>
        <p:spPr>
          <a:xfrm>
            <a:off x="900745" y="2290790"/>
            <a:ext cx="5677476" cy="3693319"/>
          </a:xfrm>
          <a:prstGeom prst="rect">
            <a:avLst/>
          </a:prstGeom>
        </p:spPr>
        <p:txBody>
          <a:bodyPr wrap="square">
            <a:spAutoFit/>
          </a:bodyPr>
          <a:lstStyle/>
          <a:p>
            <a:pPr algn="just"/>
            <a:r>
              <a:rPr lang="es-ES" sz="1800" dirty="0" smtClean="0">
                <a:solidFill>
                  <a:srgbClr val="C00000"/>
                </a:solidFill>
                <a:latin typeface="*Minion Pro-6212-Identity-H"/>
              </a:rPr>
              <a:t>FELIX DUQUE-Introducción al Tratado.</a:t>
            </a:r>
            <a:endParaRPr lang="es-PE" sz="1800" dirty="0">
              <a:latin typeface="*Minion Pro-6212-Identity-H"/>
            </a:endParaRPr>
          </a:p>
          <a:p>
            <a:r>
              <a:rPr lang="es-PE" sz="1800" dirty="0" smtClean="0">
                <a:latin typeface="*Minion Pro-6212-Identity-H"/>
              </a:rPr>
              <a:t>“</a:t>
            </a:r>
            <a:r>
              <a:rPr lang="es-ES" sz="1800" dirty="0">
                <a:latin typeface="Sylfaen" panose="010A0502050306030303" pitchFamily="18" charset="0"/>
              </a:rPr>
              <a:t>En mi </a:t>
            </a:r>
            <a:r>
              <a:rPr lang="es-ES" sz="1800" dirty="0" err="1">
                <a:latin typeface="Sylfaen" panose="010A0502050306030303" pitchFamily="18" charset="0"/>
              </a:rPr>
              <a:t>opinion</a:t>
            </a:r>
            <a:r>
              <a:rPr lang="es-ES" sz="1800" dirty="0">
                <a:latin typeface="Sylfaen" panose="010A0502050306030303" pitchFamily="18" charset="0"/>
              </a:rPr>
              <a:t>, es Anthony </a:t>
            </a:r>
            <a:r>
              <a:rPr lang="es-ES" sz="1800" dirty="0" err="1">
                <a:latin typeface="Sylfaen" panose="010A0502050306030303" pitchFamily="18" charset="0"/>
              </a:rPr>
              <a:t>Flew</a:t>
            </a:r>
            <a:r>
              <a:rPr lang="es-ES" sz="1800" dirty="0">
                <a:latin typeface="Sylfaen" panose="010A0502050306030303" pitchFamily="18" charset="0"/>
              </a:rPr>
              <a:t>, en su </a:t>
            </a:r>
            <a:r>
              <a:rPr lang="es-ES" sz="1800" dirty="0" err="1">
                <a:latin typeface="Sylfaen" panose="010A0502050306030303" pitchFamily="18" charset="0"/>
              </a:rPr>
              <a:t>Hume's</a:t>
            </a:r>
            <a:r>
              <a:rPr lang="es-ES" sz="1800" dirty="0">
                <a:latin typeface="Sylfaen" panose="010A0502050306030303" pitchFamily="18" charset="0"/>
              </a:rPr>
              <a:t> </a:t>
            </a:r>
            <a:r>
              <a:rPr lang="es-ES" sz="1800" dirty="0" err="1" smtClean="0">
                <a:latin typeface="Sylfaen" panose="010A0502050306030303" pitchFamily="18" charset="0"/>
              </a:rPr>
              <a:t>Philosophy</a:t>
            </a:r>
            <a:r>
              <a:rPr lang="es-ES" sz="1800" dirty="0" smtClean="0">
                <a:latin typeface="Sylfaen" panose="010A0502050306030303" pitchFamily="18" charset="0"/>
              </a:rPr>
              <a:t> of </a:t>
            </a:r>
            <a:r>
              <a:rPr lang="es-ES" sz="1800" dirty="0" err="1">
                <a:latin typeface="Sylfaen" panose="010A0502050306030303" pitchFamily="18" charset="0"/>
              </a:rPr>
              <a:t>Belief</a:t>
            </a:r>
            <a:r>
              <a:rPr lang="es-ES" sz="1800" dirty="0">
                <a:latin typeface="Sylfaen" panose="010A0502050306030303" pitchFamily="18" charset="0"/>
              </a:rPr>
              <a:t>, ya citada, quien mejor interpreta el </a:t>
            </a:r>
            <a:r>
              <a:rPr lang="es-ES" sz="1800" dirty="0" smtClean="0">
                <a:latin typeface="Sylfaen" panose="010A0502050306030303" pitchFamily="18" charset="0"/>
              </a:rPr>
              <a:t>propósito original </a:t>
            </a:r>
            <a:r>
              <a:rPr lang="es-ES" sz="1800" dirty="0">
                <a:latin typeface="Sylfaen" panose="010A0502050306030303" pitchFamily="18" charset="0"/>
              </a:rPr>
              <a:t>de </a:t>
            </a:r>
            <a:r>
              <a:rPr lang="es-ES" sz="1800" dirty="0" err="1">
                <a:latin typeface="Sylfaen" panose="010A0502050306030303" pitchFamily="18" charset="0"/>
              </a:rPr>
              <a:t>Hume</a:t>
            </a:r>
            <a:r>
              <a:rPr lang="es-ES" sz="1800" dirty="0">
                <a:latin typeface="Sylfaen" panose="010A0502050306030303" pitchFamily="18" charset="0"/>
              </a:rPr>
              <a:t>. He de advertir que entiendo</a:t>
            </a:r>
          </a:p>
          <a:p>
            <a:r>
              <a:rPr lang="es-ES" sz="1800" dirty="0">
                <a:latin typeface="Sylfaen" panose="010A0502050306030303" pitchFamily="18" charset="0"/>
              </a:rPr>
              <a:t>su </a:t>
            </a:r>
            <a:r>
              <a:rPr lang="es-ES" sz="1800" dirty="0" err="1">
                <a:latin typeface="Sylfaen" panose="010A0502050306030303" pitchFamily="18" charset="0"/>
              </a:rPr>
              <a:t>interpretacion</a:t>
            </a:r>
            <a:r>
              <a:rPr lang="es-ES" sz="1800" dirty="0">
                <a:latin typeface="Sylfaen" panose="010A0502050306030303" pitchFamily="18" charset="0"/>
              </a:rPr>
              <a:t> (</a:t>
            </a:r>
            <a:r>
              <a:rPr lang="es-ES" sz="1800" dirty="0" err="1">
                <a:latin typeface="Sylfaen" panose="010A0502050306030303" pitchFamily="18" charset="0"/>
              </a:rPr>
              <a:t>Flew</a:t>
            </a:r>
            <a:r>
              <a:rPr lang="es-ES" sz="1800" dirty="0">
                <a:latin typeface="Sylfaen" panose="010A0502050306030303" pitchFamily="18" charset="0"/>
              </a:rPr>
              <a:t> no contiende con Smith al respecto</a:t>
            </a:r>
            <a:r>
              <a:rPr lang="es-ES" sz="1800" dirty="0" smtClean="0">
                <a:latin typeface="Sylfaen" panose="010A0502050306030303" pitchFamily="18" charset="0"/>
              </a:rPr>
              <a:t>, y </a:t>
            </a:r>
            <a:r>
              <a:rPr lang="es-ES" sz="1800" dirty="0">
                <a:latin typeface="Sylfaen" panose="010A0502050306030303" pitchFamily="18" charset="0"/>
              </a:rPr>
              <a:t>la obra de </a:t>
            </a:r>
            <a:r>
              <a:rPr lang="es-ES" sz="1800" dirty="0" err="1">
                <a:latin typeface="Sylfaen" panose="010A0502050306030303" pitchFamily="18" charset="0"/>
              </a:rPr>
              <a:t>Wilbanks</a:t>
            </a:r>
            <a:r>
              <a:rPr lang="es-ES" sz="1800" dirty="0">
                <a:latin typeface="Sylfaen" panose="010A0502050306030303" pitchFamily="18" charset="0"/>
              </a:rPr>
              <a:t> es posterior) no como </a:t>
            </a:r>
            <a:r>
              <a:rPr lang="es-ES" sz="1800" dirty="0" smtClean="0">
                <a:latin typeface="Sylfaen" panose="010A0502050306030303" pitchFamily="18" charset="0"/>
              </a:rPr>
              <a:t>anulando las </a:t>
            </a:r>
            <a:r>
              <a:rPr lang="es-ES" sz="1800" dirty="0">
                <a:latin typeface="Sylfaen" panose="010A0502050306030303" pitchFamily="18" charset="0"/>
              </a:rPr>
              <a:t>que sostienen el naturalismo y el escepticismo moderado</a:t>
            </a:r>
            <a:r>
              <a:rPr lang="es-ES" sz="1800" dirty="0" smtClean="0">
                <a:latin typeface="Sylfaen" panose="010A0502050306030303" pitchFamily="18" charset="0"/>
              </a:rPr>
              <a:t>, sino </a:t>
            </a:r>
            <a:r>
              <a:rPr lang="es-ES" sz="1800" dirty="0">
                <a:latin typeface="Sylfaen" panose="010A0502050306030303" pitchFamily="18" charset="0"/>
              </a:rPr>
              <a:t>subordinando estos a una </a:t>
            </a:r>
            <a:r>
              <a:rPr lang="es-ES" sz="1800" dirty="0" err="1">
                <a:latin typeface="Sylfaen" panose="010A0502050306030303" pitchFamily="18" charset="0"/>
              </a:rPr>
              <a:t>intencion</a:t>
            </a:r>
            <a:r>
              <a:rPr lang="es-ES" sz="1800" dirty="0">
                <a:latin typeface="Sylfaen" panose="010A0502050306030303" pitchFamily="18" charset="0"/>
              </a:rPr>
              <a:t> originaria</a:t>
            </a:r>
            <a:r>
              <a:rPr lang="es-ES" sz="1800" dirty="0" smtClean="0">
                <a:latin typeface="Sylfaen" panose="010A0502050306030303" pitchFamily="18" charset="0"/>
              </a:rPr>
              <a:t>. </a:t>
            </a:r>
            <a:r>
              <a:rPr lang="es-ES" sz="1800" dirty="0" err="1" smtClean="0">
                <a:latin typeface="Sylfaen" panose="010A0502050306030303" pitchFamily="18" charset="0"/>
              </a:rPr>
              <a:t>Segun</a:t>
            </a:r>
            <a:r>
              <a:rPr lang="es-ES" sz="1800" dirty="0" smtClean="0">
                <a:latin typeface="Sylfaen" panose="010A0502050306030303" pitchFamily="18" charset="0"/>
              </a:rPr>
              <a:t> </a:t>
            </a:r>
            <a:r>
              <a:rPr lang="es-ES" sz="1800" dirty="0" err="1">
                <a:latin typeface="Sylfaen" panose="010A0502050306030303" pitchFamily="18" charset="0"/>
              </a:rPr>
              <a:t>Flew</a:t>
            </a:r>
            <a:r>
              <a:rPr lang="es-ES" sz="1800" dirty="0">
                <a:latin typeface="Sylfaen" panose="010A0502050306030303" pitchFamily="18" charset="0"/>
              </a:rPr>
              <a:t>, el deseo fundamental del que </a:t>
            </a:r>
            <a:r>
              <a:rPr lang="es-ES" sz="1800" dirty="0" err="1" smtClean="0">
                <a:latin typeface="Sylfaen" panose="010A0502050306030303" pitchFamily="18" charset="0"/>
              </a:rPr>
              <a:t>nacio</a:t>
            </a:r>
            <a:r>
              <a:rPr lang="es-ES" sz="1800" dirty="0" smtClean="0">
                <a:latin typeface="Sylfaen" panose="010A0502050306030303" pitchFamily="18" charset="0"/>
              </a:rPr>
              <a:t> la </a:t>
            </a:r>
            <a:r>
              <a:rPr lang="es-ES" sz="1800" dirty="0" err="1">
                <a:latin typeface="Sylfaen" panose="010A0502050306030303" pitchFamily="18" charset="0"/>
              </a:rPr>
              <a:t>filosofia</a:t>
            </a:r>
            <a:r>
              <a:rPr lang="es-ES" sz="1800" dirty="0">
                <a:latin typeface="Sylfaen" panose="010A0502050306030303" pitchFamily="18" charset="0"/>
              </a:rPr>
              <a:t> </a:t>
            </a:r>
            <a:r>
              <a:rPr lang="es-ES" sz="1800" dirty="0" err="1">
                <a:latin typeface="Sylfaen" panose="010A0502050306030303" pitchFamily="18" charset="0"/>
              </a:rPr>
              <a:t>humeana</a:t>
            </a:r>
            <a:r>
              <a:rPr lang="es-ES" sz="1800" dirty="0">
                <a:latin typeface="Sylfaen" panose="010A0502050306030303" pitchFamily="18" charset="0"/>
              </a:rPr>
              <a:t> fue el de conferir apoyatura </a:t>
            </a:r>
            <a:r>
              <a:rPr lang="es-ES" sz="1800" dirty="0" smtClean="0">
                <a:latin typeface="Sylfaen" panose="010A0502050306030303" pitchFamily="18" charset="0"/>
              </a:rPr>
              <a:t>filosófica </a:t>
            </a:r>
            <a:r>
              <a:rPr lang="es-PE" sz="1800" dirty="0" smtClean="0">
                <a:latin typeface="Sylfaen" panose="010A0502050306030303" pitchFamily="18" charset="0"/>
              </a:rPr>
              <a:t>a </a:t>
            </a:r>
            <a:r>
              <a:rPr lang="es-PE" sz="1800" dirty="0">
                <a:latin typeface="Sylfaen" panose="010A0502050306030303" pitchFamily="18" charset="0"/>
              </a:rPr>
              <a:t>un </a:t>
            </a:r>
            <a:r>
              <a:rPr lang="es-PE" sz="1800" dirty="0" err="1">
                <a:latin typeface="Sylfaen" panose="010A0502050306030303" pitchFamily="18" charset="0"/>
              </a:rPr>
              <a:t>basico</a:t>
            </a:r>
            <a:r>
              <a:rPr lang="es-PE" sz="1800" dirty="0">
                <a:latin typeface="Sylfaen" panose="010A0502050306030303" pitchFamily="18" charset="0"/>
              </a:rPr>
              <a:t> agnosticismo positivo (no </a:t>
            </a:r>
            <a:r>
              <a:rPr lang="es-PE" sz="1800" dirty="0" err="1">
                <a:latin typeface="Sylfaen" panose="010A0502050306030303" pitchFamily="18" charset="0"/>
              </a:rPr>
              <a:t>ateismo</a:t>
            </a:r>
            <a:r>
              <a:rPr lang="es-PE" sz="1800" dirty="0">
                <a:latin typeface="Sylfaen" panose="010A0502050306030303" pitchFamily="18" charset="0"/>
              </a:rPr>
              <a:t>), </a:t>
            </a:r>
            <a:r>
              <a:rPr lang="es-PE" sz="1800" dirty="0" smtClean="0">
                <a:latin typeface="Sylfaen" panose="010A0502050306030303" pitchFamily="18" charset="0"/>
              </a:rPr>
              <a:t>que </a:t>
            </a:r>
            <a:r>
              <a:rPr lang="es-ES" sz="1800" dirty="0" smtClean="0">
                <a:latin typeface="Sylfaen" panose="010A0502050306030303" pitchFamily="18" charset="0"/>
              </a:rPr>
              <a:t>acabase </a:t>
            </a:r>
            <a:r>
              <a:rPr lang="es-ES" sz="1800" dirty="0">
                <a:latin typeface="Sylfaen" panose="010A0502050306030303" pitchFamily="18" charset="0"/>
              </a:rPr>
              <a:t>de una vez con el fanatismo y la </a:t>
            </a:r>
            <a:r>
              <a:rPr lang="es-ES" sz="1800" dirty="0" err="1">
                <a:latin typeface="Sylfaen" panose="010A0502050306030303" pitchFamily="18" charset="0"/>
              </a:rPr>
              <a:t>supersticion</a:t>
            </a:r>
            <a:r>
              <a:rPr lang="es-ES" sz="1800" dirty="0">
                <a:latin typeface="Sylfaen" panose="010A0502050306030303" pitchFamily="18" charset="0"/>
              </a:rPr>
              <a:t> religiosa</a:t>
            </a:r>
            <a:r>
              <a:rPr lang="es-ES" sz="1800" dirty="0" smtClean="0">
                <a:latin typeface="Sylfaen" panose="010A0502050306030303" pitchFamily="18" charset="0"/>
              </a:rPr>
              <a:t>.</a:t>
            </a:r>
            <a:r>
              <a:rPr lang="es-ES" sz="1800" dirty="0" smtClean="0">
                <a:latin typeface="*Minion Pro-6212-Identity-H"/>
              </a:rPr>
              <a:t>” </a:t>
            </a:r>
            <a:r>
              <a:rPr lang="es-ES" sz="1800" dirty="0" err="1" smtClean="0">
                <a:latin typeface="*Minion Pro-6212-Identity-H"/>
              </a:rPr>
              <a:t>Pag</a:t>
            </a:r>
            <a:r>
              <a:rPr lang="es-ES" sz="1800" dirty="0" smtClean="0">
                <a:latin typeface="*Minion Pro-6212-Identity-H"/>
              </a:rPr>
              <a:t>. 27.</a:t>
            </a:r>
            <a:endParaRPr lang="es-PE" sz="1800" dirty="0" smtClean="0">
              <a:latin typeface="*Minion Pro-6212-Identity-H"/>
            </a:endParaRPr>
          </a:p>
        </p:txBody>
      </p:sp>
      <p:pic>
        <p:nvPicPr>
          <p:cNvPr id="4" name="Imagen 3"/>
          <p:cNvPicPr>
            <a:picLocks noChangeAspect="1"/>
          </p:cNvPicPr>
          <p:nvPr/>
        </p:nvPicPr>
        <p:blipFill>
          <a:blip r:embed="rId4"/>
          <a:stretch>
            <a:fillRect/>
          </a:stretch>
        </p:blipFill>
        <p:spPr>
          <a:xfrm>
            <a:off x="2486855" y="870140"/>
            <a:ext cx="7218290" cy="859611"/>
          </a:xfrm>
          <a:prstGeom prst="rect">
            <a:avLst/>
          </a:prstGeom>
        </p:spPr>
      </p:pic>
      <p:pic>
        <p:nvPicPr>
          <p:cNvPr id="2" name="Imagen 1"/>
          <p:cNvPicPr>
            <a:picLocks noChangeAspect="1"/>
          </p:cNvPicPr>
          <p:nvPr/>
        </p:nvPicPr>
        <p:blipFill>
          <a:blip r:embed="rId5"/>
          <a:stretch>
            <a:fillRect/>
          </a:stretch>
        </p:blipFill>
        <p:spPr>
          <a:xfrm>
            <a:off x="7211277" y="1932294"/>
            <a:ext cx="3859020" cy="4410309"/>
          </a:xfrm>
          <a:prstGeom prst="rect">
            <a:avLst/>
          </a:prstGeom>
        </p:spPr>
      </p:pic>
    </p:spTree>
    <p:extLst>
      <p:ext uri="{BB962C8B-B14F-4D97-AF65-F5344CB8AC3E}">
        <p14:creationId xmlns:p14="http://schemas.microsoft.com/office/powerpoint/2010/main" val="2957643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Shape 354"/>
        <p:cNvGrpSpPr/>
        <p:nvPr/>
      </p:nvGrpSpPr>
      <p:grpSpPr>
        <a:xfrm>
          <a:off x="0" y="0"/>
          <a:ext cx="0" cy="0"/>
          <a:chOff x="0" y="0"/>
          <a:chExt cx="0" cy="0"/>
        </a:xfrm>
      </p:grpSpPr>
      <p:pic>
        <p:nvPicPr>
          <p:cNvPr id="356" name="Google Shape;356;p2" descr="Portal de la UNE :."/>
          <p:cNvPicPr preferRelativeResize="0"/>
          <p:nvPr/>
        </p:nvPicPr>
        <p:blipFill rotWithShape="1">
          <a:blip r:embed="rId3">
            <a:alphaModFix/>
          </a:blip>
          <a:srcRect/>
          <a:stretch/>
        </p:blipFill>
        <p:spPr>
          <a:xfrm>
            <a:off x="187084" y="214877"/>
            <a:ext cx="921628" cy="1253613"/>
          </a:xfrm>
          <a:prstGeom prst="rect">
            <a:avLst/>
          </a:prstGeom>
          <a:noFill/>
          <a:ln>
            <a:noFill/>
          </a:ln>
        </p:spPr>
      </p:pic>
      <p:grpSp>
        <p:nvGrpSpPr>
          <p:cNvPr id="357" name="Google Shape;357;p2"/>
          <p:cNvGrpSpPr/>
          <p:nvPr/>
        </p:nvGrpSpPr>
        <p:grpSpPr>
          <a:xfrm>
            <a:off x="10915866" y="214877"/>
            <a:ext cx="1172945" cy="1522741"/>
            <a:chOff x="1404013" y="2424754"/>
            <a:chExt cx="353600" cy="354944"/>
          </a:xfrm>
        </p:grpSpPr>
        <p:sp>
          <p:nvSpPr>
            <p:cNvPr id="358" name="Google Shape;358;p2"/>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59" name="Google Shape;359;p2"/>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0" name="Google Shape;360;p2"/>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1" name="Google Shape;361;p2"/>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sp>
          <p:nvSpPr>
            <p:cNvPr id="362" name="Google Shape;362;p2"/>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SzPts val="1400"/>
              </a:pPr>
              <a:endParaRPr/>
            </a:p>
          </p:txBody>
        </p:sp>
      </p:grpSp>
      <p:sp>
        <p:nvSpPr>
          <p:cNvPr id="3" name="Rectángulo 2"/>
          <p:cNvSpPr/>
          <p:nvPr/>
        </p:nvSpPr>
        <p:spPr>
          <a:xfrm>
            <a:off x="900745" y="2290790"/>
            <a:ext cx="5677476" cy="3508653"/>
          </a:xfrm>
          <a:prstGeom prst="rect">
            <a:avLst/>
          </a:prstGeom>
        </p:spPr>
        <p:txBody>
          <a:bodyPr wrap="square">
            <a:spAutoFit/>
          </a:bodyPr>
          <a:lstStyle/>
          <a:p>
            <a:pPr algn="just"/>
            <a:r>
              <a:rPr lang="es-ES" sz="3200" b="1" u="sng" dirty="0" smtClean="0">
                <a:solidFill>
                  <a:srgbClr val="C00000"/>
                </a:solidFill>
                <a:latin typeface="*Minion Pro-6212-Identity-H"/>
              </a:rPr>
              <a:t>ADAM SMITH A HUME</a:t>
            </a:r>
          </a:p>
          <a:p>
            <a:pPr algn="just"/>
            <a:endParaRPr lang="es-PE" sz="3200" b="1" u="sng" dirty="0">
              <a:latin typeface="*Minion Pro-6212-Identity-H"/>
            </a:endParaRPr>
          </a:p>
          <a:p>
            <a:pPr algn="just"/>
            <a:r>
              <a:rPr lang="es-PE" sz="1800" dirty="0" smtClean="0">
                <a:latin typeface="*Minion Pro-6212-Identity-H"/>
              </a:rPr>
              <a:t>“</a:t>
            </a:r>
            <a:r>
              <a:rPr lang="es-PE" sz="2400" b="1" i="1" dirty="0">
                <a:latin typeface="*Minion Pro-6212-Identity-H"/>
              </a:rPr>
              <a:t>E</a:t>
            </a:r>
            <a:r>
              <a:rPr lang="es-PE" sz="2400" b="1" i="1" dirty="0" smtClean="0">
                <a:latin typeface="*Minion Pro-6212-Identity-H"/>
              </a:rPr>
              <a:t>n suma, siempre lo consideré, durante su vida y desde su muerte, como alguien que se aproximó tanto a la idea del hombre absolutamente sabio y virtuoso como quizás la débil naturaleza humana lo permita.</a:t>
            </a:r>
            <a:r>
              <a:rPr lang="es-PE" sz="1800" b="1" i="1" dirty="0" smtClean="0">
                <a:latin typeface="*Minion Pro-6212-Identity-H"/>
              </a:rPr>
              <a:t>” </a:t>
            </a:r>
            <a:r>
              <a:rPr lang="es-PE" dirty="0" smtClean="0">
                <a:latin typeface="*Minion Pro-6212-Identity-H"/>
              </a:rPr>
              <a:t>Carta a William </a:t>
            </a:r>
            <a:r>
              <a:rPr lang="es-PE" dirty="0" err="1" smtClean="0">
                <a:latin typeface="*Minion Pro-6212-Identity-H"/>
              </a:rPr>
              <a:t>Strahan</a:t>
            </a:r>
            <a:r>
              <a:rPr lang="es-PE" dirty="0" smtClean="0">
                <a:latin typeface="*Minion Pro-6212-Identity-H"/>
              </a:rPr>
              <a:t>, 9 de noviembre de 1776.</a:t>
            </a:r>
            <a:endParaRPr lang="es-PE" dirty="0" smtClean="0">
              <a:solidFill>
                <a:srgbClr val="222222"/>
              </a:solidFill>
              <a:latin typeface="Verdana" panose="020B0604030504040204" pitchFamily="34" charset="0"/>
              <a:ea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4"/>
          <a:stretch>
            <a:fillRect/>
          </a:stretch>
        </p:blipFill>
        <p:spPr>
          <a:xfrm>
            <a:off x="2486855" y="870140"/>
            <a:ext cx="7218290" cy="859611"/>
          </a:xfrm>
          <a:prstGeom prst="rect">
            <a:avLst/>
          </a:prstGeom>
        </p:spPr>
      </p:pic>
      <p:pic>
        <p:nvPicPr>
          <p:cNvPr id="5" name="Imagen 4"/>
          <p:cNvPicPr>
            <a:picLocks noChangeAspect="1"/>
          </p:cNvPicPr>
          <p:nvPr/>
        </p:nvPicPr>
        <p:blipFill>
          <a:blip r:embed="rId5"/>
          <a:stretch>
            <a:fillRect/>
          </a:stretch>
        </p:blipFill>
        <p:spPr>
          <a:xfrm>
            <a:off x="6619038" y="2093180"/>
            <a:ext cx="5491086" cy="3706263"/>
          </a:xfrm>
          <a:prstGeom prst="rect">
            <a:avLst/>
          </a:prstGeom>
        </p:spPr>
      </p:pic>
    </p:spTree>
    <p:extLst>
      <p:ext uri="{BB962C8B-B14F-4D97-AF65-F5344CB8AC3E}">
        <p14:creationId xmlns:p14="http://schemas.microsoft.com/office/powerpoint/2010/main" val="2163596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Shape 2320"/>
        <p:cNvGrpSpPr/>
        <p:nvPr/>
      </p:nvGrpSpPr>
      <p:grpSpPr>
        <a:xfrm>
          <a:off x="0" y="0"/>
          <a:ext cx="0" cy="0"/>
          <a:chOff x="0" y="0"/>
          <a:chExt cx="0" cy="0"/>
        </a:xfrm>
      </p:grpSpPr>
      <p:sp>
        <p:nvSpPr>
          <p:cNvPr id="2321" name="Google Shape;2321;p49"/>
          <p:cNvSpPr txBox="1">
            <a:spLocks noGrp="1"/>
          </p:cNvSpPr>
          <p:nvPr>
            <p:ph type="title"/>
          </p:nvPr>
        </p:nvSpPr>
        <p:spPr>
          <a:xfrm>
            <a:off x="719333" y="3429000"/>
            <a:ext cx="5028400" cy="1188000"/>
          </a:xfrm>
          <a:prstGeom prst="rect">
            <a:avLst/>
          </a:prstGeom>
        </p:spPr>
        <p:txBody>
          <a:bodyPr spcFirstLastPara="1" wrap="square" lIns="121900" tIns="121900" rIns="121900" bIns="121900" anchor="b" anchorCtr="0">
            <a:noAutofit/>
          </a:bodyPr>
          <a:lstStyle/>
          <a:p>
            <a:r>
              <a:rPr lang="en" dirty="0"/>
              <a:t>Referencias Bibliográficas</a:t>
            </a:r>
            <a:endParaRPr dirty="0"/>
          </a:p>
        </p:txBody>
      </p:sp>
      <p:sp>
        <p:nvSpPr>
          <p:cNvPr id="2322" name="Google Shape;2322;p49"/>
          <p:cNvSpPr txBox="1">
            <a:spLocks noGrp="1"/>
          </p:cNvSpPr>
          <p:nvPr>
            <p:ph type="body" idx="4294967295"/>
          </p:nvPr>
        </p:nvSpPr>
        <p:spPr>
          <a:xfrm>
            <a:off x="6002594" y="0"/>
            <a:ext cx="6189406" cy="6858000"/>
          </a:xfrm>
          <a:prstGeom prst="rect">
            <a:avLst/>
          </a:prstGeom>
          <a:solidFill>
            <a:srgbClr val="0070C0"/>
          </a:solidFill>
          <a:ln>
            <a:solidFill>
              <a:srgbClr val="0070C0"/>
            </a:solidFill>
          </a:ln>
        </p:spPr>
        <p:txBody>
          <a:bodyPr spcFirstLastPara="1" wrap="square" lIns="121900" tIns="121900" rIns="121900" bIns="121900" anchor="ctr" anchorCtr="0">
            <a:noAutofit/>
          </a:bodyPr>
          <a:lstStyle/>
          <a:p>
            <a:pPr marL="342900" lvl="0" indent="-342900">
              <a:lnSpc>
                <a:spcPts val="1950"/>
              </a:lnSpc>
              <a:spcAft>
                <a:spcPts val="800"/>
              </a:spcAft>
              <a:buFont typeface="+mj-lt"/>
              <a:buAutoNum type="arabicPeriod"/>
              <a:tabLst>
                <a:tab pos="-1685925" algn="l"/>
                <a:tab pos="-1257300" algn="l"/>
              </a:tabLst>
            </a:pPr>
            <a:endPar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endPar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endPar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Estermann</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J. (2001).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Historia de la filosofía II.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Edit.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Abya-Yala</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Ecuador.</a:t>
            </a:r>
          </a:p>
          <a:p>
            <a:pPr marL="342900" lvl="0" indent="-342900">
              <a:lnSpc>
                <a:spcPts val="1950"/>
              </a:lnSpc>
              <a:spcAft>
                <a:spcPts val="800"/>
              </a:spcAft>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Ferrater</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Mora, José. (1964).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“Diccionario de filosofía.” Bs. As. Edit. Sudamericana.</a:t>
            </a:r>
          </a:p>
          <a:p>
            <a:pPr marL="342900" lvl="0">
              <a:lnSpc>
                <a:spcPts val="1950"/>
              </a:lnSpc>
              <a:spcAft>
                <a:spcPts val="800"/>
              </a:spcAft>
              <a:buClr>
                <a:srgbClr val="36252C"/>
              </a:buClr>
              <a:buFont typeface="+mj-lt"/>
              <a:buAutoNum type="arabicPeriod"/>
              <a:tabLst>
                <a:tab pos="-1685925" algn="l"/>
                <a:tab pos="-1257300" algn="l"/>
              </a:tabLst>
            </a:pPr>
            <a:r>
              <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García </a:t>
            </a:r>
            <a:r>
              <a:rPr lang="es-ES" sz="1200" b="1"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Morente</a:t>
            </a:r>
            <a:r>
              <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Manuel. (1964). </a:t>
            </a:r>
            <a:r>
              <a:rPr lang="es-ES" sz="1200" b="1" i="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Lecciones preliminares de filosofía.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México</a:t>
            </a:r>
            <a:r>
              <a:rPr lang="es-ES" sz="1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Edit. Diana. </a:t>
            </a:r>
            <a:endPar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ts val="1950"/>
              </a:lnSpc>
              <a:spcAft>
                <a:spcPts val="800"/>
              </a:spcAft>
              <a:buClr>
                <a:srgbClr val="36252C"/>
              </a:buClr>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Hume</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David. (1992). Tratado de la naturaleza humana</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Madrid. Edit. </a:t>
            </a:r>
            <a:r>
              <a:rPr lang="es-ES" sz="1200" b="1" i="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Tecnos</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endParaRPr lang="es-ES" sz="1200" b="1" i="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ts val="1950"/>
              </a:lnSpc>
              <a:spcAft>
                <a:spcPts val="800"/>
              </a:spcAft>
              <a:buClr>
                <a:srgbClr val="36252C"/>
              </a:buClr>
              <a:buFont typeface="+mj-lt"/>
              <a:buAutoNum type="arabicPeriod"/>
              <a:tabLst>
                <a:tab pos="-1685925" algn="l"/>
                <a:tab pos="-1257300" algn="l"/>
              </a:tabLst>
            </a:pP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------------------------(2014). Investigación sobre los principios de la moral. Madrid. Alianza Editorial.</a:t>
            </a:r>
            <a:endPar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a:lnSpc>
                <a:spcPts val="1950"/>
              </a:lnSpc>
              <a:spcAft>
                <a:spcPts val="800"/>
              </a:spcAft>
              <a:buClr>
                <a:srgbClr val="36252C"/>
              </a:buClr>
              <a:buFont typeface="+mj-lt"/>
              <a:buAutoNum type="arabicPeriod"/>
              <a:tabLst>
                <a:tab pos="-1685925" algn="l"/>
                <a:tab pos="-1257300" algn="l"/>
              </a:tabLst>
            </a:pP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Gombrich</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Ernest</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(2005). </a:t>
            </a:r>
            <a:r>
              <a:rPr lang="es-ES" sz="1200" b="1" i="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B</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reve historia del mundo.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Barcelona. Edit. Península S.A.</a:t>
            </a:r>
          </a:p>
          <a:p>
            <a:pPr marL="342900" lvl="0">
              <a:lnSpc>
                <a:spcPts val="1950"/>
              </a:lnSpc>
              <a:spcAft>
                <a:spcPts val="800"/>
              </a:spcAft>
              <a:buClr>
                <a:srgbClr val="36252C"/>
              </a:buClr>
              <a:buFont typeface="+mj-lt"/>
              <a:buAutoNum type="arabicPeriod"/>
              <a:tabLst>
                <a:tab pos="-1685925" algn="l"/>
                <a:tab pos="-1257300" algn="l"/>
              </a:tabLst>
            </a:pP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Marías, </a:t>
            </a:r>
            <a:r>
              <a:rPr lang="es-ES" sz="1200" b="1" dirty="0" err="1"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Julian</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(1967). </a:t>
            </a:r>
            <a:r>
              <a:rPr lang="es-ES" sz="1200" b="1" i="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Historia de la filosofía. </a:t>
            </a:r>
            <a:r>
              <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Madrid. Edit. Revista de Occidente. Vigésima edición. </a:t>
            </a:r>
          </a:p>
          <a:p>
            <a:pPr marL="342900" lvl="0">
              <a:lnSpc>
                <a:spcPts val="1950"/>
              </a:lnSpc>
              <a:spcAft>
                <a:spcPts val="800"/>
              </a:spcAft>
              <a:buClr>
                <a:srgbClr val="36252C"/>
              </a:buClr>
              <a:buFont typeface="+mj-lt"/>
              <a:buAutoNum type="arabicPeriod"/>
              <a:tabLst>
                <a:tab pos="-1685925" algn="l"/>
                <a:tab pos="-1257300" algn="l"/>
              </a:tabLst>
            </a:pPr>
            <a:endParaRPr lang="es-ES" sz="12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endParaRPr lang="es-ES" sz="1200" b="1" dirty="0" smtClean="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ts val="1950"/>
              </a:lnSpc>
              <a:spcAft>
                <a:spcPts val="800"/>
              </a:spcAft>
              <a:buFont typeface="+mj-lt"/>
              <a:buAutoNum type="arabicPeriod"/>
              <a:tabLst>
                <a:tab pos="-1685925" algn="l"/>
                <a:tab pos="-1257300" algn="l"/>
              </a:tabLst>
            </a:pPr>
            <a:endParaRPr lang="es-PE" sz="1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4" name="Google Shape;15130;p67"/>
          <p:cNvGrpSpPr/>
          <p:nvPr/>
        </p:nvGrpSpPr>
        <p:grpSpPr>
          <a:xfrm>
            <a:off x="11200320" y="241231"/>
            <a:ext cx="627055" cy="754363"/>
            <a:chOff x="1404013" y="2424754"/>
            <a:chExt cx="353600" cy="354944"/>
          </a:xfrm>
        </p:grpSpPr>
        <p:sp>
          <p:nvSpPr>
            <p:cNvPr id="45"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6"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7"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8"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sp>
          <p:nvSpPr>
            <p:cNvPr id="49"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solidFill>
                <a:sysClr val="window" lastClr="FFFFFF"/>
              </a:solidFill>
            </a:ln>
          </p:spPr>
          <p:txBody>
            <a:bodyPr spcFirstLastPara="1" wrap="square" lIns="91425" tIns="91425" rIns="91425" bIns="91425" anchor="ctr" anchorCtr="0">
              <a:noAutofit/>
            </a:bodyPr>
            <a:lstStyle/>
            <a:p>
              <a:pPr>
                <a:defRPr/>
              </a:pPr>
              <a:endParaRPr>
                <a:ea typeface="+mn-ea"/>
              </a:endParaRPr>
            </a:p>
          </p:txBody>
        </p:sp>
      </p:grpSp>
      <p:sp>
        <p:nvSpPr>
          <p:cNvPr id="50" name="Google Shape;12657;p63"/>
          <p:cNvSpPr/>
          <p:nvPr/>
        </p:nvSpPr>
        <p:spPr>
          <a:xfrm>
            <a:off x="2708585" y="3395073"/>
            <a:ext cx="1049896" cy="627927"/>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endParaRPr>
              <a:ea typeface="+mn-ea"/>
            </a:endParaRPr>
          </a:p>
        </p:txBody>
      </p:sp>
      <p:pic>
        <p:nvPicPr>
          <p:cNvPr id="51" name="Picture 6" descr="Portal de la UNE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6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3</a:t>
            </a:fld>
            <a:endParaRPr>
              <a:solidFill>
                <a:srgbClr val="FFFFFF"/>
              </a:solidFill>
            </a:endParaRPr>
          </a:p>
        </p:txBody>
      </p:sp>
      <p:sp>
        <p:nvSpPr>
          <p:cNvPr id="4" name="Rectángulo 3"/>
          <p:cNvSpPr/>
          <p:nvPr/>
        </p:nvSpPr>
        <p:spPr>
          <a:xfrm>
            <a:off x="1580882" y="688340"/>
            <a:ext cx="7999846" cy="892552"/>
          </a:xfrm>
          <a:prstGeom prst="rect">
            <a:avLst/>
          </a:prstGeom>
        </p:spPr>
        <p:txBody>
          <a:bodyPr wrap="square">
            <a:spAutoFit/>
          </a:bodyPr>
          <a:lstStyle/>
          <a:p>
            <a:pPr>
              <a:buClrTx/>
              <a:buFontTx/>
              <a:buNone/>
              <a:defRPr/>
            </a:pPr>
            <a:r>
              <a:rPr lang="es-ES" sz="3200" b="1" u="sng" dirty="0" smtClean="0">
                <a:solidFill>
                  <a:sysClr val="windowText" lastClr="000000"/>
                </a:solidFill>
              </a:rPr>
              <a:t>HUME-VIDA Y OBRA</a:t>
            </a:r>
            <a:endParaRPr lang="es-PE" sz="1600" dirty="0" smtClean="0">
              <a:solidFill>
                <a:sysClr val="windowText" lastClr="000000"/>
              </a:solidFill>
            </a:endParaRPr>
          </a:p>
          <a:p>
            <a:pPr>
              <a:buClrTx/>
              <a:buFontTx/>
              <a:buNone/>
              <a:defRPr/>
            </a:pP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5" name="CuadroTexto 4"/>
          <p:cNvSpPr txBox="1"/>
          <p:nvPr/>
        </p:nvSpPr>
        <p:spPr>
          <a:xfrm>
            <a:off x="495865" y="1869740"/>
            <a:ext cx="7283359" cy="4401205"/>
          </a:xfrm>
          <a:prstGeom prst="rect">
            <a:avLst/>
          </a:prstGeom>
          <a:noFill/>
        </p:spPr>
        <p:txBody>
          <a:bodyPr wrap="square" rtlCol="0">
            <a:spAutoFit/>
          </a:bodyPr>
          <a:lstStyle/>
          <a:p>
            <a:pPr marL="285750" indent="-285750">
              <a:buFontTx/>
              <a:buChar char="-"/>
            </a:pPr>
            <a:r>
              <a:rPr lang="es-ES" sz="2000" b="1" dirty="0" smtClean="0">
                <a:solidFill>
                  <a:srgbClr val="000510"/>
                </a:solidFill>
              </a:rPr>
              <a:t>Nació 26 de abril de 1711-Edimburgo, Escocia-Inglaterra.</a:t>
            </a:r>
          </a:p>
          <a:p>
            <a:pPr marL="285750" indent="-285750">
              <a:buFontTx/>
              <a:buChar char="-"/>
            </a:pPr>
            <a:r>
              <a:rPr lang="es-ES" sz="2000" b="1" dirty="0" smtClean="0">
                <a:solidFill>
                  <a:srgbClr val="000510"/>
                </a:solidFill>
              </a:rPr>
              <a:t>Clase media alta, descendiente de la aristocracia.</a:t>
            </a:r>
          </a:p>
          <a:p>
            <a:pPr marL="285750" indent="-285750">
              <a:buFontTx/>
              <a:buChar char="-"/>
            </a:pPr>
            <a:r>
              <a:rPr lang="es-ES" sz="2000" b="1" dirty="0" smtClean="0">
                <a:solidFill>
                  <a:srgbClr val="000510"/>
                </a:solidFill>
              </a:rPr>
              <a:t>Estudio múltiples materias: filosofía, derecho, economía, historia. </a:t>
            </a:r>
          </a:p>
          <a:p>
            <a:r>
              <a:rPr lang="es-ES" sz="2000" b="1" dirty="0" smtClean="0">
                <a:solidFill>
                  <a:srgbClr val="000510"/>
                </a:solidFill>
              </a:rPr>
              <a:t>- Fue gran amigo de A. Smith y Rousseau.</a:t>
            </a:r>
          </a:p>
          <a:p>
            <a:r>
              <a:rPr lang="es-ES" sz="2000" b="1" dirty="0" smtClean="0">
                <a:solidFill>
                  <a:srgbClr val="000510"/>
                </a:solidFill>
              </a:rPr>
              <a:t>Publicaciones:</a:t>
            </a:r>
          </a:p>
          <a:p>
            <a:pPr marL="285750" indent="-285750">
              <a:buFontTx/>
              <a:buChar char="-"/>
            </a:pPr>
            <a:r>
              <a:rPr lang="es-ES" sz="2000" b="1" dirty="0" smtClean="0">
                <a:solidFill>
                  <a:srgbClr val="000510"/>
                </a:solidFill>
              </a:rPr>
              <a:t>Tratado de la naturaleza humana (1739).</a:t>
            </a:r>
          </a:p>
          <a:p>
            <a:pPr marL="285750" indent="-285750">
              <a:buFontTx/>
              <a:buChar char="-"/>
            </a:pPr>
            <a:r>
              <a:rPr lang="es-ES" sz="2000" b="1" dirty="0" smtClean="0">
                <a:solidFill>
                  <a:srgbClr val="000510"/>
                </a:solidFill>
              </a:rPr>
              <a:t>Ensayos morales y políticos (1741)</a:t>
            </a:r>
          </a:p>
          <a:p>
            <a:pPr marL="285750" indent="-285750">
              <a:buFontTx/>
              <a:buChar char="-"/>
            </a:pPr>
            <a:r>
              <a:rPr lang="es-ES" sz="2000" b="1" dirty="0" smtClean="0">
                <a:solidFill>
                  <a:srgbClr val="000510"/>
                </a:solidFill>
              </a:rPr>
              <a:t>Investigación sobre los principios de la moral (1749).</a:t>
            </a:r>
          </a:p>
          <a:p>
            <a:pPr marL="342900" indent="-342900">
              <a:buFontTx/>
              <a:buChar char="-"/>
            </a:pPr>
            <a:r>
              <a:rPr lang="es-ES" sz="2000" b="1" dirty="0" smtClean="0">
                <a:solidFill>
                  <a:srgbClr val="000510"/>
                </a:solidFill>
              </a:rPr>
              <a:t>Un  25 de agosto de 1776 muere en Edimburgo-Escocia, </a:t>
            </a:r>
          </a:p>
          <a:p>
            <a:r>
              <a:rPr lang="es-ES" sz="2000" b="1" dirty="0" smtClean="0">
                <a:solidFill>
                  <a:srgbClr val="000510"/>
                </a:solidFill>
              </a:rPr>
              <a:t>a los 65 años.</a:t>
            </a:r>
          </a:p>
          <a:p>
            <a:endParaRPr lang="es-PE" sz="2000" dirty="0">
              <a:solidFill>
                <a:srgbClr val="000510"/>
              </a:solidFill>
            </a:endParaRPr>
          </a:p>
        </p:txBody>
      </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p:cNvPicPr>
            <a:picLocks noChangeAspect="1"/>
          </p:cNvPicPr>
          <p:nvPr/>
        </p:nvPicPr>
        <p:blipFill>
          <a:blip r:embed="rId3"/>
          <a:stretch>
            <a:fillRect/>
          </a:stretch>
        </p:blipFill>
        <p:spPr>
          <a:xfrm>
            <a:off x="7463107" y="1869740"/>
            <a:ext cx="4351575" cy="4351575"/>
          </a:xfrm>
          <a:prstGeom prst="rect">
            <a:avLst/>
          </a:prstGeom>
        </p:spPr>
      </p:pic>
    </p:spTree>
    <p:extLst>
      <p:ext uri="{BB962C8B-B14F-4D97-AF65-F5344CB8AC3E}">
        <p14:creationId xmlns:p14="http://schemas.microsoft.com/office/powerpoint/2010/main" val="2866063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4</a:t>
            </a:fld>
            <a:endParaRPr>
              <a:solidFill>
                <a:srgbClr val="FFFFFF"/>
              </a:solidFill>
            </a:endParaRPr>
          </a:p>
        </p:txBody>
      </p:sp>
      <p:sp>
        <p:nvSpPr>
          <p:cNvPr id="4" name="Rectángulo 3"/>
          <p:cNvSpPr/>
          <p:nvPr/>
        </p:nvSpPr>
        <p:spPr>
          <a:xfrm>
            <a:off x="1580882" y="688340"/>
            <a:ext cx="7999846" cy="584775"/>
          </a:xfrm>
          <a:prstGeom prst="rect">
            <a:avLst/>
          </a:prstGeom>
        </p:spPr>
        <p:txBody>
          <a:bodyPr wrap="square">
            <a:spAutoFit/>
          </a:bodyPr>
          <a:lstStyle/>
          <a:p>
            <a:pPr>
              <a:buClrTx/>
              <a:buFontTx/>
              <a:buNone/>
              <a:defRPr/>
            </a:pPr>
            <a:r>
              <a:rPr lang="es-ES" sz="3200" b="1" u="sng" dirty="0" smtClean="0">
                <a:solidFill>
                  <a:sysClr val="windowText" lastClr="000000"/>
                </a:solidFill>
              </a:rPr>
              <a:t>Trece días antes de morir</a:t>
            </a: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6" name="CuadroTexto 5"/>
          <p:cNvSpPr txBox="1"/>
          <p:nvPr/>
        </p:nvSpPr>
        <p:spPr>
          <a:xfrm>
            <a:off x="1433015" y="1897034"/>
            <a:ext cx="4203510" cy="4154984"/>
          </a:xfrm>
          <a:prstGeom prst="rect">
            <a:avLst/>
          </a:prstGeom>
          <a:noFill/>
        </p:spPr>
        <p:txBody>
          <a:bodyPr wrap="square" rtlCol="0">
            <a:spAutoFit/>
          </a:bodyPr>
          <a:lstStyle/>
          <a:p>
            <a:pPr algn="just"/>
            <a:r>
              <a:rPr lang="es-ES" sz="2400" b="1" i="1" dirty="0" smtClean="0"/>
              <a:t>“Parece innegable que nada puede otorgarle más mérito a cualquier criatura humana que el sentimiento de benevolencia en un grado sumo; y que, aparte de su mérito, surge de su tendencia a promover el interés de nuestra especie y a dar felicidad a la sociedad humana.”</a:t>
            </a:r>
            <a:endParaRPr lang="es-PE" dirty="0"/>
          </a:p>
        </p:txBody>
      </p:sp>
      <p:pic>
        <p:nvPicPr>
          <p:cNvPr id="5" name="Imagen 4"/>
          <p:cNvPicPr>
            <a:picLocks noChangeAspect="1"/>
          </p:cNvPicPr>
          <p:nvPr/>
        </p:nvPicPr>
        <p:blipFill>
          <a:blip r:embed="rId3"/>
          <a:stretch>
            <a:fillRect/>
          </a:stretch>
        </p:blipFill>
        <p:spPr>
          <a:xfrm>
            <a:off x="6958333" y="952368"/>
            <a:ext cx="4429690" cy="5672861"/>
          </a:xfrm>
          <a:prstGeom prst="rect">
            <a:avLst/>
          </a:prstGeom>
        </p:spPr>
      </p:pic>
    </p:spTree>
    <p:extLst>
      <p:ext uri="{BB962C8B-B14F-4D97-AF65-F5344CB8AC3E}">
        <p14:creationId xmlns:p14="http://schemas.microsoft.com/office/powerpoint/2010/main" val="52098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5</a:t>
            </a:fld>
            <a:endParaRPr>
              <a:solidFill>
                <a:srgbClr val="FFFFFF"/>
              </a:solidFill>
            </a:endParaRPr>
          </a:p>
        </p:txBody>
      </p:sp>
      <p:sp>
        <p:nvSpPr>
          <p:cNvPr id="4" name="Rectángulo 3"/>
          <p:cNvSpPr/>
          <p:nvPr/>
        </p:nvSpPr>
        <p:spPr>
          <a:xfrm>
            <a:off x="1580882" y="688340"/>
            <a:ext cx="7999846" cy="584775"/>
          </a:xfrm>
          <a:prstGeom prst="rect">
            <a:avLst/>
          </a:prstGeom>
        </p:spPr>
        <p:txBody>
          <a:bodyPr wrap="square">
            <a:spAutoFit/>
          </a:bodyPr>
          <a:lstStyle/>
          <a:p>
            <a:pPr>
              <a:buClrTx/>
              <a:buFontTx/>
              <a:buNone/>
              <a:defRPr/>
            </a:pPr>
            <a:r>
              <a:rPr lang="es-ES" sz="3200" b="1" u="sng" dirty="0" smtClean="0">
                <a:solidFill>
                  <a:sysClr val="windowText" lastClr="000000"/>
                </a:solidFill>
              </a:rPr>
              <a:t>Tratado de la naturaleza humana (1739)</a:t>
            </a: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7" name="CuadroTexto 6"/>
          <p:cNvSpPr txBox="1"/>
          <p:nvPr/>
        </p:nvSpPr>
        <p:spPr>
          <a:xfrm>
            <a:off x="1037227" y="1806685"/>
            <a:ext cx="5049672" cy="2923877"/>
          </a:xfrm>
          <a:prstGeom prst="rect">
            <a:avLst/>
          </a:prstGeom>
          <a:noFill/>
        </p:spPr>
        <p:txBody>
          <a:bodyPr wrap="square" rtlCol="0">
            <a:spAutoFit/>
          </a:bodyPr>
          <a:lstStyle/>
          <a:p>
            <a:pPr algn="just"/>
            <a:r>
              <a:rPr lang="es-ES" sz="1600" b="1" i="1" dirty="0" smtClean="0"/>
              <a:t>“</a:t>
            </a:r>
            <a:r>
              <a:rPr lang="es-ES" sz="2800" b="1" i="1" dirty="0" smtClean="0"/>
              <a:t>Si la verdad está de algún modo dentro del alcance de la capacidad humana, es cierto que debe permanecer muy profunda y oculta.” </a:t>
            </a:r>
            <a:r>
              <a:rPr lang="es-ES" sz="1200" b="1" i="1" dirty="0" err="1" smtClean="0"/>
              <a:t>Pags</a:t>
            </a:r>
            <a:r>
              <a:rPr lang="es-ES" sz="1200" b="1" i="1" dirty="0" smtClean="0"/>
              <a:t>. 24, 25. Introducción al Tratado.</a:t>
            </a:r>
          </a:p>
          <a:p>
            <a:pPr algn="just"/>
            <a:endParaRPr lang="es-ES" sz="1600" b="1" i="1" dirty="0"/>
          </a:p>
          <a:p>
            <a:pPr algn="just"/>
            <a:r>
              <a:rPr lang="es-ES" sz="1600" b="1" i="1" dirty="0" smtClean="0"/>
              <a:t>“</a:t>
            </a:r>
            <a:endParaRPr lang="es-PE" dirty="0"/>
          </a:p>
        </p:txBody>
      </p:sp>
      <p:pic>
        <p:nvPicPr>
          <p:cNvPr id="5" name="Imagen 4"/>
          <p:cNvPicPr>
            <a:picLocks noChangeAspect="1"/>
          </p:cNvPicPr>
          <p:nvPr/>
        </p:nvPicPr>
        <p:blipFill>
          <a:blip r:embed="rId3"/>
          <a:stretch>
            <a:fillRect/>
          </a:stretch>
        </p:blipFill>
        <p:spPr>
          <a:xfrm>
            <a:off x="7519916" y="1379634"/>
            <a:ext cx="3824060" cy="5353684"/>
          </a:xfrm>
          <a:prstGeom prst="rect">
            <a:avLst/>
          </a:prstGeom>
        </p:spPr>
      </p:pic>
    </p:spTree>
    <p:extLst>
      <p:ext uri="{BB962C8B-B14F-4D97-AF65-F5344CB8AC3E}">
        <p14:creationId xmlns:p14="http://schemas.microsoft.com/office/powerpoint/2010/main" val="132666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6</a:t>
            </a:fld>
            <a:endParaRPr>
              <a:solidFill>
                <a:srgbClr val="FFFFFF"/>
              </a:solidFill>
            </a:endParaRPr>
          </a:p>
        </p:txBody>
      </p:sp>
      <p:sp>
        <p:nvSpPr>
          <p:cNvPr id="4" name="Rectángulo 3"/>
          <p:cNvSpPr/>
          <p:nvPr/>
        </p:nvSpPr>
        <p:spPr>
          <a:xfrm>
            <a:off x="1580882" y="688340"/>
            <a:ext cx="7999846" cy="584775"/>
          </a:xfrm>
          <a:prstGeom prst="rect">
            <a:avLst/>
          </a:prstGeom>
        </p:spPr>
        <p:txBody>
          <a:bodyPr wrap="square">
            <a:spAutoFit/>
          </a:bodyPr>
          <a:lstStyle/>
          <a:p>
            <a:pPr>
              <a:buClrTx/>
              <a:buFontTx/>
              <a:buNone/>
              <a:defRPr/>
            </a:pPr>
            <a:r>
              <a:rPr lang="es-ES" sz="3200" b="1" u="sng" dirty="0" smtClean="0">
                <a:solidFill>
                  <a:sysClr val="windowText" lastClr="000000"/>
                </a:solidFill>
              </a:rPr>
              <a:t>Tratado de la naturaleza humana (1739)</a:t>
            </a: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8" name="Imagen 7"/>
          <p:cNvPicPr>
            <a:picLocks noChangeAspect="1"/>
          </p:cNvPicPr>
          <p:nvPr/>
        </p:nvPicPr>
        <p:blipFill>
          <a:blip r:embed="rId3"/>
          <a:stretch>
            <a:fillRect/>
          </a:stretch>
        </p:blipFill>
        <p:spPr>
          <a:xfrm>
            <a:off x="7270160" y="1520090"/>
            <a:ext cx="3582428" cy="5153332"/>
          </a:xfrm>
          <a:prstGeom prst="rect">
            <a:avLst/>
          </a:prstGeom>
        </p:spPr>
      </p:pic>
      <p:sp>
        <p:nvSpPr>
          <p:cNvPr id="9" name="Rectángulo 8"/>
          <p:cNvSpPr/>
          <p:nvPr/>
        </p:nvSpPr>
        <p:spPr>
          <a:xfrm>
            <a:off x="1028126" y="1569812"/>
            <a:ext cx="6096000" cy="3539430"/>
          </a:xfrm>
          <a:prstGeom prst="rect">
            <a:avLst/>
          </a:prstGeom>
        </p:spPr>
        <p:txBody>
          <a:bodyPr>
            <a:spAutoFit/>
          </a:bodyPr>
          <a:lstStyle/>
          <a:p>
            <a:r>
              <a:rPr lang="es-ES" sz="1600" b="1" i="1" dirty="0" smtClean="0">
                <a:solidFill>
                  <a:srgbClr val="FF0000"/>
                </a:solidFill>
                <a:latin typeface="Times New Roman" panose="02020603050405020304" pitchFamily="18" charset="0"/>
                <a:cs typeface="Times New Roman" panose="02020603050405020304" pitchFamily="18" charset="0"/>
              </a:rPr>
              <a:t>DEL ORIGEN DE NUESTRAS IDEAS</a:t>
            </a:r>
          </a:p>
          <a:p>
            <a:r>
              <a:rPr lang="es-ES" sz="1600" b="1" i="1" dirty="0" smtClean="0">
                <a:latin typeface="Times New Roman" panose="02020603050405020304" pitchFamily="18" charset="0"/>
                <a:cs typeface="Times New Roman" panose="02020603050405020304" pitchFamily="18" charset="0"/>
              </a:rPr>
              <a:t>“Todas </a:t>
            </a:r>
            <a:r>
              <a:rPr lang="es-ES" sz="1600" b="1" i="1" dirty="0">
                <a:latin typeface="Times New Roman" panose="02020603050405020304" pitchFamily="18" charset="0"/>
                <a:cs typeface="Times New Roman" panose="02020603050405020304" pitchFamily="18" charset="0"/>
              </a:rPr>
              <a:t>las percepciones de la mente humana </a:t>
            </a:r>
            <a:r>
              <a:rPr lang="es-ES" sz="1600" b="1" i="1" dirty="0" smtClean="0">
                <a:latin typeface="Times New Roman" panose="02020603050405020304" pitchFamily="18" charset="0"/>
                <a:cs typeface="Times New Roman" panose="02020603050405020304" pitchFamily="18" charset="0"/>
              </a:rPr>
              <a:t>se </a:t>
            </a:r>
            <a:r>
              <a:rPr lang="es-PE" sz="1600" b="1" i="1" dirty="0" smtClean="0">
                <a:latin typeface="Times New Roman" panose="02020603050405020304" pitchFamily="18" charset="0"/>
                <a:cs typeface="Times New Roman" panose="02020603050405020304" pitchFamily="18" charset="0"/>
              </a:rPr>
              <a:t>reducen </a:t>
            </a:r>
            <a:r>
              <a:rPr lang="es-PE" sz="1600" b="1" i="1" dirty="0">
                <a:latin typeface="Times New Roman" panose="02020603050405020304" pitchFamily="18" charset="0"/>
                <a:cs typeface="Times New Roman" panose="02020603050405020304" pitchFamily="18" charset="0"/>
              </a:rPr>
              <a:t>a dos clases distintas, que denominare </a:t>
            </a:r>
            <a:r>
              <a:rPr lang="es-PE" sz="1600" b="1" i="1" dirty="0" err="1" smtClean="0">
                <a:latin typeface="Times New Roman" panose="02020603050405020304" pitchFamily="18" charset="0"/>
                <a:cs typeface="Times New Roman" panose="02020603050405020304" pitchFamily="18" charset="0"/>
              </a:rPr>
              <a:t>imp</a:t>
            </a:r>
            <a:r>
              <a:rPr lang="pt-BR" sz="1600" b="1" i="1" dirty="0" err="1" smtClean="0">
                <a:latin typeface="Times New Roman" panose="02020603050405020304" pitchFamily="18" charset="0"/>
                <a:cs typeface="Times New Roman" panose="02020603050405020304" pitchFamily="18" charset="0"/>
              </a:rPr>
              <a:t>resiones</a:t>
            </a:r>
            <a:r>
              <a:rPr lang="pt-BR" sz="1600" b="1" i="1" dirty="0" smtClean="0">
                <a:latin typeface="Times New Roman" panose="02020603050405020304" pitchFamily="18" charset="0"/>
                <a:cs typeface="Times New Roman" panose="02020603050405020304" pitchFamily="18" charset="0"/>
              </a:rPr>
              <a:t> e </a:t>
            </a:r>
            <a:r>
              <a:rPr lang="pt-BR" sz="1600" b="1" i="1" dirty="0" err="1" smtClean="0">
                <a:latin typeface="Times New Roman" panose="02020603050405020304" pitchFamily="18" charset="0"/>
                <a:cs typeface="Times New Roman" panose="02020603050405020304" pitchFamily="18" charset="0"/>
              </a:rPr>
              <a:t>ideas</a:t>
            </a:r>
            <a:r>
              <a:rPr lang="pt-BR" sz="1600" b="1" i="1" dirty="0" smtClean="0">
                <a:latin typeface="Times New Roman" panose="02020603050405020304" pitchFamily="18" charset="0"/>
                <a:cs typeface="Times New Roman" panose="02020603050405020304" pitchFamily="18" charset="0"/>
              </a:rPr>
              <a:t>. </a:t>
            </a:r>
            <a:r>
              <a:rPr lang="pt-BR" sz="1600" b="1" i="1" dirty="0">
                <a:latin typeface="Times New Roman" panose="02020603050405020304" pitchFamily="18" charset="0"/>
                <a:cs typeface="Times New Roman" panose="02020603050405020304" pitchFamily="18" charset="0"/>
              </a:rPr>
              <a:t>La diferencia entre ambas </a:t>
            </a:r>
            <a:r>
              <a:rPr lang="pt-BR" sz="1600" b="1" i="1" dirty="0" smtClean="0">
                <a:latin typeface="Times New Roman" panose="02020603050405020304" pitchFamily="18" charset="0"/>
                <a:cs typeface="Times New Roman" panose="02020603050405020304" pitchFamily="18" charset="0"/>
              </a:rPr>
              <a:t>consiste </a:t>
            </a:r>
            <a:r>
              <a:rPr lang="es-ES" sz="1600" b="1" i="1" dirty="0" smtClean="0">
                <a:latin typeface="Times New Roman" panose="02020603050405020304" pitchFamily="18" charset="0"/>
                <a:cs typeface="Times New Roman" panose="02020603050405020304" pitchFamily="18" charset="0"/>
              </a:rPr>
              <a:t>en </a:t>
            </a:r>
            <a:r>
              <a:rPr lang="es-ES" sz="1600" b="1" i="1" dirty="0">
                <a:latin typeface="Times New Roman" panose="02020603050405020304" pitchFamily="18" charset="0"/>
                <a:cs typeface="Times New Roman" panose="02020603050405020304" pitchFamily="18" charset="0"/>
              </a:rPr>
              <a:t>los grados de fuerza y vivacidad con que</a:t>
            </a:r>
          </a:p>
          <a:p>
            <a:r>
              <a:rPr lang="es-ES" sz="1600" b="1" i="1" dirty="0">
                <a:latin typeface="Times New Roman" panose="02020603050405020304" pitchFamily="18" charset="0"/>
                <a:cs typeface="Times New Roman" panose="02020603050405020304" pitchFamily="18" charset="0"/>
              </a:rPr>
              <a:t>inciden sobre la mente y se abren camino en </a:t>
            </a:r>
            <a:r>
              <a:rPr lang="es-ES" sz="1600" b="1" i="1" dirty="0" smtClean="0">
                <a:latin typeface="Times New Roman" panose="02020603050405020304" pitchFamily="18" charset="0"/>
                <a:cs typeface="Times New Roman" panose="02020603050405020304" pitchFamily="18" charset="0"/>
              </a:rPr>
              <a:t>nuestro pensamiento </a:t>
            </a:r>
            <a:r>
              <a:rPr lang="es-ES" sz="1600" b="1" i="1" dirty="0">
                <a:latin typeface="Times New Roman" panose="02020603050405020304" pitchFamily="18" charset="0"/>
                <a:cs typeface="Times New Roman" panose="02020603050405020304" pitchFamily="18" charset="0"/>
              </a:rPr>
              <a:t>o conciencia. A las percepciones </a:t>
            </a:r>
            <a:r>
              <a:rPr lang="es-ES" sz="1600" b="1" i="1" dirty="0" smtClean="0">
                <a:latin typeface="Times New Roman" panose="02020603050405020304" pitchFamily="18" charset="0"/>
                <a:cs typeface="Times New Roman" panose="02020603050405020304" pitchFamily="18" charset="0"/>
              </a:rPr>
              <a:t>que entran </a:t>
            </a:r>
            <a:r>
              <a:rPr lang="es-ES" sz="1600" b="1" i="1" dirty="0">
                <a:latin typeface="Times New Roman" panose="02020603050405020304" pitchFamily="18" charset="0"/>
                <a:cs typeface="Times New Roman" panose="02020603050405020304" pitchFamily="18" charset="0"/>
              </a:rPr>
              <a:t>con mayor fuerza y violencia las podemos </a:t>
            </a:r>
            <a:r>
              <a:rPr lang="es-ES" sz="1600" b="1" i="1" dirty="0" smtClean="0">
                <a:latin typeface="Times New Roman" panose="02020603050405020304" pitchFamily="18" charset="0"/>
                <a:cs typeface="Times New Roman" panose="02020603050405020304" pitchFamily="18" charset="0"/>
              </a:rPr>
              <a:t>denominar impresiones</a:t>
            </a:r>
            <a:r>
              <a:rPr lang="es-ES" sz="1600" b="1" i="1" dirty="0">
                <a:latin typeface="Times New Roman" panose="02020603050405020304" pitchFamily="18" charset="0"/>
                <a:cs typeface="Times New Roman" panose="02020603050405020304" pitchFamily="18" charset="0"/>
              </a:rPr>
              <a:t>; e incluyo bajo este </a:t>
            </a:r>
            <a:r>
              <a:rPr lang="es-ES" sz="1600" b="1" i="1" dirty="0" smtClean="0">
                <a:latin typeface="Times New Roman" panose="02020603050405020304" pitchFamily="18" charset="0"/>
                <a:cs typeface="Times New Roman" panose="02020603050405020304" pitchFamily="18" charset="0"/>
              </a:rPr>
              <a:t>nombre todas </a:t>
            </a:r>
            <a:r>
              <a:rPr lang="es-ES" sz="1600" b="1" i="1" dirty="0">
                <a:latin typeface="Times New Roman" panose="02020603050405020304" pitchFamily="18" charset="0"/>
                <a:cs typeface="Times New Roman" panose="02020603050405020304" pitchFamily="18" charset="0"/>
              </a:rPr>
              <a:t>nuestras sensaciones, pasiones y emociones tal</a:t>
            </a:r>
          </a:p>
          <a:p>
            <a:r>
              <a:rPr lang="es-ES" sz="1600" b="1" i="1" dirty="0">
                <a:latin typeface="Times New Roman" panose="02020603050405020304" pitchFamily="18" charset="0"/>
                <a:cs typeface="Times New Roman" panose="02020603050405020304" pitchFamily="18" charset="0"/>
              </a:rPr>
              <a:t>como hacen su primera </a:t>
            </a:r>
            <a:r>
              <a:rPr lang="es-ES" sz="1600" b="1" i="1" dirty="0" err="1">
                <a:latin typeface="Times New Roman" panose="02020603050405020304" pitchFamily="18" charset="0"/>
                <a:cs typeface="Times New Roman" panose="02020603050405020304" pitchFamily="18" charset="0"/>
              </a:rPr>
              <a:t>aparicion</a:t>
            </a:r>
            <a:r>
              <a:rPr lang="es-ES" sz="1600" b="1" i="1" dirty="0">
                <a:latin typeface="Times New Roman" panose="02020603050405020304" pitchFamily="18" charset="0"/>
                <a:cs typeface="Times New Roman" panose="02020603050405020304" pitchFamily="18" charset="0"/>
              </a:rPr>
              <a:t> en el alma. </a:t>
            </a:r>
            <a:r>
              <a:rPr lang="es-ES" sz="1600" b="1" i="1" dirty="0" smtClean="0">
                <a:latin typeface="Times New Roman" panose="02020603050405020304" pitchFamily="18" charset="0"/>
                <a:cs typeface="Times New Roman" panose="02020603050405020304" pitchFamily="18" charset="0"/>
              </a:rPr>
              <a:t>Por ideas </a:t>
            </a:r>
            <a:r>
              <a:rPr lang="es-ES" sz="1600" b="1" i="1" dirty="0">
                <a:latin typeface="Times New Roman" panose="02020603050405020304" pitchFamily="18" charset="0"/>
                <a:cs typeface="Times New Roman" panose="02020603050405020304" pitchFamily="18" charset="0"/>
              </a:rPr>
              <a:t>entiendo las </a:t>
            </a:r>
            <a:r>
              <a:rPr lang="es-ES" sz="1600" b="1" i="1" dirty="0" err="1">
                <a:latin typeface="Times New Roman" panose="02020603050405020304" pitchFamily="18" charset="0"/>
                <a:cs typeface="Times New Roman" panose="02020603050405020304" pitchFamily="18" charset="0"/>
              </a:rPr>
              <a:t>imagenes</a:t>
            </a:r>
            <a:r>
              <a:rPr lang="es-ES" sz="1600" b="1" i="1" dirty="0">
                <a:latin typeface="Times New Roman" panose="02020603050405020304" pitchFamily="18" charset="0"/>
                <a:cs typeface="Times New Roman" panose="02020603050405020304" pitchFamily="18" charset="0"/>
              </a:rPr>
              <a:t> </a:t>
            </a:r>
            <a:r>
              <a:rPr lang="es-ES" sz="1600" b="1" i="1" dirty="0" err="1">
                <a:latin typeface="Times New Roman" panose="02020603050405020304" pitchFamily="18" charset="0"/>
                <a:cs typeface="Times New Roman" panose="02020603050405020304" pitchFamily="18" charset="0"/>
              </a:rPr>
              <a:t>debiles</a:t>
            </a:r>
            <a:r>
              <a:rPr lang="es-ES" sz="1600" b="1" i="1" dirty="0">
                <a:latin typeface="Times New Roman" panose="02020603050405020304" pitchFamily="18" charset="0"/>
                <a:cs typeface="Times New Roman" panose="02020603050405020304" pitchFamily="18" charset="0"/>
              </a:rPr>
              <a:t> de las impresiones</a:t>
            </a:r>
            <a:r>
              <a:rPr lang="es-ES" sz="1600" b="1" i="1" dirty="0" smtClean="0">
                <a:latin typeface="Times New Roman" panose="02020603050405020304" pitchFamily="18" charset="0"/>
                <a:cs typeface="Times New Roman" panose="02020603050405020304" pitchFamily="18" charset="0"/>
              </a:rPr>
              <a:t>, cuando </a:t>
            </a:r>
            <a:r>
              <a:rPr lang="es-ES" sz="1600" b="1" i="1" dirty="0">
                <a:latin typeface="Times New Roman" panose="02020603050405020304" pitchFamily="18" charset="0"/>
                <a:cs typeface="Times New Roman" panose="02020603050405020304" pitchFamily="18" charset="0"/>
              </a:rPr>
              <a:t>pensamos y razonamos; de esta </a:t>
            </a:r>
            <a:r>
              <a:rPr lang="es-ES" sz="1600" b="1" i="1" dirty="0" smtClean="0">
                <a:latin typeface="Times New Roman" panose="02020603050405020304" pitchFamily="18" charset="0"/>
                <a:cs typeface="Times New Roman" panose="02020603050405020304" pitchFamily="18" charset="0"/>
              </a:rPr>
              <a:t>clase son </a:t>
            </a:r>
            <a:r>
              <a:rPr lang="es-ES" sz="1600" b="1" i="1" dirty="0">
                <a:latin typeface="Times New Roman" panose="02020603050405020304" pitchFamily="18" charset="0"/>
                <a:cs typeface="Times New Roman" panose="02020603050405020304" pitchFamily="18" charset="0"/>
              </a:rPr>
              <a:t>todas las percepciones suscitadas por el presente</a:t>
            </a:r>
          </a:p>
          <a:p>
            <a:r>
              <a:rPr lang="es-ES" sz="1600" b="1" i="1" dirty="0">
                <a:latin typeface="Times New Roman" panose="02020603050405020304" pitchFamily="18" charset="0"/>
                <a:cs typeface="Times New Roman" panose="02020603050405020304" pitchFamily="18" charset="0"/>
              </a:rPr>
              <a:t>discurso, por ejemplo, con la sola </a:t>
            </a:r>
            <a:r>
              <a:rPr lang="es-ES" sz="1600" b="1" i="1" dirty="0" err="1">
                <a:latin typeface="Times New Roman" panose="02020603050405020304" pitchFamily="18" charset="0"/>
                <a:cs typeface="Times New Roman" panose="02020603050405020304" pitchFamily="18" charset="0"/>
              </a:rPr>
              <a:t>excepcion</a:t>
            </a:r>
            <a:r>
              <a:rPr lang="es-ES" sz="1600" b="1" i="1" dirty="0">
                <a:latin typeface="Times New Roman" panose="02020603050405020304" pitchFamily="18" charset="0"/>
                <a:cs typeface="Times New Roman" panose="02020603050405020304" pitchFamily="18" charset="0"/>
              </a:rPr>
              <a:t> de </a:t>
            </a:r>
            <a:r>
              <a:rPr lang="es-ES" sz="1600" b="1" i="1" dirty="0" smtClean="0">
                <a:latin typeface="Times New Roman" panose="02020603050405020304" pitchFamily="18" charset="0"/>
                <a:cs typeface="Times New Roman" panose="02020603050405020304" pitchFamily="18" charset="0"/>
              </a:rPr>
              <a:t>las que </a:t>
            </a:r>
            <a:r>
              <a:rPr lang="es-ES" sz="1600" b="1" i="1" dirty="0">
                <a:latin typeface="Times New Roman" panose="02020603050405020304" pitchFamily="18" charset="0"/>
                <a:cs typeface="Times New Roman" panose="02020603050405020304" pitchFamily="18" charset="0"/>
              </a:rPr>
              <a:t>surgen de la vista y del tacto, y con la del </a:t>
            </a:r>
            <a:r>
              <a:rPr lang="es-ES" sz="1600" b="1" i="1" dirty="0" smtClean="0">
                <a:latin typeface="Times New Roman" panose="02020603050405020304" pitchFamily="18" charset="0"/>
                <a:cs typeface="Times New Roman" panose="02020603050405020304" pitchFamily="18" charset="0"/>
              </a:rPr>
              <a:t>placer o </a:t>
            </a:r>
            <a:r>
              <a:rPr lang="es-ES" sz="1600" b="1" i="1" dirty="0">
                <a:latin typeface="Times New Roman" panose="02020603050405020304" pitchFamily="18" charset="0"/>
                <a:cs typeface="Times New Roman" panose="02020603050405020304" pitchFamily="18" charset="0"/>
              </a:rPr>
              <a:t>disgusto inmediatos que este discurso </a:t>
            </a:r>
            <a:r>
              <a:rPr lang="es-ES" sz="1600" b="1" i="1" dirty="0" smtClean="0">
                <a:latin typeface="Times New Roman" panose="02020603050405020304" pitchFamily="18" charset="0"/>
                <a:cs typeface="Times New Roman" panose="02020603050405020304" pitchFamily="18" charset="0"/>
              </a:rPr>
              <a:t>pueda </a:t>
            </a:r>
            <a:r>
              <a:rPr lang="es-PE" sz="1600" b="1" i="1" dirty="0" smtClean="0">
                <a:latin typeface="Times New Roman" panose="02020603050405020304" pitchFamily="18" charset="0"/>
                <a:cs typeface="Times New Roman" panose="02020603050405020304" pitchFamily="18" charset="0"/>
              </a:rPr>
              <a:t>ocasionar.” </a:t>
            </a:r>
            <a:r>
              <a:rPr lang="es-PE" sz="1600" b="1" i="1" dirty="0" err="1" smtClean="0">
                <a:latin typeface="Times New Roman" panose="02020603050405020304" pitchFamily="18" charset="0"/>
                <a:cs typeface="Times New Roman" panose="02020603050405020304" pitchFamily="18" charset="0"/>
              </a:rPr>
              <a:t>Pag</a:t>
            </a:r>
            <a:r>
              <a:rPr lang="es-PE" sz="1600" b="1" i="1" dirty="0" smtClean="0">
                <a:latin typeface="Times New Roman" panose="02020603050405020304" pitchFamily="18" charset="0"/>
                <a:cs typeface="Times New Roman" panose="02020603050405020304" pitchFamily="18" charset="0"/>
              </a:rPr>
              <a:t>. 87.</a:t>
            </a:r>
            <a:endParaRPr lang="es-PE" sz="1600" b="1" i="1" dirty="0">
              <a:latin typeface="Times New Roman" panose="02020603050405020304" pitchFamily="18" charset="0"/>
              <a:cs typeface="Times New Roman" panose="02020603050405020304" pitchFamily="18" charset="0"/>
            </a:endParaRPr>
          </a:p>
        </p:txBody>
      </p:sp>
      <p:sp>
        <p:nvSpPr>
          <p:cNvPr id="5" name="CuadroTexto 4"/>
          <p:cNvSpPr txBox="1"/>
          <p:nvPr/>
        </p:nvSpPr>
        <p:spPr>
          <a:xfrm>
            <a:off x="1028126" y="5322627"/>
            <a:ext cx="4448654" cy="523220"/>
          </a:xfrm>
          <a:prstGeom prst="rect">
            <a:avLst/>
          </a:prstGeom>
          <a:noFill/>
        </p:spPr>
        <p:txBody>
          <a:bodyPr wrap="none" rtlCol="0">
            <a:spAutoFit/>
          </a:bodyPr>
          <a:lstStyle/>
          <a:p>
            <a:r>
              <a:rPr lang="es-ES" dirty="0" smtClean="0"/>
              <a:t>IMPRESIONES: sensaciones, pasiones y emociones.</a:t>
            </a:r>
          </a:p>
          <a:p>
            <a:r>
              <a:rPr lang="es-ES" dirty="0" smtClean="0"/>
              <a:t>IDEAS: pensamiento y razonamiento.</a:t>
            </a:r>
            <a:endParaRPr lang="es-PE" dirty="0"/>
          </a:p>
        </p:txBody>
      </p:sp>
    </p:spTree>
    <p:extLst>
      <p:ext uri="{BB962C8B-B14F-4D97-AF65-F5344CB8AC3E}">
        <p14:creationId xmlns:p14="http://schemas.microsoft.com/office/powerpoint/2010/main" val="134637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7</a:t>
            </a:fld>
            <a:endParaRPr>
              <a:solidFill>
                <a:srgbClr val="FFFFFF"/>
              </a:solidFill>
            </a:endParaRPr>
          </a:p>
        </p:txBody>
      </p:sp>
      <p:sp>
        <p:nvSpPr>
          <p:cNvPr id="4" name="Rectángulo 3"/>
          <p:cNvSpPr/>
          <p:nvPr/>
        </p:nvSpPr>
        <p:spPr>
          <a:xfrm>
            <a:off x="1580882" y="688340"/>
            <a:ext cx="7999846" cy="584775"/>
          </a:xfrm>
          <a:prstGeom prst="rect">
            <a:avLst/>
          </a:prstGeom>
        </p:spPr>
        <p:txBody>
          <a:bodyPr wrap="square">
            <a:spAutoFit/>
          </a:bodyPr>
          <a:lstStyle/>
          <a:p>
            <a:pPr>
              <a:buClrTx/>
              <a:buFontTx/>
              <a:buNone/>
              <a:defRPr/>
            </a:pPr>
            <a:r>
              <a:rPr lang="es-ES" sz="3200" b="1" u="sng" dirty="0" smtClean="0">
                <a:solidFill>
                  <a:sysClr val="windowText" lastClr="000000"/>
                </a:solidFill>
              </a:rPr>
              <a:t>Tratado de la naturaleza humana (1739)</a:t>
            </a: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9" name="Rectángulo 8"/>
          <p:cNvSpPr/>
          <p:nvPr/>
        </p:nvSpPr>
        <p:spPr>
          <a:xfrm>
            <a:off x="1028125" y="1569812"/>
            <a:ext cx="5318083" cy="3354765"/>
          </a:xfrm>
          <a:prstGeom prst="rect">
            <a:avLst/>
          </a:prstGeom>
        </p:spPr>
        <p:txBody>
          <a:bodyPr wrap="square">
            <a:spAutoFit/>
          </a:bodyPr>
          <a:lstStyle/>
          <a:p>
            <a:r>
              <a:rPr lang="es-ES" sz="1600" b="1" i="1" dirty="0" smtClean="0">
                <a:solidFill>
                  <a:srgbClr val="FF0000"/>
                </a:solidFill>
                <a:latin typeface="Times New Roman" panose="02020603050405020304" pitchFamily="18" charset="0"/>
                <a:cs typeface="Times New Roman" panose="02020603050405020304" pitchFamily="18" charset="0"/>
              </a:rPr>
              <a:t>MEMORIA Y EXPERIENCIA</a:t>
            </a:r>
          </a:p>
          <a:p>
            <a:r>
              <a:rPr lang="es-ES" sz="1600" b="1" i="1" dirty="0" smtClean="0">
                <a:latin typeface="Times New Roman" panose="02020603050405020304" pitchFamily="18" charset="0"/>
                <a:cs typeface="Times New Roman" panose="02020603050405020304" pitchFamily="18" charset="0"/>
              </a:rPr>
              <a:t>“</a:t>
            </a:r>
            <a:r>
              <a:rPr lang="es-ES" sz="2800" b="1" i="1" dirty="0" smtClean="0">
                <a:latin typeface="Times New Roman" panose="02020603050405020304" pitchFamily="18" charset="0"/>
                <a:cs typeface="Times New Roman" panose="02020603050405020304" pitchFamily="18" charset="0"/>
              </a:rPr>
              <a:t>No existe ningún fenómeno, ni siquiera el más simple, que pueda ser explicado por las cualidades de los objetos tal como se nos presentan; o que podamos prever ayuda de nuestra memoria y experiencia</a:t>
            </a:r>
            <a:r>
              <a:rPr lang="es-PE" sz="2800" b="1" i="1" dirty="0" smtClean="0">
                <a:latin typeface="Sylfaen" panose="010A0502050306030303" pitchFamily="18" charset="0"/>
              </a:rPr>
              <a:t>.</a:t>
            </a:r>
            <a:r>
              <a:rPr lang="es-PE" sz="2800" b="1" i="1" dirty="0" smtClean="0">
                <a:latin typeface="Times New Roman" panose="02020603050405020304" pitchFamily="18" charset="0"/>
                <a:cs typeface="Times New Roman" panose="02020603050405020304" pitchFamily="18" charset="0"/>
              </a:rPr>
              <a:t>” </a:t>
            </a:r>
            <a:r>
              <a:rPr lang="es-PE" sz="1600" b="1" i="1" dirty="0" err="1" smtClean="0">
                <a:latin typeface="Times New Roman" panose="02020603050405020304" pitchFamily="18" charset="0"/>
                <a:cs typeface="Times New Roman" panose="02020603050405020304" pitchFamily="18" charset="0"/>
              </a:rPr>
              <a:t>Pag</a:t>
            </a:r>
            <a:r>
              <a:rPr lang="es-PE" sz="1600" b="1" i="1" dirty="0" smtClean="0">
                <a:latin typeface="Times New Roman" panose="02020603050405020304" pitchFamily="18" charset="0"/>
                <a:cs typeface="Times New Roman" panose="02020603050405020304" pitchFamily="18" charset="0"/>
              </a:rPr>
              <a:t>. 171, 172. </a:t>
            </a:r>
            <a:r>
              <a:rPr lang="es-PE" sz="1600" b="1" dirty="0" smtClean="0">
                <a:latin typeface="Times New Roman" panose="02020603050405020304" pitchFamily="18" charset="0"/>
                <a:cs typeface="Times New Roman" panose="02020603050405020304" pitchFamily="18" charset="0"/>
              </a:rPr>
              <a:t>Tratado.</a:t>
            </a:r>
            <a:endParaRPr lang="es-PE" sz="1600" b="1" i="1" dirty="0">
              <a:latin typeface="Times New Roman" panose="02020603050405020304" pitchFamily="18" charset="0"/>
              <a:cs typeface="Times New Roman" panose="02020603050405020304" pitchFamily="18" charset="0"/>
            </a:endParaRPr>
          </a:p>
        </p:txBody>
      </p:sp>
      <p:sp>
        <p:nvSpPr>
          <p:cNvPr id="10" name="Cerrar llave 9"/>
          <p:cNvSpPr/>
          <p:nvPr/>
        </p:nvSpPr>
        <p:spPr>
          <a:xfrm>
            <a:off x="9184943" y="2456597"/>
            <a:ext cx="163773" cy="5732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b="1" dirty="0">
              <a:solidFill>
                <a:schemeClr val="bg1">
                  <a:lumMod val="95000"/>
                </a:schemeClr>
              </a:solidFill>
            </a:endParaRPr>
          </a:p>
        </p:txBody>
      </p:sp>
      <p:sp>
        <p:nvSpPr>
          <p:cNvPr id="12" name="Cerrar llave 11"/>
          <p:cNvSpPr/>
          <p:nvPr/>
        </p:nvSpPr>
        <p:spPr>
          <a:xfrm>
            <a:off x="9184943" y="3493827"/>
            <a:ext cx="163773" cy="750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pic>
        <p:nvPicPr>
          <p:cNvPr id="22" name="Imagen 21"/>
          <p:cNvPicPr>
            <a:picLocks noChangeAspect="1"/>
          </p:cNvPicPr>
          <p:nvPr/>
        </p:nvPicPr>
        <p:blipFill>
          <a:blip r:embed="rId3"/>
          <a:stretch>
            <a:fillRect/>
          </a:stretch>
        </p:blipFill>
        <p:spPr>
          <a:xfrm>
            <a:off x="7372385" y="1884859"/>
            <a:ext cx="4500563" cy="4500563"/>
          </a:xfrm>
          <a:prstGeom prst="rect">
            <a:avLst/>
          </a:prstGeom>
        </p:spPr>
      </p:pic>
    </p:spTree>
    <p:extLst>
      <p:ext uri="{BB962C8B-B14F-4D97-AF65-F5344CB8AC3E}">
        <p14:creationId xmlns:p14="http://schemas.microsoft.com/office/powerpoint/2010/main" val="216427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8</a:t>
            </a:fld>
            <a:endParaRPr>
              <a:solidFill>
                <a:srgbClr val="FFFFFF"/>
              </a:solidFill>
            </a:endParaRPr>
          </a:p>
        </p:txBody>
      </p:sp>
      <p:sp>
        <p:nvSpPr>
          <p:cNvPr id="4" name="Rectángulo 3"/>
          <p:cNvSpPr/>
          <p:nvPr/>
        </p:nvSpPr>
        <p:spPr>
          <a:xfrm>
            <a:off x="1580882" y="688340"/>
            <a:ext cx="7999846" cy="584775"/>
          </a:xfrm>
          <a:prstGeom prst="rect">
            <a:avLst/>
          </a:prstGeom>
        </p:spPr>
        <p:txBody>
          <a:bodyPr wrap="square">
            <a:spAutoFit/>
          </a:bodyPr>
          <a:lstStyle/>
          <a:p>
            <a:pPr>
              <a:buClrTx/>
              <a:buFontTx/>
              <a:buNone/>
              <a:defRPr/>
            </a:pPr>
            <a:r>
              <a:rPr lang="es-ES" sz="3200" b="1" u="sng" dirty="0" smtClean="0">
                <a:solidFill>
                  <a:sysClr val="windowText" lastClr="000000"/>
                </a:solidFill>
              </a:rPr>
              <a:t>Tratado de la naturaleza humana (1739)</a:t>
            </a: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9" name="Rectángulo 8"/>
          <p:cNvSpPr/>
          <p:nvPr/>
        </p:nvSpPr>
        <p:spPr>
          <a:xfrm>
            <a:off x="1028125" y="1569812"/>
            <a:ext cx="5318083" cy="4031873"/>
          </a:xfrm>
          <a:prstGeom prst="rect">
            <a:avLst/>
          </a:prstGeom>
        </p:spPr>
        <p:txBody>
          <a:bodyPr wrap="square">
            <a:spAutoFit/>
          </a:bodyPr>
          <a:lstStyle/>
          <a:p>
            <a:r>
              <a:rPr lang="es-ES" sz="1600" b="1" i="1" dirty="0" smtClean="0">
                <a:solidFill>
                  <a:srgbClr val="FF0000"/>
                </a:solidFill>
                <a:latin typeface="Times New Roman" panose="02020603050405020304" pitchFamily="18" charset="0"/>
                <a:cs typeface="Times New Roman" panose="02020603050405020304" pitchFamily="18" charset="0"/>
              </a:rPr>
              <a:t>IDEAS Y EXPERIENCIA</a:t>
            </a:r>
          </a:p>
          <a:p>
            <a:pPr algn="just"/>
            <a:r>
              <a:rPr lang="es-ES" sz="1600" b="1" i="1" dirty="0" smtClean="0">
                <a:latin typeface="Times New Roman" panose="02020603050405020304" pitchFamily="18" charset="0"/>
                <a:cs typeface="Times New Roman" panose="02020603050405020304" pitchFamily="18" charset="0"/>
              </a:rPr>
              <a:t>“</a:t>
            </a:r>
            <a:r>
              <a:rPr lang="es-ES" sz="1600" b="1" i="1" dirty="0">
                <a:latin typeface="Sylfaen" panose="010A0502050306030303" pitchFamily="18" charset="0"/>
              </a:rPr>
              <a:t>Hay siete especies diferentes de </a:t>
            </a:r>
            <a:r>
              <a:rPr lang="es-ES" sz="1600" b="1" i="1" dirty="0" smtClean="0">
                <a:latin typeface="Sylfaen" panose="010A0502050306030303" pitchFamily="18" charset="0"/>
              </a:rPr>
              <a:t>relación filosófica a saber: </a:t>
            </a:r>
            <a:endParaRPr lang="es-ES" sz="1600" b="1" i="1" dirty="0">
              <a:latin typeface="Sylfaen" panose="010A0502050306030303" pitchFamily="18" charset="0"/>
            </a:endParaRPr>
          </a:p>
          <a:p>
            <a:pPr algn="just"/>
            <a:r>
              <a:rPr lang="es-ES" sz="1600" b="1" i="1" dirty="0" smtClean="0">
                <a:latin typeface="Sylfaen" panose="010A0502050306030303" pitchFamily="18" charset="0"/>
              </a:rPr>
              <a:t>semejanza</a:t>
            </a:r>
            <a:r>
              <a:rPr lang="es-ES" sz="1600" b="1" i="1" dirty="0">
                <a:latin typeface="Sylfaen" panose="010A0502050306030303" pitchFamily="18" charset="0"/>
              </a:rPr>
              <a:t>, identidad, relaciones de tiempo </a:t>
            </a:r>
            <a:r>
              <a:rPr lang="es-ES" sz="1600" b="1" i="1" dirty="0" smtClean="0">
                <a:latin typeface="Sylfaen" panose="010A0502050306030303" pitchFamily="18" charset="0"/>
              </a:rPr>
              <a:t>y lugar</a:t>
            </a:r>
            <a:r>
              <a:rPr lang="es-ES" sz="1600" b="1" i="1" dirty="0">
                <a:latin typeface="Sylfaen" panose="010A0502050306030303" pitchFamily="18" charset="0"/>
              </a:rPr>
              <a:t>, proporción en cantidad y número, grados </a:t>
            </a:r>
            <a:r>
              <a:rPr lang="es-ES" sz="1600" b="1" i="1" dirty="0" smtClean="0">
                <a:latin typeface="Sylfaen" panose="010A0502050306030303" pitchFamily="18" charset="0"/>
              </a:rPr>
              <a:t>de una </a:t>
            </a:r>
            <a:r>
              <a:rPr lang="es-ES" sz="1600" b="1" i="1" dirty="0">
                <a:latin typeface="Sylfaen" panose="010A0502050306030303" pitchFamily="18" charset="0"/>
              </a:rPr>
              <a:t>cualidad, contrariedad y causalidad. Estas </a:t>
            </a:r>
            <a:r>
              <a:rPr lang="es-ES" sz="1600" b="1" i="1" dirty="0" smtClean="0">
                <a:latin typeface="Sylfaen" panose="010A0502050306030303" pitchFamily="18" charset="0"/>
              </a:rPr>
              <a:t>relaciones pueden </a:t>
            </a:r>
            <a:r>
              <a:rPr lang="es-ES" sz="1600" b="1" i="1" dirty="0">
                <a:latin typeface="Sylfaen" panose="010A0502050306030303" pitchFamily="18" charset="0"/>
              </a:rPr>
              <a:t>dividirse en dos clases: las que </a:t>
            </a:r>
            <a:r>
              <a:rPr lang="es-ES" sz="1600" b="1" i="1" dirty="0" smtClean="0">
                <a:latin typeface="Sylfaen" panose="010A0502050306030303" pitchFamily="18" charset="0"/>
              </a:rPr>
              <a:t>dependen enteramente </a:t>
            </a:r>
            <a:r>
              <a:rPr lang="es-ES" sz="1600" b="1" i="1" dirty="0">
                <a:latin typeface="Sylfaen" panose="010A0502050306030303" pitchFamily="18" charset="0"/>
              </a:rPr>
              <a:t>de las ideas que comparamos </a:t>
            </a:r>
            <a:r>
              <a:rPr lang="es-ES" sz="1600" b="1" i="1" dirty="0" smtClean="0">
                <a:latin typeface="Sylfaen" panose="010A0502050306030303" pitchFamily="18" charset="0"/>
              </a:rPr>
              <a:t>entre si</a:t>
            </a:r>
            <a:r>
              <a:rPr lang="es-ES" sz="1600" b="1" i="1" dirty="0">
                <a:latin typeface="Sylfaen" panose="010A0502050306030303" pitchFamily="18" charset="0"/>
              </a:rPr>
              <a:t>, y las que pueden ser concebidas sin cambio </a:t>
            </a:r>
            <a:r>
              <a:rPr lang="es-ES" sz="1600" b="1" i="1" dirty="0" smtClean="0">
                <a:latin typeface="Sylfaen" panose="010A0502050306030303" pitchFamily="18" charset="0"/>
              </a:rPr>
              <a:t>alguno </a:t>
            </a:r>
            <a:r>
              <a:rPr lang="es-PE" sz="1600" b="1" i="1" dirty="0" smtClean="0">
                <a:latin typeface="Sylfaen" panose="010A0502050306030303" pitchFamily="18" charset="0"/>
              </a:rPr>
              <a:t>en </a:t>
            </a:r>
            <a:r>
              <a:rPr lang="es-PE" sz="1600" b="1" i="1" dirty="0">
                <a:latin typeface="Sylfaen" panose="010A0502050306030303" pitchFamily="18" charset="0"/>
              </a:rPr>
              <a:t>las </a:t>
            </a:r>
            <a:r>
              <a:rPr lang="es-PE" sz="1600" b="1" i="1" dirty="0" smtClean="0">
                <a:latin typeface="Sylfaen" panose="010A0502050306030303" pitchFamily="18" charset="0"/>
              </a:rPr>
              <a:t>ideas…</a:t>
            </a:r>
            <a:r>
              <a:rPr lang="es-ES" sz="1600" b="1" i="1" dirty="0" smtClean="0">
                <a:latin typeface="Sylfaen" panose="010A0502050306030303" pitchFamily="18" charset="0"/>
              </a:rPr>
              <a:t> </a:t>
            </a:r>
            <a:r>
              <a:rPr lang="es-ES" sz="1600" b="1" i="1" dirty="0">
                <a:latin typeface="Sylfaen" panose="010A0502050306030303" pitchFamily="18" charset="0"/>
              </a:rPr>
              <a:t>Por consiguiente, parece que de estas </a:t>
            </a:r>
            <a:r>
              <a:rPr lang="es-ES" sz="1600" b="1" i="1" dirty="0" smtClean="0">
                <a:latin typeface="Sylfaen" panose="010A0502050306030303" pitchFamily="18" charset="0"/>
              </a:rPr>
              <a:t>siete relaciones filosóficas </a:t>
            </a:r>
            <a:r>
              <a:rPr lang="es-ES" sz="1600" b="1" i="1" dirty="0">
                <a:latin typeface="Sylfaen" panose="010A0502050306030303" pitchFamily="18" charset="0"/>
              </a:rPr>
              <a:t>quedan solamente cuatro que </a:t>
            </a:r>
            <a:r>
              <a:rPr lang="es-ES" sz="1600" b="1" i="1" dirty="0" smtClean="0">
                <a:latin typeface="Sylfaen" panose="010A0502050306030303" pitchFamily="18" charset="0"/>
              </a:rPr>
              <a:t>puedan ser</a:t>
            </a:r>
            <a:r>
              <a:rPr lang="es-ES" sz="1600" b="1" i="1" dirty="0">
                <a:latin typeface="Sylfaen" panose="010A0502050306030303" pitchFamily="18" charset="0"/>
              </a:rPr>
              <a:t>, al depender exclusivamente de las ideas, </a:t>
            </a:r>
            <a:r>
              <a:rPr lang="es-ES" sz="1600" b="1" i="1" dirty="0" smtClean="0">
                <a:latin typeface="Sylfaen" panose="010A0502050306030303" pitchFamily="18" charset="0"/>
              </a:rPr>
              <a:t>objetos de </a:t>
            </a:r>
            <a:r>
              <a:rPr lang="es-ES" sz="1600" b="1" i="1" dirty="0">
                <a:latin typeface="Sylfaen" panose="010A0502050306030303" pitchFamily="18" charset="0"/>
              </a:rPr>
              <a:t>conocimiento y certeza. Estas cuatro </a:t>
            </a:r>
            <a:r>
              <a:rPr lang="es-ES" sz="1600" b="1" i="1" dirty="0" smtClean="0">
                <a:latin typeface="Sylfaen" panose="010A0502050306030303" pitchFamily="18" charset="0"/>
              </a:rPr>
              <a:t>relaciones son </a:t>
            </a:r>
            <a:r>
              <a:rPr lang="es-ES" sz="1600" b="1" i="1" dirty="0">
                <a:latin typeface="Sylfaen" panose="010A0502050306030303" pitchFamily="18" charset="0"/>
              </a:rPr>
              <a:t>semejanza, contrariedad, grados de cualidad </a:t>
            </a:r>
            <a:r>
              <a:rPr lang="es-ES" sz="1600" b="1" i="1" dirty="0" smtClean="0">
                <a:latin typeface="Sylfaen" panose="010A0502050306030303" pitchFamily="18" charset="0"/>
              </a:rPr>
              <a:t>y proporciones </a:t>
            </a:r>
            <a:r>
              <a:rPr lang="es-ES" sz="1600" b="1" i="1" dirty="0">
                <a:latin typeface="Sylfaen" panose="010A0502050306030303" pitchFamily="18" charset="0"/>
              </a:rPr>
              <a:t>en cantidad y número. Tres de </a:t>
            </a:r>
            <a:r>
              <a:rPr lang="es-ES" sz="1600" b="1" i="1" dirty="0" smtClean="0">
                <a:latin typeface="Sylfaen" panose="010A0502050306030303" pitchFamily="18" charset="0"/>
              </a:rPr>
              <a:t>ellas pueden </a:t>
            </a:r>
            <a:r>
              <a:rPr lang="es-ES" sz="1600" b="1" i="1" dirty="0">
                <a:latin typeface="Sylfaen" panose="010A0502050306030303" pitchFamily="18" charset="0"/>
              </a:rPr>
              <a:t>ser descubiertas a primera vista, y son </a:t>
            </a:r>
            <a:r>
              <a:rPr lang="es-ES" sz="1600" b="1" i="1" dirty="0" smtClean="0">
                <a:latin typeface="Sylfaen" panose="010A0502050306030303" pitchFamily="18" charset="0"/>
              </a:rPr>
              <a:t>mas propiamente </a:t>
            </a:r>
            <a:r>
              <a:rPr lang="es-ES" sz="1600" b="1" i="1" dirty="0">
                <a:latin typeface="Sylfaen" panose="010A0502050306030303" pitchFamily="18" charset="0"/>
              </a:rPr>
              <a:t>del dominio de la </a:t>
            </a:r>
            <a:r>
              <a:rPr lang="es-ES" sz="1600" b="1" i="1" dirty="0" smtClean="0">
                <a:latin typeface="Sylfaen" panose="010A0502050306030303" pitchFamily="18" charset="0"/>
              </a:rPr>
              <a:t>intuición </a:t>
            </a:r>
            <a:r>
              <a:rPr lang="es-ES" sz="1600" b="1" i="1" dirty="0">
                <a:latin typeface="Sylfaen" panose="010A0502050306030303" pitchFamily="18" charset="0"/>
              </a:rPr>
              <a:t>que del </a:t>
            </a:r>
            <a:r>
              <a:rPr lang="es-ES" sz="1600" b="1" i="1" dirty="0" smtClean="0">
                <a:latin typeface="Sylfaen" panose="010A0502050306030303" pitchFamily="18" charset="0"/>
              </a:rPr>
              <a:t>de </a:t>
            </a:r>
            <a:r>
              <a:rPr lang="es-PE" sz="1600" b="1" i="1" dirty="0" smtClean="0">
                <a:latin typeface="Sylfaen" panose="010A0502050306030303" pitchFamily="18" charset="0"/>
              </a:rPr>
              <a:t>la demostración</a:t>
            </a:r>
            <a:r>
              <a:rPr lang="es-PE" sz="1600" b="1" i="1" dirty="0">
                <a:latin typeface="Sylfaen" panose="010A0502050306030303" pitchFamily="18" charset="0"/>
              </a:rPr>
              <a:t>.</a:t>
            </a:r>
            <a:r>
              <a:rPr lang="es-PE" sz="1600" b="1" i="1" dirty="0" smtClean="0">
                <a:latin typeface="Times New Roman" panose="02020603050405020304" pitchFamily="18" charset="0"/>
                <a:cs typeface="Times New Roman" panose="02020603050405020304" pitchFamily="18" charset="0"/>
              </a:rPr>
              <a:t>” </a:t>
            </a:r>
            <a:r>
              <a:rPr lang="es-PE" sz="1600" b="1" i="1" dirty="0" err="1" smtClean="0">
                <a:latin typeface="Times New Roman" panose="02020603050405020304" pitchFamily="18" charset="0"/>
                <a:cs typeface="Times New Roman" panose="02020603050405020304" pitchFamily="18" charset="0"/>
              </a:rPr>
              <a:t>Pag</a:t>
            </a:r>
            <a:r>
              <a:rPr lang="es-PE" sz="1600" b="1" i="1" dirty="0" smtClean="0">
                <a:latin typeface="Times New Roman" panose="02020603050405020304" pitchFamily="18" charset="0"/>
                <a:cs typeface="Times New Roman" panose="02020603050405020304" pitchFamily="18" charset="0"/>
              </a:rPr>
              <a:t>. 171, 172. </a:t>
            </a:r>
            <a:r>
              <a:rPr lang="es-PE" sz="1600" b="1" dirty="0" smtClean="0">
                <a:latin typeface="Times New Roman" panose="02020603050405020304" pitchFamily="18" charset="0"/>
                <a:cs typeface="Times New Roman" panose="02020603050405020304" pitchFamily="18" charset="0"/>
              </a:rPr>
              <a:t>Tratado.</a:t>
            </a:r>
            <a:endParaRPr lang="es-PE" sz="1600" b="1" i="1" dirty="0">
              <a:latin typeface="Times New Roman" panose="02020603050405020304" pitchFamily="18" charset="0"/>
              <a:cs typeface="Times New Roman" panose="02020603050405020304" pitchFamily="18" charset="0"/>
            </a:endParaRPr>
          </a:p>
        </p:txBody>
      </p:sp>
      <p:sp>
        <p:nvSpPr>
          <p:cNvPr id="7" name="CuadroTexto 6"/>
          <p:cNvSpPr txBox="1"/>
          <p:nvPr/>
        </p:nvSpPr>
        <p:spPr>
          <a:xfrm>
            <a:off x="7001300" y="1992573"/>
            <a:ext cx="3863899" cy="2677656"/>
          </a:xfrm>
          <a:prstGeom prst="rect">
            <a:avLst/>
          </a:prstGeom>
          <a:noFill/>
        </p:spPr>
        <p:txBody>
          <a:bodyPr wrap="square" rtlCol="0">
            <a:spAutoFit/>
          </a:bodyPr>
          <a:lstStyle/>
          <a:p>
            <a:r>
              <a:rPr lang="es-ES" b="1" dirty="0" smtClean="0">
                <a:solidFill>
                  <a:srgbClr val="FF0000"/>
                </a:solidFill>
              </a:rPr>
              <a:t>RELACIONES FILOSÓFICAS</a:t>
            </a:r>
          </a:p>
          <a:p>
            <a:endParaRPr lang="es-ES" b="1" dirty="0">
              <a:solidFill>
                <a:srgbClr val="FF0000"/>
              </a:solidFill>
            </a:endParaRPr>
          </a:p>
          <a:p>
            <a:pPr marL="171450" indent="-171450">
              <a:buFontTx/>
              <a:buChar char="-"/>
            </a:pPr>
            <a:r>
              <a:rPr lang="es-ES" b="1" dirty="0" smtClean="0">
                <a:solidFill>
                  <a:srgbClr val="FF0000"/>
                </a:solidFill>
              </a:rPr>
              <a:t>SEMEJANZA</a:t>
            </a:r>
          </a:p>
          <a:p>
            <a:pPr marL="285750" indent="-285750">
              <a:buFontTx/>
              <a:buChar char="-"/>
            </a:pPr>
            <a:r>
              <a:rPr lang="es-ES" b="1" dirty="0" smtClean="0">
                <a:solidFill>
                  <a:srgbClr val="FF0000"/>
                </a:solidFill>
              </a:rPr>
              <a:t>OPOSICIÓN</a:t>
            </a:r>
          </a:p>
          <a:p>
            <a:pPr marL="285750" indent="-285750">
              <a:buFontTx/>
              <a:buChar char="-"/>
            </a:pPr>
            <a:r>
              <a:rPr lang="es-ES" b="1" dirty="0" smtClean="0">
                <a:solidFill>
                  <a:srgbClr val="FF0000"/>
                </a:solidFill>
              </a:rPr>
              <a:t>GRADOS DE CUALIDAD</a:t>
            </a:r>
          </a:p>
          <a:p>
            <a:pPr marL="285750" indent="-285750">
              <a:buFontTx/>
              <a:buChar char="-"/>
            </a:pPr>
            <a:r>
              <a:rPr lang="es-ES" b="1" dirty="0" smtClean="0">
                <a:solidFill>
                  <a:srgbClr val="FF0000"/>
                </a:solidFill>
              </a:rPr>
              <a:t>NÚMEROS</a:t>
            </a:r>
          </a:p>
          <a:p>
            <a:pPr marL="285750" indent="-285750">
              <a:buFontTx/>
              <a:buChar char="-"/>
            </a:pPr>
            <a:endParaRPr lang="es-ES" b="1" dirty="0">
              <a:solidFill>
                <a:srgbClr val="FF0000"/>
              </a:solidFill>
            </a:endParaRPr>
          </a:p>
          <a:p>
            <a:pPr marL="285750" indent="-285750">
              <a:buFontTx/>
              <a:buChar char="-"/>
            </a:pPr>
            <a:endParaRPr lang="es-ES" b="1" dirty="0" smtClean="0">
              <a:solidFill>
                <a:srgbClr val="FF0000"/>
              </a:solidFill>
            </a:endParaRPr>
          </a:p>
          <a:p>
            <a:pPr marL="285750" indent="-285750">
              <a:buFontTx/>
              <a:buChar char="-"/>
            </a:pPr>
            <a:r>
              <a:rPr lang="es-ES" b="1" dirty="0" smtClean="0">
                <a:solidFill>
                  <a:srgbClr val="FF0000"/>
                </a:solidFill>
              </a:rPr>
              <a:t>IDENTIDAD</a:t>
            </a:r>
          </a:p>
          <a:p>
            <a:pPr marL="285750" indent="-285750">
              <a:buFontTx/>
              <a:buChar char="-"/>
            </a:pPr>
            <a:r>
              <a:rPr lang="es-ES" b="1" dirty="0" smtClean="0">
                <a:solidFill>
                  <a:srgbClr val="FF0000"/>
                </a:solidFill>
              </a:rPr>
              <a:t>RELACIONES ESPACIO-</a:t>
            </a:r>
          </a:p>
          <a:p>
            <a:r>
              <a:rPr lang="es-ES" b="1" dirty="0" smtClean="0">
                <a:solidFill>
                  <a:srgbClr val="FF0000"/>
                </a:solidFill>
              </a:rPr>
              <a:t>TEMPORALES</a:t>
            </a:r>
          </a:p>
          <a:p>
            <a:pPr marL="285750" indent="-285750">
              <a:buFontTx/>
              <a:buChar char="-"/>
            </a:pPr>
            <a:r>
              <a:rPr lang="es-ES" b="1" dirty="0" smtClean="0">
                <a:solidFill>
                  <a:srgbClr val="FF0000"/>
                </a:solidFill>
              </a:rPr>
              <a:t>CAUSALIDAD</a:t>
            </a:r>
            <a:endParaRPr lang="es-PE" b="1" dirty="0">
              <a:solidFill>
                <a:srgbClr val="FF0000"/>
              </a:solidFill>
            </a:endParaRPr>
          </a:p>
        </p:txBody>
      </p:sp>
      <p:sp>
        <p:nvSpPr>
          <p:cNvPr id="10" name="Cerrar llave 9"/>
          <p:cNvSpPr/>
          <p:nvPr/>
        </p:nvSpPr>
        <p:spPr>
          <a:xfrm>
            <a:off x="9184943" y="2456597"/>
            <a:ext cx="163773" cy="5732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b="1" dirty="0">
              <a:solidFill>
                <a:srgbClr val="FFFFFF">
                  <a:lumMod val="95000"/>
                </a:srgbClr>
              </a:solidFill>
            </a:endParaRPr>
          </a:p>
        </p:txBody>
      </p:sp>
      <p:sp>
        <p:nvSpPr>
          <p:cNvPr id="12" name="Cerrar llave 11"/>
          <p:cNvSpPr/>
          <p:nvPr/>
        </p:nvSpPr>
        <p:spPr>
          <a:xfrm>
            <a:off x="9184943" y="3493827"/>
            <a:ext cx="163773" cy="750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solidFill>
                <a:srgbClr val="000000"/>
              </a:solidFill>
            </a:endParaRPr>
          </a:p>
        </p:txBody>
      </p:sp>
      <p:sp>
        <p:nvSpPr>
          <p:cNvPr id="13" name="CuadroTexto 12"/>
          <p:cNvSpPr txBox="1"/>
          <p:nvPr/>
        </p:nvSpPr>
        <p:spPr>
          <a:xfrm>
            <a:off x="9567078" y="2674963"/>
            <a:ext cx="1827744" cy="246221"/>
          </a:xfrm>
          <a:prstGeom prst="rect">
            <a:avLst/>
          </a:prstGeom>
          <a:noFill/>
        </p:spPr>
        <p:txBody>
          <a:bodyPr wrap="none" rtlCol="0">
            <a:spAutoFit/>
          </a:bodyPr>
          <a:lstStyle/>
          <a:p>
            <a:r>
              <a:rPr lang="es-ES" sz="1000" b="1" dirty="0" smtClean="0"/>
              <a:t>DEPENDEN DE LAS IDEAS</a:t>
            </a:r>
            <a:endParaRPr lang="es-PE" sz="1000" b="1" dirty="0"/>
          </a:p>
        </p:txBody>
      </p:sp>
      <p:sp>
        <p:nvSpPr>
          <p:cNvPr id="21" name="CuadroTexto 20"/>
          <p:cNvSpPr txBox="1"/>
          <p:nvPr/>
        </p:nvSpPr>
        <p:spPr>
          <a:xfrm>
            <a:off x="9498840" y="3698543"/>
            <a:ext cx="2218877" cy="246221"/>
          </a:xfrm>
          <a:prstGeom prst="rect">
            <a:avLst/>
          </a:prstGeom>
          <a:noFill/>
        </p:spPr>
        <p:txBody>
          <a:bodyPr wrap="none" rtlCol="0">
            <a:spAutoFit/>
          </a:bodyPr>
          <a:lstStyle/>
          <a:p>
            <a:r>
              <a:rPr lang="es-ES" sz="1000" b="1" dirty="0" smtClean="0"/>
              <a:t>DEPENDEN DE LA EXPERIENCIA</a:t>
            </a:r>
            <a:endParaRPr lang="es-PE" sz="1000" b="1" dirty="0"/>
          </a:p>
        </p:txBody>
      </p:sp>
    </p:spTree>
    <p:extLst>
      <p:ext uri="{BB962C8B-B14F-4D97-AF65-F5344CB8AC3E}">
        <p14:creationId xmlns:p14="http://schemas.microsoft.com/office/powerpoint/2010/main" val="50062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5"/>
        <p:cNvGrpSpPr/>
        <p:nvPr/>
      </p:nvGrpSpPr>
      <p:grpSpPr>
        <a:xfrm>
          <a:off x="0" y="0"/>
          <a:ext cx="0" cy="0"/>
          <a:chOff x="0" y="0"/>
          <a:chExt cx="0" cy="0"/>
        </a:xfrm>
      </p:grpSpPr>
      <p:sp>
        <p:nvSpPr>
          <p:cNvPr id="476" name="Google Shape;476;p2"/>
          <p:cNvSpPr>
            <a:spLocks noGrp="1"/>
          </p:cNvSpPr>
          <p:nvPr>
            <p:ph type="sldNum" idx="12"/>
          </p:nvPr>
        </p:nvSpPr>
        <p:spPr>
          <a:xfrm>
            <a:off x="11728948" y="6385422"/>
            <a:ext cx="288000" cy="288000"/>
          </a:xfrm>
          <a:prstGeom prst="ellipse">
            <a:avLst/>
          </a:prstGeom>
          <a:solidFill>
            <a:schemeClr val="dk1"/>
          </a:solidFill>
          <a:ln>
            <a:noFill/>
          </a:ln>
        </p:spPr>
        <p:txBody>
          <a:bodyPr spcFirstLastPara="1" wrap="square" lIns="0" tIns="0" rIns="0" bIns="0" anchor="ctr" anchorCtr="0">
            <a:noAutofit/>
          </a:bodyPr>
          <a:lstStyle/>
          <a:p>
            <a:fld id="{00000000-1234-1234-1234-123412341234}" type="slidenum">
              <a:rPr lang="es-419">
                <a:solidFill>
                  <a:srgbClr val="FFFFFF"/>
                </a:solidFill>
              </a:rPr>
              <a:pPr/>
              <a:t>9</a:t>
            </a:fld>
            <a:endParaRPr>
              <a:solidFill>
                <a:srgbClr val="FFFFFF"/>
              </a:solidFill>
            </a:endParaRPr>
          </a:p>
        </p:txBody>
      </p:sp>
      <p:sp>
        <p:nvSpPr>
          <p:cNvPr id="4" name="Rectángulo 3"/>
          <p:cNvSpPr/>
          <p:nvPr/>
        </p:nvSpPr>
        <p:spPr>
          <a:xfrm>
            <a:off x="1580882" y="688340"/>
            <a:ext cx="7999846" cy="584775"/>
          </a:xfrm>
          <a:prstGeom prst="rect">
            <a:avLst/>
          </a:prstGeom>
        </p:spPr>
        <p:txBody>
          <a:bodyPr wrap="square">
            <a:spAutoFit/>
          </a:bodyPr>
          <a:lstStyle/>
          <a:p>
            <a:pPr>
              <a:buClrTx/>
              <a:buFontTx/>
              <a:buNone/>
              <a:defRPr/>
            </a:pPr>
            <a:r>
              <a:rPr lang="es-ES" sz="3200" b="1" u="sng" dirty="0" smtClean="0">
                <a:solidFill>
                  <a:sysClr val="windowText" lastClr="000000"/>
                </a:solidFill>
              </a:rPr>
              <a:t>Tratado de la naturaleza humana (1739)</a:t>
            </a:r>
            <a:endParaRPr lang="es-ES" sz="2000" dirty="0">
              <a:solidFill>
                <a:sysClr val="windowText" lastClr="000000"/>
              </a:solidFill>
            </a:endParaRPr>
          </a:p>
        </p:txBody>
      </p:sp>
      <p:grpSp>
        <p:nvGrpSpPr>
          <p:cNvPr id="14" name="Google Shape;461;p1"/>
          <p:cNvGrpSpPr/>
          <p:nvPr/>
        </p:nvGrpSpPr>
        <p:grpSpPr>
          <a:xfrm>
            <a:off x="10303116" y="268703"/>
            <a:ext cx="1511566" cy="1988360"/>
            <a:chOff x="1404013" y="2424754"/>
            <a:chExt cx="353600" cy="354944"/>
          </a:xfrm>
        </p:grpSpPr>
        <p:sp>
          <p:nvSpPr>
            <p:cNvPr id="15" name="Google Shape;462;p1"/>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6" name="Google Shape;463;p1"/>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7" name="Google Shape;464;p1"/>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8" name="Google Shape;465;p1"/>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sp>
          <p:nvSpPr>
            <p:cNvPr id="19" name="Google Shape;466;p1"/>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Tx/>
                <a:buSzPts val="1400"/>
                <a:buFontTx/>
                <a:buNone/>
                <a:defRPr/>
              </a:pPr>
              <a:endParaRPr sz="1800" smtClean="0">
                <a:solidFill>
                  <a:sysClr val="windowText" lastClr="000000"/>
                </a:solidFill>
              </a:endParaRPr>
            </a:p>
          </p:txBody>
        </p:sp>
      </p:grpSp>
      <p:sp>
        <p:nvSpPr>
          <p:cNvPr id="2" name="AutoShape 2" descr="Resultado de imagen para francis bacon empir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francis bacon empir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9" name="Rectángulo 8"/>
          <p:cNvSpPr/>
          <p:nvPr/>
        </p:nvSpPr>
        <p:spPr>
          <a:xfrm>
            <a:off x="1028125" y="1569812"/>
            <a:ext cx="5318083" cy="3785652"/>
          </a:xfrm>
          <a:prstGeom prst="rect">
            <a:avLst/>
          </a:prstGeom>
        </p:spPr>
        <p:txBody>
          <a:bodyPr wrap="square">
            <a:spAutoFit/>
          </a:bodyPr>
          <a:lstStyle/>
          <a:p>
            <a:r>
              <a:rPr lang="es-ES" sz="1600" b="1" i="1" dirty="0" smtClean="0">
                <a:solidFill>
                  <a:srgbClr val="FF0000"/>
                </a:solidFill>
                <a:latin typeface="Times New Roman" panose="02020603050405020304" pitchFamily="18" charset="0"/>
                <a:cs typeface="Times New Roman" panose="02020603050405020304" pitchFamily="18" charset="0"/>
              </a:rPr>
              <a:t>TODAS LAS CIENCIAS SE RELACIONAN CON LA NATURALEZA HUMANA</a:t>
            </a:r>
          </a:p>
          <a:p>
            <a:r>
              <a:rPr lang="es-ES" sz="1600" b="1" i="1" dirty="0" smtClean="0">
                <a:latin typeface="Times New Roman" panose="02020603050405020304" pitchFamily="18" charset="0"/>
                <a:cs typeface="Times New Roman" panose="02020603050405020304" pitchFamily="18" charset="0"/>
              </a:rPr>
              <a:t>“</a:t>
            </a:r>
            <a:r>
              <a:rPr lang="es-ES" sz="1600" dirty="0">
                <a:latin typeface="Sylfaen" panose="010A0502050306030303" pitchFamily="18" charset="0"/>
              </a:rPr>
              <a:t>Es evidente que todas las ciencias se relacionan en</a:t>
            </a:r>
          </a:p>
          <a:p>
            <a:r>
              <a:rPr lang="es-ES" sz="1600" dirty="0">
                <a:latin typeface="Sylfaen" panose="010A0502050306030303" pitchFamily="18" charset="0"/>
              </a:rPr>
              <a:t>mayor o menor grado con la naturaleza humana, y</a:t>
            </a:r>
          </a:p>
          <a:p>
            <a:r>
              <a:rPr lang="es-ES" sz="1600" dirty="0">
                <a:latin typeface="Sylfaen" panose="010A0502050306030303" pitchFamily="18" charset="0"/>
              </a:rPr>
              <a:t>que aunque algunas parezcan desenvolverse a gran</a:t>
            </a:r>
          </a:p>
          <a:p>
            <a:r>
              <a:rPr lang="es-ES" sz="1600" dirty="0">
                <a:latin typeface="Sylfaen" panose="010A0502050306030303" pitchFamily="18" charset="0"/>
              </a:rPr>
              <a:t>distancia de esta regresan finalmente a ella por una</a:t>
            </a:r>
          </a:p>
          <a:p>
            <a:r>
              <a:rPr lang="es-ES" sz="1600" dirty="0">
                <a:latin typeface="Sylfaen" panose="010A0502050306030303" pitchFamily="18" charset="0"/>
              </a:rPr>
              <a:t>u otra </a:t>
            </a:r>
            <a:r>
              <a:rPr lang="es-ES" sz="1600" dirty="0" err="1">
                <a:latin typeface="Sylfaen" panose="010A0502050306030303" pitchFamily="18" charset="0"/>
              </a:rPr>
              <a:t>via</a:t>
            </a:r>
            <a:r>
              <a:rPr lang="es-ES" sz="1600" dirty="0">
                <a:latin typeface="Sylfaen" panose="010A0502050306030303" pitchFamily="18" charset="0"/>
              </a:rPr>
              <a:t>. Incluso las matemáticas, la filosofía natural4</a:t>
            </a:r>
          </a:p>
          <a:p>
            <a:r>
              <a:rPr lang="es-ES" sz="1600" dirty="0">
                <a:latin typeface="Sylfaen" panose="010A0502050306030303" pitchFamily="18" charset="0"/>
              </a:rPr>
              <a:t>y la religión natural dependen de </a:t>
            </a:r>
            <a:r>
              <a:rPr lang="es-ES" sz="1600" dirty="0" err="1">
                <a:latin typeface="Sylfaen" panose="010A0502050306030303" pitchFamily="18" charset="0"/>
              </a:rPr>
              <a:t>algun</a:t>
            </a:r>
            <a:r>
              <a:rPr lang="es-ES" sz="1600" dirty="0">
                <a:latin typeface="Sylfaen" panose="010A0502050306030303" pitchFamily="18" charset="0"/>
              </a:rPr>
              <a:t> modo</a:t>
            </a:r>
          </a:p>
          <a:p>
            <a:r>
              <a:rPr lang="es-ES" sz="1600" dirty="0">
                <a:latin typeface="Sylfaen" panose="010A0502050306030303" pitchFamily="18" charset="0"/>
              </a:rPr>
              <a:t>de la ciencia </a:t>
            </a:r>
            <a:r>
              <a:rPr lang="es-ES" sz="1600" dirty="0" smtClean="0">
                <a:latin typeface="Sylfaen" panose="010A0502050306030303" pitchFamily="18" charset="0"/>
              </a:rPr>
              <a:t>del hombre, </a:t>
            </a:r>
            <a:r>
              <a:rPr lang="es-ES" sz="800" dirty="0" smtClean="0">
                <a:latin typeface="Sylfaen" panose="010A0502050306030303" pitchFamily="18" charset="0"/>
              </a:rPr>
              <a:t> </a:t>
            </a:r>
            <a:r>
              <a:rPr lang="es-ES" sz="1600" dirty="0">
                <a:latin typeface="Sylfaen" panose="010A0502050306030303" pitchFamily="18" charset="0"/>
              </a:rPr>
              <a:t>pues </a:t>
            </a:r>
            <a:r>
              <a:rPr lang="es-ES" sz="1600" dirty="0" err="1">
                <a:latin typeface="Sylfaen" panose="010A0502050306030303" pitchFamily="18" charset="0"/>
              </a:rPr>
              <a:t>estan</a:t>
            </a:r>
            <a:r>
              <a:rPr lang="es-ES" sz="1600" dirty="0">
                <a:latin typeface="Sylfaen" panose="010A0502050306030303" pitchFamily="18" charset="0"/>
              </a:rPr>
              <a:t> bajo la </a:t>
            </a:r>
            <a:r>
              <a:rPr lang="es-ES" sz="1600" dirty="0" err="1">
                <a:latin typeface="Sylfaen" panose="010A0502050306030303" pitchFamily="18" charset="0"/>
              </a:rPr>
              <a:t>comprension</a:t>
            </a:r>
            <a:endParaRPr lang="es-ES" sz="1600" dirty="0">
              <a:latin typeface="Sylfaen" panose="010A0502050306030303" pitchFamily="18" charset="0"/>
            </a:endParaRPr>
          </a:p>
          <a:p>
            <a:r>
              <a:rPr lang="es-ES" sz="1600" dirty="0">
                <a:latin typeface="Sylfaen" panose="010A0502050306030303" pitchFamily="18" charset="0"/>
              </a:rPr>
              <a:t>de los hombres y son juzgadas </a:t>
            </a:r>
            <a:r>
              <a:rPr lang="es-ES" sz="1600" dirty="0" err="1">
                <a:latin typeface="Sylfaen" panose="010A0502050306030303" pitchFamily="18" charset="0"/>
              </a:rPr>
              <a:t>segun</a:t>
            </a:r>
            <a:r>
              <a:rPr lang="es-ES" sz="1600" dirty="0">
                <a:latin typeface="Sylfaen" panose="010A0502050306030303" pitchFamily="18" charset="0"/>
              </a:rPr>
              <a:t> las</a:t>
            </a:r>
          </a:p>
          <a:p>
            <a:r>
              <a:rPr lang="es-ES" sz="1600" dirty="0">
                <a:latin typeface="Sylfaen" panose="010A0502050306030303" pitchFamily="18" charset="0"/>
              </a:rPr>
              <a:t>capacidades y facultades de </a:t>
            </a:r>
            <a:r>
              <a:rPr lang="es-ES" sz="1600" dirty="0" smtClean="0">
                <a:latin typeface="Sylfaen" panose="010A0502050306030303" pitchFamily="18" charset="0"/>
              </a:rPr>
              <a:t>estos…</a:t>
            </a:r>
            <a:r>
              <a:rPr lang="es-PE" sz="1600" b="1" i="1" dirty="0" smtClean="0">
                <a:latin typeface="Sylfaen" panose="010A0502050306030303" pitchFamily="18" charset="0"/>
              </a:rPr>
              <a:t>.</a:t>
            </a:r>
            <a:r>
              <a:rPr lang="es-PE" sz="1600" dirty="0">
                <a:latin typeface="Sylfaen" panose="010A0502050306030303" pitchFamily="18" charset="0"/>
              </a:rPr>
              <a:t> </a:t>
            </a:r>
            <a:r>
              <a:rPr lang="es-PE" sz="1600" dirty="0" smtClean="0">
                <a:latin typeface="Sylfaen" panose="010A0502050306030303" pitchFamily="18" charset="0"/>
              </a:rPr>
              <a:t>“</a:t>
            </a:r>
          </a:p>
          <a:p>
            <a:r>
              <a:rPr lang="es-ES" sz="1600" dirty="0" smtClean="0">
                <a:latin typeface="Sylfaen" panose="010A0502050306030303" pitchFamily="18" charset="0"/>
              </a:rPr>
              <a:t>SOMOS RAZONAMIENTO RAZONADO: </a:t>
            </a:r>
            <a:endParaRPr lang="es-PE" sz="1600" dirty="0">
              <a:latin typeface="Sylfaen" panose="010A0502050306030303" pitchFamily="18" charset="0"/>
            </a:endParaRPr>
          </a:p>
          <a:p>
            <a:r>
              <a:rPr lang="es-PE" sz="1600" dirty="0" smtClean="0">
                <a:latin typeface="Sylfaen" panose="010A0502050306030303" pitchFamily="18" charset="0"/>
              </a:rPr>
              <a:t>“…de </a:t>
            </a:r>
            <a:r>
              <a:rPr lang="es-ES" sz="1600" dirty="0" smtClean="0">
                <a:latin typeface="Sylfaen" panose="010A0502050306030303" pitchFamily="18" charset="0"/>
              </a:rPr>
              <a:t>manera </a:t>
            </a:r>
            <a:r>
              <a:rPr lang="es-ES" sz="1600" dirty="0">
                <a:latin typeface="Sylfaen" panose="010A0502050306030303" pitchFamily="18" charset="0"/>
              </a:rPr>
              <a:t>que no somos tan solo seres que razonamos,</a:t>
            </a:r>
          </a:p>
          <a:p>
            <a:r>
              <a:rPr lang="es-ES" sz="1600" dirty="0">
                <a:latin typeface="Sylfaen" panose="010A0502050306030303" pitchFamily="18" charset="0"/>
              </a:rPr>
              <a:t>sino </a:t>
            </a:r>
            <a:r>
              <a:rPr lang="es-ES" sz="1600" dirty="0" smtClean="0">
                <a:latin typeface="Sylfaen" panose="010A0502050306030303" pitchFamily="18" charset="0"/>
              </a:rPr>
              <a:t>también </a:t>
            </a:r>
            <a:r>
              <a:rPr lang="es-ES" sz="1600" dirty="0">
                <a:latin typeface="Sylfaen" panose="010A0502050306030303" pitchFamily="18" charset="0"/>
              </a:rPr>
              <a:t>uno de los objetos sobre los que razonamos</a:t>
            </a:r>
            <a:r>
              <a:rPr lang="es-PE" sz="1600" b="1" i="1" dirty="0" smtClean="0">
                <a:latin typeface="Times New Roman" panose="02020603050405020304" pitchFamily="18" charset="0"/>
                <a:cs typeface="Times New Roman" panose="02020603050405020304" pitchFamily="18" charset="0"/>
              </a:rPr>
              <a:t>” </a:t>
            </a:r>
            <a:r>
              <a:rPr lang="es-PE" sz="1600" b="1" i="1" dirty="0" err="1" smtClean="0">
                <a:latin typeface="Times New Roman" panose="02020603050405020304" pitchFamily="18" charset="0"/>
                <a:cs typeface="Times New Roman" panose="02020603050405020304" pitchFamily="18" charset="0"/>
              </a:rPr>
              <a:t>Pag</a:t>
            </a:r>
            <a:r>
              <a:rPr lang="es-PE" sz="1600" b="1" i="1" dirty="0" smtClean="0">
                <a:latin typeface="Times New Roman" panose="02020603050405020304" pitchFamily="18" charset="0"/>
                <a:cs typeface="Times New Roman" panose="02020603050405020304" pitchFamily="18" charset="0"/>
              </a:rPr>
              <a:t>. 78, 79. Introducción al </a:t>
            </a:r>
            <a:r>
              <a:rPr lang="es-PE" sz="1600" b="1" dirty="0" smtClean="0">
                <a:latin typeface="Times New Roman" panose="02020603050405020304" pitchFamily="18" charset="0"/>
                <a:cs typeface="Times New Roman" panose="02020603050405020304" pitchFamily="18" charset="0"/>
              </a:rPr>
              <a:t>Tratado.</a:t>
            </a:r>
            <a:endParaRPr lang="es-PE" sz="1600" b="1" i="1" dirty="0">
              <a:latin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3"/>
          <a:stretch>
            <a:fillRect/>
          </a:stretch>
        </p:blipFill>
        <p:spPr>
          <a:xfrm>
            <a:off x="7279264" y="1564578"/>
            <a:ext cx="4108759" cy="4392775"/>
          </a:xfrm>
          <a:prstGeom prst="rect">
            <a:avLst/>
          </a:prstGeom>
        </p:spPr>
      </p:pic>
    </p:spTree>
    <p:extLst>
      <p:ext uri="{BB962C8B-B14F-4D97-AF65-F5344CB8AC3E}">
        <p14:creationId xmlns:p14="http://schemas.microsoft.com/office/powerpoint/2010/main" val="1169056687"/>
      </p:ext>
    </p:extLst>
  </p:cSld>
  <p:clrMapOvr>
    <a:masterClrMapping/>
  </p:clrMapOvr>
</p:sld>
</file>

<file path=ppt/theme/theme1.xml><?xml version="1.0" encoding="utf-8"?>
<a:theme xmlns:a="http://schemas.openxmlformats.org/drawingml/2006/main" name="Tema de Office">
  <a:themeElements>
    <a:clrScheme name="Azul cálido">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Medieval History Thesis by Slidesgo">
  <a:themeElements>
    <a:clrScheme name="Simple Light">
      <a:dk1>
        <a:srgbClr val="36252C"/>
      </a:dk1>
      <a:lt1>
        <a:srgbClr val="FFF4DB"/>
      </a:lt1>
      <a:dk2>
        <a:srgbClr val="9DBDBB"/>
      </a:dk2>
      <a:lt2>
        <a:srgbClr val="E7959A"/>
      </a:lt2>
      <a:accent1>
        <a:srgbClr val="E7B589"/>
      </a:accent1>
      <a:accent2>
        <a:srgbClr val="A1CEB9"/>
      </a:accent2>
      <a:accent3>
        <a:srgbClr val="9DBDBB"/>
      </a:accent3>
      <a:accent4>
        <a:srgbClr val="AD676B"/>
      </a:accent4>
      <a:accent5>
        <a:srgbClr val="36252C"/>
      </a:accent5>
      <a:accent6>
        <a:srgbClr val="FFF4DB"/>
      </a:accent6>
      <a:hlink>
        <a:srgbClr val="AD67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ketchLinesVTI">
  <a:themeElements>
    <a:clrScheme name="SketchLines">
      <a:dk1>
        <a:srgbClr val="000000"/>
      </a:dk1>
      <a:lt1>
        <a:srgbClr val="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ketchLinesVTI">
  <a:themeElements>
    <a:clrScheme name="SketchLines">
      <a:dk1>
        <a:srgbClr val="000000"/>
      </a:dk1>
      <a:lt1>
        <a:srgbClr val="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14257</TotalTime>
  <Words>2182</Words>
  <Application>Microsoft Office PowerPoint</Application>
  <PresentationFormat>Panorámica</PresentationFormat>
  <Paragraphs>165</Paragraphs>
  <Slides>23</Slides>
  <Notes>23</Notes>
  <HiddenSlides>0</HiddenSlides>
  <MMClips>0</MMClips>
  <ScaleCrop>false</ScaleCrop>
  <HeadingPairs>
    <vt:vector size="6" baseType="variant">
      <vt:variant>
        <vt:lpstr>Fuentes usadas</vt:lpstr>
      </vt:variant>
      <vt:variant>
        <vt:i4>15</vt:i4>
      </vt:variant>
      <vt:variant>
        <vt:lpstr>Tema</vt:lpstr>
      </vt:variant>
      <vt:variant>
        <vt:i4>4</vt:i4>
      </vt:variant>
      <vt:variant>
        <vt:lpstr>Títulos de diapositiva</vt:lpstr>
      </vt:variant>
      <vt:variant>
        <vt:i4>23</vt:i4>
      </vt:variant>
    </vt:vector>
  </HeadingPairs>
  <TitlesOfParts>
    <vt:vector size="42" baseType="lpstr">
      <vt:lpstr>Verdana</vt:lpstr>
      <vt:lpstr>Roboto Condensed Light</vt:lpstr>
      <vt:lpstr>Merriweather</vt:lpstr>
      <vt:lpstr>Lato</vt:lpstr>
      <vt:lpstr>Crimson Pro</vt:lpstr>
      <vt:lpstr>*Minion Pro-6212-Identity-H</vt:lpstr>
      <vt:lpstr>Livvic</vt:lpstr>
      <vt:lpstr>Sylfaen</vt:lpstr>
      <vt:lpstr>Meiryo</vt:lpstr>
      <vt:lpstr>Calibri</vt:lpstr>
      <vt:lpstr>Times New Roman</vt:lpstr>
      <vt:lpstr>Garamond</vt:lpstr>
      <vt:lpstr>Arial</vt:lpstr>
      <vt:lpstr>Corbel</vt:lpstr>
      <vt:lpstr>Montserrat</vt:lpstr>
      <vt:lpstr>Tema de Office</vt:lpstr>
      <vt:lpstr>4_Medieval History Thesis by Slidesgo</vt:lpstr>
      <vt:lpstr>2_SketchLinesVTI</vt:lpstr>
      <vt:lpstr>1_SketchLinesVTI</vt:lpstr>
      <vt:lpstr>DAVID HUME (1711-1776) Vida y obras. Las percepciones de la mente: ideas e impresiones. La asociación de ideas. Cuestiones de hecho y relaciones de ideas. Causalidad, probabilidad y escepticismo. Visión naturalista de la religión y las críticas a las pruebas de la existencia de Dios.  Teoría ética.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 Bibliográficas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LUIS</cp:lastModifiedBy>
  <cp:revision>443</cp:revision>
  <dcterms:created xsi:type="dcterms:W3CDTF">2021-03-02T15:29:52Z</dcterms:created>
  <dcterms:modified xsi:type="dcterms:W3CDTF">2022-12-16T15:40:31Z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