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u7/dOq1sMiqg0gMkbYEMgT7Rn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youtu.be/TLyLaItYU9A" TargetMode="Externa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2115126" y="665630"/>
            <a:ext cx="70011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Enlace del video semana 1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7538802" y="4897921"/>
            <a:ext cx="423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Docente: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Mtro. Juan Rogelio Flores Julca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034988" y="394985"/>
            <a:ext cx="9762564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endParaRPr sz="80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" name="Google Shape;104;p1"/>
          <p:cNvGraphicFramePr/>
          <p:nvPr/>
        </p:nvGraphicFramePr>
        <p:xfrm>
          <a:off x="10926619" y="155400"/>
          <a:ext cx="946494" cy="151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946494" imgH="1510750" progId="Word.Picture.8">
                  <p:embed/>
                </p:oleObj>
              </mc:Choice>
              <mc:Fallback>
                <p:oleObj r:id="rId4" imgW="946494" imgH="1510750" progId="Word.Picture.8">
                  <p:embed/>
                  <p:pic>
                    <p:nvPicPr>
                      <p:cNvPr id="104" name="Google Shape;104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0926619" y="155400"/>
                        <a:ext cx="946494" cy="151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Google Shape;105;p1"/>
          <p:cNvSpPr/>
          <p:nvPr/>
        </p:nvSpPr>
        <p:spPr>
          <a:xfrm>
            <a:off x="2400151" y="2490977"/>
            <a:ext cx="76090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6213" marR="0" lvl="0" indent="-176213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Academia alta ciencia (2020, mayo 9). </a:t>
            </a:r>
            <a:r>
              <a:rPr lang="es-MX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Origen de la filosofía y los primeros filósofos, en 6 minutos </a:t>
            </a:r>
            <a:r>
              <a:rPr lang="es-MX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[Video]. You Tube. </a:t>
            </a:r>
            <a:r>
              <a:rPr lang="es-MX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https://youtu.be/TLyLaItYU9A</a:t>
            </a:r>
            <a:r>
              <a:rPr lang="es-MX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Retrospección</vt:lpstr>
      <vt:lpstr>Microsoft Word Picture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Gonzalez Diaz,Romel Ramon</dc:creator>
  <cp:lastModifiedBy>Usuario</cp:lastModifiedBy>
  <cp:revision>1</cp:revision>
  <dcterms:created xsi:type="dcterms:W3CDTF">2020-06-09T21:00:45Z</dcterms:created>
  <dcterms:modified xsi:type="dcterms:W3CDTF">2022-09-19T13:25:20Z</dcterms:modified>
</cp:coreProperties>
</file>