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6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2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6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9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6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youtube.com/watch?v=Y-d_uMdE3uM" TargetMode="Externa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D69793E-4F2D-4DD8-B842-10AAF7307DA5}"/>
              </a:ext>
            </a:extLst>
          </p:cNvPr>
          <p:cNvSpPr/>
          <p:nvPr/>
        </p:nvSpPr>
        <p:spPr>
          <a:xfrm>
            <a:off x="2115126" y="665630"/>
            <a:ext cx="70011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del video semana 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E0A513-304C-414E-A714-E18E48E92BC1}"/>
              </a:ext>
            </a:extLst>
          </p:cNvPr>
          <p:cNvSpPr txBox="1"/>
          <p:nvPr/>
        </p:nvSpPr>
        <p:spPr>
          <a:xfrm>
            <a:off x="7538802" y="4897921"/>
            <a:ext cx="42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Docente: </a:t>
            </a:r>
            <a:r>
              <a:rPr lang="es-CO" b="1" dirty="0" smtClean="0"/>
              <a:t>Caszely Rivera Huarancca</a:t>
            </a:r>
            <a:endParaRPr lang="es-CO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34988" y="394985"/>
            <a:ext cx="9762564" cy="160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ED3387F-E561-483B-9B53-A10714F6A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76219"/>
              </p:ext>
            </p:extLst>
          </p:nvPr>
        </p:nvGraphicFramePr>
        <p:xfrm>
          <a:off x="10926619" y="155400"/>
          <a:ext cx="946494" cy="15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576720" imgH="901800" progId="Word.Picture.8">
                  <p:embed/>
                </p:oleObj>
              </mc:Choice>
              <mc:Fallback>
                <p:oleObj name="Picture" r:id="rId3" imgW="576720" imgH="901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619" y="155400"/>
                        <a:ext cx="946494" cy="151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6AB259B-0112-4254-9733-3470383737B9}"/>
              </a:ext>
            </a:extLst>
          </p:cNvPr>
          <p:cNvSpPr/>
          <p:nvPr/>
        </p:nvSpPr>
        <p:spPr>
          <a:xfrm>
            <a:off x="2382396" y="2297554"/>
            <a:ext cx="7609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/>
            <a:r>
              <a:rPr lang="es-MX" sz="2400" dirty="0" smtClean="0"/>
              <a:t>Jesús Paúl Valverde </a:t>
            </a:r>
            <a:r>
              <a:rPr lang="es-MX" sz="2400" dirty="0"/>
              <a:t>(</a:t>
            </a:r>
            <a:r>
              <a:rPr lang="es-MX" sz="2400" dirty="0" smtClean="0"/>
              <a:t>2021, agosto 17). </a:t>
            </a:r>
            <a:r>
              <a:rPr lang="es-MX" sz="2400" i="1" dirty="0" smtClean="0">
                <a:latin typeface="Roboto" panose="02000000000000000000" pitchFamily="2" charset="0"/>
              </a:rPr>
              <a:t>Ilustración en el Perú </a:t>
            </a:r>
            <a:r>
              <a:rPr lang="es-MX" sz="2400" dirty="0" smtClean="0"/>
              <a:t>[Video</a:t>
            </a:r>
            <a:r>
              <a:rPr lang="es-MX" sz="2400" dirty="0"/>
              <a:t>]. </a:t>
            </a:r>
            <a:r>
              <a:rPr lang="es-MX" sz="2400" dirty="0" smtClean="0"/>
              <a:t>YouTube</a:t>
            </a:r>
            <a:r>
              <a:rPr lang="es-MX" sz="2400" dirty="0"/>
              <a:t>. </a:t>
            </a:r>
            <a:endParaRPr lang="es-MX" sz="2400" dirty="0" smtClean="0"/>
          </a:p>
          <a:p>
            <a:pPr marL="176213" indent="-176213" algn="just"/>
            <a:r>
              <a:rPr lang="es-MX" sz="2400" dirty="0">
                <a:hlinkClick r:id="rId5"/>
              </a:rPr>
              <a:t>https://</a:t>
            </a:r>
            <a:r>
              <a:rPr lang="es-MX" sz="2400" dirty="0" smtClean="0">
                <a:hlinkClick r:id="rId5"/>
              </a:rPr>
              <a:t>www.youtube.com/watch?v=Y-d_uMdE3uM</a:t>
            </a:r>
            <a:endParaRPr lang="es-MX" sz="2400" dirty="0" smtClean="0"/>
          </a:p>
          <a:p>
            <a:pPr marL="176213" indent="-176213" algn="just"/>
            <a:r>
              <a:rPr lang="es-MX" sz="2400" dirty="0" smtClean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67852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32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Retrospección</vt:lpstr>
      <vt:lpstr>Picture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Diaz,Romel Ramon</dc:creator>
  <cp:lastModifiedBy>Usuario</cp:lastModifiedBy>
  <cp:revision>46</cp:revision>
  <dcterms:created xsi:type="dcterms:W3CDTF">2020-06-09T21:00:45Z</dcterms:created>
  <dcterms:modified xsi:type="dcterms:W3CDTF">2022-09-28T18:23:44Z</dcterms:modified>
</cp:coreProperties>
</file>