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0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94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60E9A-1BE9-4E33-AB5E-A5C875BCA1A1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B7C7D32-E6CF-4038-8D15-4E3673524D14}">
      <dgm:prSet/>
      <dgm:spPr/>
      <dgm:t>
        <a:bodyPr/>
        <a:lstStyle/>
        <a:p>
          <a:r>
            <a:rPr lang="en-US" b="0" i="0"/>
            <a:t>According to the World Health Organization (WHO) stroke is the 2nd leading cause of death globally, responsible for approximately 11% of total deaths.</a:t>
          </a:r>
          <a:endParaRPr lang="en-US"/>
        </a:p>
      </dgm:t>
    </dgm:pt>
    <dgm:pt modelId="{F1B89F98-E2B4-4AD9-B3E3-F3372F8E2D09}" type="parTrans" cxnId="{4A62CADF-55CA-42AA-A60C-9055156E294D}">
      <dgm:prSet/>
      <dgm:spPr/>
      <dgm:t>
        <a:bodyPr/>
        <a:lstStyle/>
        <a:p>
          <a:endParaRPr lang="en-US"/>
        </a:p>
      </dgm:t>
    </dgm:pt>
    <dgm:pt modelId="{21AF1162-F12D-4674-A96D-FEF818C1E3B5}" type="sibTrans" cxnId="{4A62CADF-55CA-42AA-A60C-9055156E294D}">
      <dgm:prSet/>
      <dgm:spPr/>
      <dgm:t>
        <a:bodyPr/>
        <a:lstStyle/>
        <a:p>
          <a:endParaRPr lang="en-US"/>
        </a:p>
      </dgm:t>
    </dgm:pt>
    <dgm:pt modelId="{89F65C21-8D74-4D3C-8AD9-8302F4DD50A3}">
      <dgm:prSet/>
      <dgm:spPr/>
      <dgm:t>
        <a:bodyPr/>
        <a:lstStyle/>
        <a:p>
          <a:r>
            <a:rPr lang="en-US" b="0" i="0"/>
            <a:t>This dataset is used to predict whether a patient is likely to have a stroke based on the input parameters like gender, age, various diseases, and smoking status. Each row in the data provides relevent information about the patient.</a:t>
          </a:r>
          <a:endParaRPr lang="en-US"/>
        </a:p>
      </dgm:t>
    </dgm:pt>
    <dgm:pt modelId="{2F21D813-8F40-4BC4-B258-F73C11359183}" type="parTrans" cxnId="{CEF50A79-7402-48E6-906E-94474BE11FA8}">
      <dgm:prSet/>
      <dgm:spPr/>
      <dgm:t>
        <a:bodyPr/>
        <a:lstStyle/>
        <a:p>
          <a:endParaRPr lang="en-US"/>
        </a:p>
      </dgm:t>
    </dgm:pt>
    <dgm:pt modelId="{1E86505F-8624-4540-AE44-1C05AD2CF2CA}" type="sibTrans" cxnId="{CEF50A79-7402-48E6-906E-94474BE11FA8}">
      <dgm:prSet/>
      <dgm:spPr/>
      <dgm:t>
        <a:bodyPr/>
        <a:lstStyle/>
        <a:p>
          <a:endParaRPr lang="en-US"/>
        </a:p>
      </dgm:t>
    </dgm:pt>
    <dgm:pt modelId="{99A43713-5CA5-BC41-ABB6-46D916C88386}" type="pres">
      <dgm:prSet presAssocID="{35060E9A-1BE9-4E33-AB5E-A5C875BCA1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D5D81B-7039-5044-9D54-6AB4F63E067C}" type="pres">
      <dgm:prSet presAssocID="{4B7C7D32-E6CF-4038-8D15-4E3673524D14}" presName="hierRoot1" presStyleCnt="0"/>
      <dgm:spPr/>
    </dgm:pt>
    <dgm:pt modelId="{89AE8F33-3EB1-6B42-B6E0-4535FC01525B}" type="pres">
      <dgm:prSet presAssocID="{4B7C7D32-E6CF-4038-8D15-4E3673524D14}" presName="composite" presStyleCnt="0"/>
      <dgm:spPr/>
    </dgm:pt>
    <dgm:pt modelId="{B99D75B3-C1EE-F241-9F07-42FC94919F76}" type="pres">
      <dgm:prSet presAssocID="{4B7C7D32-E6CF-4038-8D15-4E3673524D14}" presName="background" presStyleLbl="node0" presStyleIdx="0" presStyleCnt="2"/>
      <dgm:spPr/>
    </dgm:pt>
    <dgm:pt modelId="{D05BD157-4DD5-D043-9BEF-4FB473C4CF26}" type="pres">
      <dgm:prSet presAssocID="{4B7C7D32-E6CF-4038-8D15-4E3673524D14}" presName="text" presStyleLbl="fgAcc0" presStyleIdx="0" presStyleCnt="2">
        <dgm:presLayoutVars>
          <dgm:chPref val="3"/>
        </dgm:presLayoutVars>
      </dgm:prSet>
      <dgm:spPr/>
    </dgm:pt>
    <dgm:pt modelId="{0B7CCBDC-B2C9-C64E-BCEA-C266C1B62FA4}" type="pres">
      <dgm:prSet presAssocID="{4B7C7D32-E6CF-4038-8D15-4E3673524D14}" presName="hierChild2" presStyleCnt="0"/>
      <dgm:spPr/>
    </dgm:pt>
    <dgm:pt modelId="{4581C1CE-6AA9-3048-B976-8E7E181D2B01}" type="pres">
      <dgm:prSet presAssocID="{89F65C21-8D74-4D3C-8AD9-8302F4DD50A3}" presName="hierRoot1" presStyleCnt="0"/>
      <dgm:spPr/>
    </dgm:pt>
    <dgm:pt modelId="{96BA3EB1-3504-1B43-8054-5E7A54E8ED3C}" type="pres">
      <dgm:prSet presAssocID="{89F65C21-8D74-4D3C-8AD9-8302F4DD50A3}" presName="composite" presStyleCnt="0"/>
      <dgm:spPr/>
    </dgm:pt>
    <dgm:pt modelId="{86B99F43-2EFF-A142-8C8D-3212269F29C4}" type="pres">
      <dgm:prSet presAssocID="{89F65C21-8D74-4D3C-8AD9-8302F4DD50A3}" presName="background" presStyleLbl="node0" presStyleIdx="1" presStyleCnt="2"/>
      <dgm:spPr/>
    </dgm:pt>
    <dgm:pt modelId="{F1368967-361E-7449-92DB-F571F2801850}" type="pres">
      <dgm:prSet presAssocID="{89F65C21-8D74-4D3C-8AD9-8302F4DD50A3}" presName="text" presStyleLbl="fgAcc0" presStyleIdx="1" presStyleCnt="2">
        <dgm:presLayoutVars>
          <dgm:chPref val="3"/>
        </dgm:presLayoutVars>
      </dgm:prSet>
      <dgm:spPr/>
    </dgm:pt>
    <dgm:pt modelId="{2C40E23E-7F35-5E4F-BA2C-E936691A7441}" type="pres">
      <dgm:prSet presAssocID="{89F65C21-8D74-4D3C-8AD9-8302F4DD50A3}" presName="hierChild2" presStyleCnt="0"/>
      <dgm:spPr/>
    </dgm:pt>
  </dgm:ptLst>
  <dgm:cxnLst>
    <dgm:cxn modelId="{1F76E637-1CD5-A04E-8D85-5BBD21058E0E}" type="presOf" srcId="{89F65C21-8D74-4D3C-8AD9-8302F4DD50A3}" destId="{F1368967-361E-7449-92DB-F571F2801850}" srcOrd="0" destOrd="0" presId="urn:microsoft.com/office/officeart/2005/8/layout/hierarchy1"/>
    <dgm:cxn modelId="{CEF50A79-7402-48E6-906E-94474BE11FA8}" srcId="{35060E9A-1BE9-4E33-AB5E-A5C875BCA1A1}" destId="{89F65C21-8D74-4D3C-8AD9-8302F4DD50A3}" srcOrd="1" destOrd="0" parTransId="{2F21D813-8F40-4BC4-B258-F73C11359183}" sibTransId="{1E86505F-8624-4540-AE44-1C05AD2CF2CA}"/>
    <dgm:cxn modelId="{419F5AA7-CA90-7C4F-8150-9587862CBE37}" type="presOf" srcId="{4B7C7D32-E6CF-4038-8D15-4E3673524D14}" destId="{D05BD157-4DD5-D043-9BEF-4FB473C4CF26}" srcOrd="0" destOrd="0" presId="urn:microsoft.com/office/officeart/2005/8/layout/hierarchy1"/>
    <dgm:cxn modelId="{4A62CADF-55CA-42AA-A60C-9055156E294D}" srcId="{35060E9A-1BE9-4E33-AB5E-A5C875BCA1A1}" destId="{4B7C7D32-E6CF-4038-8D15-4E3673524D14}" srcOrd="0" destOrd="0" parTransId="{F1B89F98-E2B4-4AD9-B3E3-F3372F8E2D09}" sibTransId="{21AF1162-F12D-4674-A96D-FEF818C1E3B5}"/>
    <dgm:cxn modelId="{E53031F6-D79C-524F-9E86-1F7D6A3F4E32}" type="presOf" srcId="{35060E9A-1BE9-4E33-AB5E-A5C875BCA1A1}" destId="{99A43713-5CA5-BC41-ABB6-46D916C88386}" srcOrd="0" destOrd="0" presId="urn:microsoft.com/office/officeart/2005/8/layout/hierarchy1"/>
    <dgm:cxn modelId="{B21B2452-D733-374F-A948-8E903DB1CD41}" type="presParOf" srcId="{99A43713-5CA5-BC41-ABB6-46D916C88386}" destId="{84D5D81B-7039-5044-9D54-6AB4F63E067C}" srcOrd="0" destOrd="0" presId="urn:microsoft.com/office/officeart/2005/8/layout/hierarchy1"/>
    <dgm:cxn modelId="{B25E4C72-6073-B349-A0F1-8C06EECD6799}" type="presParOf" srcId="{84D5D81B-7039-5044-9D54-6AB4F63E067C}" destId="{89AE8F33-3EB1-6B42-B6E0-4535FC01525B}" srcOrd="0" destOrd="0" presId="urn:microsoft.com/office/officeart/2005/8/layout/hierarchy1"/>
    <dgm:cxn modelId="{0A90AA15-A65A-014A-B82F-A53129D37C2C}" type="presParOf" srcId="{89AE8F33-3EB1-6B42-B6E0-4535FC01525B}" destId="{B99D75B3-C1EE-F241-9F07-42FC94919F76}" srcOrd="0" destOrd="0" presId="urn:microsoft.com/office/officeart/2005/8/layout/hierarchy1"/>
    <dgm:cxn modelId="{AC15ADAB-CEEC-CE45-A530-F88304D19FC4}" type="presParOf" srcId="{89AE8F33-3EB1-6B42-B6E0-4535FC01525B}" destId="{D05BD157-4DD5-D043-9BEF-4FB473C4CF26}" srcOrd="1" destOrd="0" presId="urn:microsoft.com/office/officeart/2005/8/layout/hierarchy1"/>
    <dgm:cxn modelId="{1380E8F0-AA3E-8C40-9E47-4E00459E8110}" type="presParOf" srcId="{84D5D81B-7039-5044-9D54-6AB4F63E067C}" destId="{0B7CCBDC-B2C9-C64E-BCEA-C266C1B62FA4}" srcOrd="1" destOrd="0" presId="urn:microsoft.com/office/officeart/2005/8/layout/hierarchy1"/>
    <dgm:cxn modelId="{4D784DEA-B5DD-BA40-B78C-274443F5B4E5}" type="presParOf" srcId="{99A43713-5CA5-BC41-ABB6-46D916C88386}" destId="{4581C1CE-6AA9-3048-B976-8E7E181D2B01}" srcOrd="1" destOrd="0" presId="urn:microsoft.com/office/officeart/2005/8/layout/hierarchy1"/>
    <dgm:cxn modelId="{144B3903-AA15-F245-9EF0-C4D6BF86C2DA}" type="presParOf" srcId="{4581C1CE-6AA9-3048-B976-8E7E181D2B01}" destId="{96BA3EB1-3504-1B43-8054-5E7A54E8ED3C}" srcOrd="0" destOrd="0" presId="urn:microsoft.com/office/officeart/2005/8/layout/hierarchy1"/>
    <dgm:cxn modelId="{6D7F7A4C-2037-614A-9827-BB6BD3D9AD03}" type="presParOf" srcId="{96BA3EB1-3504-1B43-8054-5E7A54E8ED3C}" destId="{86B99F43-2EFF-A142-8C8D-3212269F29C4}" srcOrd="0" destOrd="0" presId="urn:microsoft.com/office/officeart/2005/8/layout/hierarchy1"/>
    <dgm:cxn modelId="{A3297351-00EC-C943-B1F0-218787D83B5F}" type="presParOf" srcId="{96BA3EB1-3504-1B43-8054-5E7A54E8ED3C}" destId="{F1368967-361E-7449-92DB-F571F2801850}" srcOrd="1" destOrd="0" presId="urn:microsoft.com/office/officeart/2005/8/layout/hierarchy1"/>
    <dgm:cxn modelId="{5E3EA579-AD7A-224D-B09C-2226447488A9}" type="presParOf" srcId="{4581C1CE-6AA9-3048-B976-8E7E181D2B01}" destId="{2C40E23E-7F35-5E4F-BA2C-E936691A74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B42497-890B-4592-BE46-D7D1AA499B3F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8F63082-51DC-43E1-A704-6EAC046DD68B}">
      <dgm:prSet/>
      <dgm:spPr/>
      <dgm:t>
        <a:bodyPr/>
        <a:lstStyle/>
        <a:p>
          <a:r>
            <a:rPr lang="en-US"/>
            <a:t>This model is not ready for real-world data with real-world consequences.</a:t>
          </a:r>
        </a:p>
      </dgm:t>
    </dgm:pt>
    <dgm:pt modelId="{6F6839CF-C25A-460C-BAAB-7A36B0EEC66B}" type="parTrans" cxnId="{C7D094E0-305C-4C9B-914C-34567A073889}">
      <dgm:prSet/>
      <dgm:spPr/>
      <dgm:t>
        <a:bodyPr/>
        <a:lstStyle/>
        <a:p>
          <a:endParaRPr lang="en-US"/>
        </a:p>
      </dgm:t>
    </dgm:pt>
    <dgm:pt modelId="{6C6C8865-FF6D-4066-B7DD-3977AF782FF8}" type="sibTrans" cxnId="{C7D094E0-305C-4C9B-914C-34567A073889}">
      <dgm:prSet/>
      <dgm:spPr/>
      <dgm:t>
        <a:bodyPr/>
        <a:lstStyle/>
        <a:p>
          <a:endParaRPr lang="en-US"/>
        </a:p>
      </dgm:t>
    </dgm:pt>
    <dgm:pt modelId="{0782DAFE-D0B8-4FE8-B527-1A5DA4E10388}">
      <dgm:prSet/>
      <dgm:spPr/>
      <dgm:t>
        <a:bodyPr/>
        <a:lstStyle/>
        <a:p>
          <a:r>
            <a:rPr lang="en-US"/>
            <a:t>New data should be collected, with more balanced classes, fewer missing values, and more specific information (numeric information should not be binned into categories).</a:t>
          </a:r>
        </a:p>
      </dgm:t>
    </dgm:pt>
    <dgm:pt modelId="{BF72E988-D7C6-48AC-82ED-4BE141171072}" type="parTrans" cxnId="{94181D9C-6BFD-47E0-BC99-3FC08D42549F}">
      <dgm:prSet/>
      <dgm:spPr/>
      <dgm:t>
        <a:bodyPr/>
        <a:lstStyle/>
        <a:p>
          <a:endParaRPr lang="en-US"/>
        </a:p>
      </dgm:t>
    </dgm:pt>
    <dgm:pt modelId="{CDEA9185-D7C8-4B55-A384-AEE7A04F2E75}" type="sibTrans" cxnId="{94181D9C-6BFD-47E0-BC99-3FC08D42549F}">
      <dgm:prSet/>
      <dgm:spPr/>
      <dgm:t>
        <a:bodyPr/>
        <a:lstStyle/>
        <a:p>
          <a:endParaRPr lang="en-US"/>
        </a:p>
      </dgm:t>
    </dgm:pt>
    <dgm:pt modelId="{2CB6C1B8-0B45-4314-AA23-1AEBF1AA79C4}">
      <dgm:prSet/>
      <dgm:spPr/>
      <dgm:t>
        <a:bodyPr/>
        <a:lstStyle/>
        <a:p>
          <a:r>
            <a:rPr lang="en-US"/>
            <a:t>In the meantime, patients should make their life decisions (about marriage, work, and residence) based on factors other than the risk of a stroke.</a:t>
          </a:r>
        </a:p>
      </dgm:t>
    </dgm:pt>
    <dgm:pt modelId="{8301A6FA-BF85-4A1D-85A0-5B8ECF63B8CC}" type="parTrans" cxnId="{73DC897B-BE86-4127-9280-54B8D6F11A28}">
      <dgm:prSet/>
      <dgm:spPr/>
      <dgm:t>
        <a:bodyPr/>
        <a:lstStyle/>
        <a:p>
          <a:endParaRPr lang="en-US"/>
        </a:p>
      </dgm:t>
    </dgm:pt>
    <dgm:pt modelId="{4E3C551C-4595-4D37-A882-4595B827BF69}" type="sibTrans" cxnId="{73DC897B-BE86-4127-9280-54B8D6F11A28}">
      <dgm:prSet/>
      <dgm:spPr/>
      <dgm:t>
        <a:bodyPr/>
        <a:lstStyle/>
        <a:p>
          <a:endParaRPr lang="en-US"/>
        </a:p>
      </dgm:t>
    </dgm:pt>
    <dgm:pt modelId="{746D2E93-B1C1-8B42-93B9-60DF344F8B44}" type="pres">
      <dgm:prSet presAssocID="{09B42497-890B-4592-BE46-D7D1AA499B3F}" presName="linear" presStyleCnt="0">
        <dgm:presLayoutVars>
          <dgm:animLvl val="lvl"/>
          <dgm:resizeHandles val="exact"/>
        </dgm:presLayoutVars>
      </dgm:prSet>
      <dgm:spPr/>
    </dgm:pt>
    <dgm:pt modelId="{6D88BE9A-9A90-9F4E-8513-40B37E41A737}" type="pres">
      <dgm:prSet presAssocID="{48F63082-51DC-43E1-A704-6EAC046DD6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BE45B3-618F-1847-9013-4364B2726FAA}" type="pres">
      <dgm:prSet presAssocID="{6C6C8865-FF6D-4066-B7DD-3977AF782FF8}" presName="spacer" presStyleCnt="0"/>
      <dgm:spPr/>
    </dgm:pt>
    <dgm:pt modelId="{A43F67C5-14E7-AA44-B3E0-DE2C645EBC5D}" type="pres">
      <dgm:prSet presAssocID="{0782DAFE-D0B8-4FE8-B527-1A5DA4E103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7852A5-D4F8-A947-9AFA-ABFEE59FBAB5}" type="pres">
      <dgm:prSet presAssocID="{CDEA9185-D7C8-4B55-A384-AEE7A04F2E75}" presName="spacer" presStyleCnt="0"/>
      <dgm:spPr/>
    </dgm:pt>
    <dgm:pt modelId="{E1E7D702-658F-C742-8F8F-7B65A5714050}" type="pres">
      <dgm:prSet presAssocID="{2CB6C1B8-0B45-4314-AA23-1AEBF1AA79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B73908-6FFA-EE4F-B686-C324DF1835ED}" type="presOf" srcId="{0782DAFE-D0B8-4FE8-B527-1A5DA4E10388}" destId="{A43F67C5-14E7-AA44-B3E0-DE2C645EBC5D}" srcOrd="0" destOrd="0" presId="urn:microsoft.com/office/officeart/2005/8/layout/vList2"/>
    <dgm:cxn modelId="{F754AC4E-EDBF-C040-B454-B60C4BB86D81}" type="presOf" srcId="{48F63082-51DC-43E1-A704-6EAC046DD68B}" destId="{6D88BE9A-9A90-9F4E-8513-40B37E41A737}" srcOrd="0" destOrd="0" presId="urn:microsoft.com/office/officeart/2005/8/layout/vList2"/>
    <dgm:cxn modelId="{AB886668-CDAD-BC40-A65B-BB8C4585EBB8}" type="presOf" srcId="{2CB6C1B8-0B45-4314-AA23-1AEBF1AA79C4}" destId="{E1E7D702-658F-C742-8F8F-7B65A5714050}" srcOrd="0" destOrd="0" presId="urn:microsoft.com/office/officeart/2005/8/layout/vList2"/>
    <dgm:cxn modelId="{C1F8047B-0963-5849-B662-F53EA5799C6C}" type="presOf" srcId="{09B42497-890B-4592-BE46-D7D1AA499B3F}" destId="{746D2E93-B1C1-8B42-93B9-60DF344F8B44}" srcOrd="0" destOrd="0" presId="urn:microsoft.com/office/officeart/2005/8/layout/vList2"/>
    <dgm:cxn modelId="{73DC897B-BE86-4127-9280-54B8D6F11A28}" srcId="{09B42497-890B-4592-BE46-D7D1AA499B3F}" destId="{2CB6C1B8-0B45-4314-AA23-1AEBF1AA79C4}" srcOrd="2" destOrd="0" parTransId="{8301A6FA-BF85-4A1D-85A0-5B8ECF63B8CC}" sibTransId="{4E3C551C-4595-4D37-A882-4595B827BF69}"/>
    <dgm:cxn modelId="{94181D9C-6BFD-47E0-BC99-3FC08D42549F}" srcId="{09B42497-890B-4592-BE46-D7D1AA499B3F}" destId="{0782DAFE-D0B8-4FE8-B527-1A5DA4E10388}" srcOrd="1" destOrd="0" parTransId="{BF72E988-D7C6-48AC-82ED-4BE141171072}" sibTransId="{CDEA9185-D7C8-4B55-A384-AEE7A04F2E75}"/>
    <dgm:cxn modelId="{C7D094E0-305C-4C9B-914C-34567A073889}" srcId="{09B42497-890B-4592-BE46-D7D1AA499B3F}" destId="{48F63082-51DC-43E1-A704-6EAC046DD68B}" srcOrd="0" destOrd="0" parTransId="{6F6839CF-C25A-460C-BAAB-7A36B0EEC66B}" sibTransId="{6C6C8865-FF6D-4066-B7DD-3977AF782FF8}"/>
    <dgm:cxn modelId="{C7798519-C493-0644-96DF-0BDC82F0BD44}" type="presParOf" srcId="{746D2E93-B1C1-8B42-93B9-60DF344F8B44}" destId="{6D88BE9A-9A90-9F4E-8513-40B37E41A737}" srcOrd="0" destOrd="0" presId="urn:microsoft.com/office/officeart/2005/8/layout/vList2"/>
    <dgm:cxn modelId="{BD7BB128-B92C-D449-9C7B-EDAEB333CC83}" type="presParOf" srcId="{746D2E93-B1C1-8B42-93B9-60DF344F8B44}" destId="{21BE45B3-618F-1847-9013-4364B2726FAA}" srcOrd="1" destOrd="0" presId="urn:microsoft.com/office/officeart/2005/8/layout/vList2"/>
    <dgm:cxn modelId="{958417B8-9D47-C042-971E-410BAF116035}" type="presParOf" srcId="{746D2E93-B1C1-8B42-93B9-60DF344F8B44}" destId="{A43F67C5-14E7-AA44-B3E0-DE2C645EBC5D}" srcOrd="2" destOrd="0" presId="urn:microsoft.com/office/officeart/2005/8/layout/vList2"/>
    <dgm:cxn modelId="{1A8EF829-9265-CE42-89DB-58D717A66838}" type="presParOf" srcId="{746D2E93-B1C1-8B42-93B9-60DF344F8B44}" destId="{827852A5-D4F8-A947-9AFA-ABFEE59FBAB5}" srcOrd="3" destOrd="0" presId="urn:microsoft.com/office/officeart/2005/8/layout/vList2"/>
    <dgm:cxn modelId="{F1CF10A1-0137-8C49-B461-AB988702F0D9}" type="presParOf" srcId="{746D2E93-B1C1-8B42-93B9-60DF344F8B44}" destId="{E1E7D702-658F-C742-8F8F-7B65A57140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D2E61-1A23-4491-88FD-596B14E1FA4E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55666D5-B5D3-4C4E-9D46-27EBFA0600D7}">
      <dgm:prSet custT="1"/>
      <dgm:spPr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n-US" sz="1600" b="1" i="0" u="sng">
              <a:latin typeface="Arial Narrow" panose="020B0604020202020204" pitchFamily="34" charset="0"/>
              <a:cs typeface="Arial Narrow" panose="020B0604020202020204" pitchFamily="34" charset="0"/>
            </a:rPr>
            <a:t>Patients</a:t>
          </a:r>
          <a:r>
            <a:rPr lang="en-US" sz="1600"/>
            <a:t>– </a:t>
          </a:r>
        </a:p>
        <a:p>
          <a:pPr algn="ctr"/>
          <a:r>
            <a:rPr lang="en-US" sz="1600"/>
            <a:t>the data include behavioral information (relationship status, work type, residence type, and smoking status) that help predict strokes.</a:t>
          </a:r>
          <a:endParaRPr lang="en-US" sz="1600" dirty="0"/>
        </a:p>
      </dgm:t>
    </dgm:pt>
    <dgm:pt modelId="{55A102E2-0E5D-4BF8-9A18-72056A7AE05B}" type="parTrans" cxnId="{04A5B46F-7FDD-4F0E-8F27-B93D02DBF0F2}">
      <dgm:prSet/>
      <dgm:spPr/>
      <dgm:t>
        <a:bodyPr/>
        <a:lstStyle/>
        <a:p>
          <a:endParaRPr lang="en-US"/>
        </a:p>
      </dgm:t>
    </dgm:pt>
    <dgm:pt modelId="{F99A5AD5-9F87-4710-9042-6D6721D4C1D5}" type="sibTrans" cxnId="{04A5B46F-7FDD-4F0E-8F27-B93D02DBF0F2}">
      <dgm:prSet/>
      <dgm:spPr/>
      <dgm:t>
        <a:bodyPr/>
        <a:lstStyle/>
        <a:p>
          <a:endParaRPr lang="en-US"/>
        </a:p>
      </dgm:t>
    </dgm:pt>
    <dgm:pt modelId="{3676AEE1-00BF-47B4-BCAA-1F2BBFB2D8CA}">
      <dgm:prSet custT="1"/>
      <dgm:spPr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600" b="1" i="0" u="sng">
              <a:solidFill>
                <a:srgbClr val="00B0F0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Medical Professionals</a:t>
          </a:r>
          <a:r>
            <a:rPr lang="en-US" sz="1600">
              <a:solidFill>
                <a:srgbClr val="00B0F0"/>
              </a:solidFill>
            </a:rPr>
            <a:t>– </a:t>
          </a:r>
        </a:p>
        <a:p>
          <a:r>
            <a:rPr lang="en-US" sz="1600">
              <a:solidFill>
                <a:srgbClr val="00B0F0"/>
              </a:solidFill>
            </a:rPr>
            <a:t>the data include medical information (hypertension, heart disease, average glucose level, and BMI) that help predict strokes.</a:t>
          </a:r>
          <a:endParaRPr lang="en-US" sz="1600" dirty="0">
            <a:solidFill>
              <a:srgbClr val="00B0F0"/>
            </a:solidFill>
          </a:endParaRPr>
        </a:p>
      </dgm:t>
    </dgm:pt>
    <dgm:pt modelId="{8D0BE3F7-BA89-4F8C-8481-F688B2DCB932}" type="parTrans" cxnId="{55F20B3F-AB43-47AF-A858-355B32FCA397}">
      <dgm:prSet/>
      <dgm:spPr/>
      <dgm:t>
        <a:bodyPr/>
        <a:lstStyle/>
        <a:p>
          <a:endParaRPr lang="en-US"/>
        </a:p>
      </dgm:t>
    </dgm:pt>
    <dgm:pt modelId="{82570886-0EE6-49EC-8777-3F5B2289B66F}" type="sibTrans" cxnId="{55F20B3F-AB43-47AF-A858-355B32FCA397}">
      <dgm:prSet/>
      <dgm:spPr/>
      <dgm:t>
        <a:bodyPr/>
        <a:lstStyle/>
        <a:p>
          <a:endParaRPr lang="en-US"/>
        </a:p>
      </dgm:t>
    </dgm:pt>
    <dgm:pt modelId="{FAA4E635-D226-482B-A065-52978F02F0B7}">
      <dgm:prSet custT="1"/>
      <dgm:spPr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600" b="1" i="0" u="sng">
              <a:solidFill>
                <a:srgbClr val="00B0F0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Institutions (Hospitals, Insurance Companies, Pharmaceutical Companies, and Public Health Officials)</a:t>
          </a:r>
          <a:r>
            <a:rPr lang="en-US" sz="1600">
              <a:solidFill>
                <a:srgbClr val="00B0F0"/>
              </a:solidFill>
            </a:rPr>
            <a:t>– </a:t>
          </a:r>
        </a:p>
        <a:p>
          <a:r>
            <a:rPr lang="en-US" sz="1600">
              <a:solidFill>
                <a:srgbClr val="00B0F0"/>
              </a:solidFill>
            </a:rPr>
            <a:t>the data include behavioral information, medical information, and patient characteristics (gender and age) that help predict strokes, manage resources, and direct marketing.</a:t>
          </a:r>
        </a:p>
        <a:p>
          <a:endParaRPr lang="en-US" sz="1600" dirty="0">
            <a:solidFill>
              <a:srgbClr val="00B0F0"/>
            </a:solidFill>
          </a:endParaRPr>
        </a:p>
      </dgm:t>
    </dgm:pt>
    <dgm:pt modelId="{62E9BAF4-1343-4A16-A70D-06E7B41D63A1}" type="parTrans" cxnId="{3FE6CC69-585C-406A-BE99-2918EA79D2A1}">
      <dgm:prSet/>
      <dgm:spPr/>
      <dgm:t>
        <a:bodyPr/>
        <a:lstStyle/>
        <a:p>
          <a:endParaRPr lang="en-US"/>
        </a:p>
      </dgm:t>
    </dgm:pt>
    <dgm:pt modelId="{46C94B8D-DC93-48E5-9341-F912D12F54D3}" type="sibTrans" cxnId="{3FE6CC69-585C-406A-BE99-2918EA79D2A1}">
      <dgm:prSet/>
      <dgm:spPr/>
      <dgm:t>
        <a:bodyPr/>
        <a:lstStyle/>
        <a:p>
          <a:endParaRPr lang="en-US"/>
        </a:p>
      </dgm:t>
    </dgm:pt>
    <dgm:pt modelId="{C623DBA0-B073-7F41-93A4-B102B29B0735}" type="pres">
      <dgm:prSet presAssocID="{EC0D2E61-1A23-4491-88FD-596B14E1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210326-0A07-0C46-BA13-070D32F106A7}" type="pres">
      <dgm:prSet presAssocID="{D55666D5-B5D3-4C4E-9D46-27EBFA0600D7}" presName="hierRoot1" presStyleCnt="0"/>
      <dgm:spPr/>
    </dgm:pt>
    <dgm:pt modelId="{FA2C8787-41F8-2C46-88C4-4E539D45B0EE}" type="pres">
      <dgm:prSet presAssocID="{D55666D5-B5D3-4C4E-9D46-27EBFA0600D7}" presName="composite" presStyleCnt="0"/>
      <dgm:spPr/>
    </dgm:pt>
    <dgm:pt modelId="{2F7E91BA-A91F-1D44-AD89-12DE14B9C229}" type="pres">
      <dgm:prSet presAssocID="{D55666D5-B5D3-4C4E-9D46-27EBFA0600D7}" presName="background" presStyleLbl="node0" presStyleIdx="0" presStyleCnt="3"/>
      <dgm:spPr/>
    </dgm:pt>
    <dgm:pt modelId="{A6EA519E-B6D1-5340-BD96-258ADB583DD5}" type="pres">
      <dgm:prSet presAssocID="{D55666D5-B5D3-4C4E-9D46-27EBFA0600D7}" presName="text" presStyleLbl="fgAcc0" presStyleIdx="0" presStyleCnt="3" custScaleY="248667">
        <dgm:presLayoutVars>
          <dgm:chPref val="3"/>
        </dgm:presLayoutVars>
      </dgm:prSet>
      <dgm:spPr/>
    </dgm:pt>
    <dgm:pt modelId="{1B126CF8-F700-0644-9FB8-B4DC815E7BA9}" type="pres">
      <dgm:prSet presAssocID="{D55666D5-B5D3-4C4E-9D46-27EBFA0600D7}" presName="hierChild2" presStyleCnt="0"/>
      <dgm:spPr/>
    </dgm:pt>
    <dgm:pt modelId="{0613A085-E4AF-DB42-8D07-35D8BCAC1F39}" type="pres">
      <dgm:prSet presAssocID="{3676AEE1-00BF-47B4-BCAA-1F2BBFB2D8CA}" presName="hierRoot1" presStyleCnt="0"/>
      <dgm:spPr/>
    </dgm:pt>
    <dgm:pt modelId="{BF13A2EF-6020-8F46-93AD-A1693CBEEB03}" type="pres">
      <dgm:prSet presAssocID="{3676AEE1-00BF-47B4-BCAA-1F2BBFB2D8CA}" presName="composite" presStyleCnt="0"/>
      <dgm:spPr/>
    </dgm:pt>
    <dgm:pt modelId="{A5ED0C0C-1CF7-DC49-8AD5-E7942AEE71E9}" type="pres">
      <dgm:prSet presAssocID="{3676AEE1-00BF-47B4-BCAA-1F2BBFB2D8CA}" presName="background" presStyleLbl="node0" presStyleIdx="1" presStyleCnt="3"/>
      <dgm:spPr/>
    </dgm:pt>
    <dgm:pt modelId="{68B63511-E454-5745-AD04-6E9F6A978173}" type="pres">
      <dgm:prSet presAssocID="{3676AEE1-00BF-47B4-BCAA-1F2BBFB2D8CA}" presName="text" presStyleLbl="fgAcc0" presStyleIdx="1" presStyleCnt="3" custScaleY="248218">
        <dgm:presLayoutVars>
          <dgm:chPref val="3"/>
        </dgm:presLayoutVars>
      </dgm:prSet>
      <dgm:spPr/>
    </dgm:pt>
    <dgm:pt modelId="{016EB597-E3B1-2C4D-AF15-9D44516A5B6E}" type="pres">
      <dgm:prSet presAssocID="{3676AEE1-00BF-47B4-BCAA-1F2BBFB2D8CA}" presName="hierChild2" presStyleCnt="0"/>
      <dgm:spPr/>
    </dgm:pt>
    <dgm:pt modelId="{1AA61B1A-EB77-6F42-A368-D004ED99F064}" type="pres">
      <dgm:prSet presAssocID="{FAA4E635-D226-482B-A065-52978F02F0B7}" presName="hierRoot1" presStyleCnt="0"/>
      <dgm:spPr/>
    </dgm:pt>
    <dgm:pt modelId="{E85E0599-7C1B-5D4E-9296-756704C8A5C5}" type="pres">
      <dgm:prSet presAssocID="{FAA4E635-D226-482B-A065-52978F02F0B7}" presName="composite" presStyleCnt="0"/>
      <dgm:spPr/>
    </dgm:pt>
    <dgm:pt modelId="{5ABA8269-C2AC-EB42-B36A-CDE33BDB74CB}" type="pres">
      <dgm:prSet presAssocID="{FAA4E635-D226-482B-A065-52978F02F0B7}" presName="background" presStyleLbl="node0" presStyleIdx="2" presStyleCnt="3"/>
      <dgm:spPr/>
    </dgm:pt>
    <dgm:pt modelId="{5D11DA72-7A84-5B42-BF86-AD3DF49152E5}" type="pres">
      <dgm:prSet presAssocID="{FAA4E635-D226-482B-A065-52978F02F0B7}" presName="text" presStyleLbl="fgAcc0" presStyleIdx="2" presStyleCnt="3" custScaleY="246642">
        <dgm:presLayoutVars>
          <dgm:chPref val="3"/>
        </dgm:presLayoutVars>
      </dgm:prSet>
      <dgm:spPr/>
    </dgm:pt>
    <dgm:pt modelId="{1011A8A0-5B33-7646-81DC-5103561093F2}" type="pres">
      <dgm:prSet presAssocID="{FAA4E635-D226-482B-A065-52978F02F0B7}" presName="hierChild2" presStyleCnt="0"/>
      <dgm:spPr/>
    </dgm:pt>
  </dgm:ptLst>
  <dgm:cxnLst>
    <dgm:cxn modelId="{A5812B20-E54C-3E44-A856-B971C06EB88A}" type="presOf" srcId="{EC0D2E61-1A23-4491-88FD-596B14E1FA4E}" destId="{C623DBA0-B073-7F41-93A4-B102B29B0735}" srcOrd="0" destOrd="0" presId="urn:microsoft.com/office/officeart/2005/8/layout/hierarchy1"/>
    <dgm:cxn modelId="{55F20B3F-AB43-47AF-A858-355B32FCA397}" srcId="{EC0D2E61-1A23-4491-88FD-596B14E1FA4E}" destId="{3676AEE1-00BF-47B4-BCAA-1F2BBFB2D8CA}" srcOrd="1" destOrd="0" parTransId="{8D0BE3F7-BA89-4F8C-8481-F688B2DCB932}" sibTransId="{82570886-0EE6-49EC-8777-3F5B2289B66F}"/>
    <dgm:cxn modelId="{DBFBD661-15E6-984D-A4C8-28120EC10C28}" type="presOf" srcId="{D55666D5-B5D3-4C4E-9D46-27EBFA0600D7}" destId="{A6EA519E-B6D1-5340-BD96-258ADB583DD5}" srcOrd="0" destOrd="0" presId="urn:microsoft.com/office/officeart/2005/8/layout/hierarchy1"/>
    <dgm:cxn modelId="{11C36A68-2EF1-7447-9566-69C1F6F93CB2}" type="presOf" srcId="{FAA4E635-D226-482B-A065-52978F02F0B7}" destId="{5D11DA72-7A84-5B42-BF86-AD3DF49152E5}" srcOrd="0" destOrd="0" presId="urn:microsoft.com/office/officeart/2005/8/layout/hierarchy1"/>
    <dgm:cxn modelId="{3FE6CC69-585C-406A-BE99-2918EA79D2A1}" srcId="{EC0D2E61-1A23-4491-88FD-596B14E1FA4E}" destId="{FAA4E635-D226-482B-A065-52978F02F0B7}" srcOrd="2" destOrd="0" parTransId="{62E9BAF4-1343-4A16-A70D-06E7B41D63A1}" sibTransId="{46C94B8D-DC93-48E5-9341-F912D12F54D3}"/>
    <dgm:cxn modelId="{04A5B46F-7FDD-4F0E-8F27-B93D02DBF0F2}" srcId="{EC0D2E61-1A23-4491-88FD-596B14E1FA4E}" destId="{D55666D5-B5D3-4C4E-9D46-27EBFA0600D7}" srcOrd="0" destOrd="0" parTransId="{55A102E2-0E5D-4BF8-9A18-72056A7AE05B}" sibTransId="{F99A5AD5-9F87-4710-9042-6D6721D4C1D5}"/>
    <dgm:cxn modelId="{C209F6DD-8547-504A-B050-7B512968FBBC}" type="presOf" srcId="{3676AEE1-00BF-47B4-BCAA-1F2BBFB2D8CA}" destId="{68B63511-E454-5745-AD04-6E9F6A978173}" srcOrd="0" destOrd="0" presId="urn:microsoft.com/office/officeart/2005/8/layout/hierarchy1"/>
    <dgm:cxn modelId="{8BDA252B-1CF4-1D48-B42E-EA7F77052F78}" type="presParOf" srcId="{C623DBA0-B073-7F41-93A4-B102B29B0735}" destId="{A8210326-0A07-0C46-BA13-070D32F106A7}" srcOrd="0" destOrd="0" presId="urn:microsoft.com/office/officeart/2005/8/layout/hierarchy1"/>
    <dgm:cxn modelId="{77581CA4-E348-0C45-9038-50FC22F08107}" type="presParOf" srcId="{A8210326-0A07-0C46-BA13-070D32F106A7}" destId="{FA2C8787-41F8-2C46-88C4-4E539D45B0EE}" srcOrd="0" destOrd="0" presId="urn:microsoft.com/office/officeart/2005/8/layout/hierarchy1"/>
    <dgm:cxn modelId="{58068193-45AC-3C47-90F1-F6998813806E}" type="presParOf" srcId="{FA2C8787-41F8-2C46-88C4-4E539D45B0EE}" destId="{2F7E91BA-A91F-1D44-AD89-12DE14B9C229}" srcOrd="0" destOrd="0" presId="urn:microsoft.com/office/officeart/2005/8/layout/hierarchy1"/>
    <dgm:cxn modelId="{297EE4A9-40D0-4F4F-90EE-E9851D6E26A5}" type="presParOf" srcId="{FA2C8787-41F8-2C46-88C4-4E539D45B0EE}" destId="{A6EA519E-B6D1-5340-BD96-258ADB583DD5}" srcOrd="1" destOrd="0" presId="urn:microsoft.com/office/officeart/2005/8/layout/hierarchy1"/>
    <dgm:cxn modelId="{B09A9590-0209-3A4B-8F30-8707FC78D052}" type="presParOf" srcId="{A8210326-0A07-0C46-BA13-070D32F106A7}" destId="{1B126CF8-F700-0644-9FB8-B4DC815E7BA9}" srcOrd="1" destOrd="0" presId="urn:microsoft.com/office/officeart/2005/8/layout/hierarchy1"/>
    <dgm:cxn modelId="{1F18A26F-B7D5-164E-A1F7-041C706A367A}" type="presParOf" srcId="{C623DBA0-B073-7F41-93A4-B102B29B0735}" destId="{0613A085-E4AF-DB42-8D07-35D8BCAC1F39}" srcOrd="1" destOrd="0" presId="urn:microsoft.com/office/officeart/2005/8/layout/hierarchy1"/>
    <dgm:cxn modelId="{138C0AD6-471C-F746-9FBB-80D21575D2E6}" type="presParOf" srcId="{0613A085-E4AF-DB42-8D07-35D8BCAC1F39}" destId="{BF13A2EF-6020-8F46-93AD-A1693CBEEB03}" srcOrd="0" destOrd="0" presId="urn:microsoft.com/office/officeart/2005/8/layout/hierarchy1"/>
    <dgm:cxn modelId="{168B0990-A040-A341-B42E-91F4887B0021}" type="presParOf" srcId="{BF13A2EF-6020-8F46-93AD-A1693CBEEB03}" destId="{A5ED0C0C-1CF7-DC49-8AD5-E7942AEE71E9}" srcOrd="0" destOrd="0" presId="urn:microsoft.com/office/officeart/2005/8/layout/hierarchy1"/>
    <dgm:cxn modelId="{E075A274-AD26-E54F-A4EB-BE86C145F1B9}" type="presParOf" srcId="{BF13A2EF-6020-8F46-93AD-A1693CBEEB03}" destId="{68B63511-E454-5745-AD04-6E9F6A978173}" srcOrd="1" destOrd="0" presId="urn:microsoft.com/office/officeart/2005/8/layout/hierarchy1"/>
    <dgm:cxn modelId="{EFAEE41C-FC08-1A42-83AF-E212DCCC3E68}" type="presParOf" srcId="{0613A085-E4AF-DB42-8D07-35D8BCAC1F39}" destId="{016EB597-E3B1-2C4D-AF15-9D44516A5B6E}" srcOrd="1" destOrd="0" presId="urn:microsoft.com/office/officeart/2005/8/layout/hierarchy1"/>
    <dgm:cxn modelId="{C52AAD4E-9961-8745-BFA6-D854BA57B7E3}" type="presParOf" srcId="{C623DBA0-B073-7F41-93A4-B102B29B0735}" destId="{1AA61B1A-EB77-6F42-A368-D004ED99F064}" srcOrd="2" destOrd="0" presId="urn:microsoft.com/office/officeart/2005/8/layout/hierarchy1"/>
    <dgm:cxn modelId="{B7038517-4D2F-2D42-BE86-E2A26BA0A1CA}" type="presParOf" srcId="{1AA61B1A-EB77-6F42-A368-D004ED99F064}" destId="{E85E0599-7C1B-5D4E-9296-756704C8A5C5}" srcOrd="0" destOrd="0" presId="urn:microsoft.com/office/officeart/2005/8/layout/hierarchy1"/>
    <dgm:cxn modelId="{9D39CF82-89C7-304A-A19A-20903D06570B}" type="presParOf" srcId="{E85E0599-7C1B-5D4E-9296-756704C8A5C5}" destId="{5ABA8269-C2AC-EB42-B36A-CDE33BDB74CB}" srcOrd="0" destOrd="0" presId="urn:microsoft.com/office/officeart/2005/8/layout/hierarchy1"/>
    <dgm:cxn modelId="{81645425-9DF2-754B-AC40-AE2F0B4FDC56}" type="presParOf" srcId="{E85E0599-7C1B-5D4E-9296-756704C8A5C5}" destId="{5D11DA72-7A84-5B42-BF86-AD3DF49152E5}" srcOrd="1" destOrd="0" presId="urn:microsoft.com/office/officeart/2005/8/layout/hierarchy1"/>
    <dgm:cxn modelId="{714F85BF-7BFF-F345-B4DA-064E06D791AE}" type="presParOf" srcId="{1AA61B1A-EB77-6F42-A368-D004ED99F064}" destId="{1011A8A0-5B33-7646-81DC-5103561093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DDF227-F0E6-4566-BCE1-6992E901B43B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795191-8FDD-4EAF-B84D-D09501AB409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predict whether you are likely to have a stroke based on some of your characteristics</a:t>
          </a:r>
        </a:p>
      </dgm:t>
    </dgm:pt>
    <dgm:pt modelId="{B608515B-1F6D-4780-B223-BB3FF73DFD5F}" type="parTrans" cxnId="{FCA3E756-07E8-4E2F-9740-42B0202432B3}">
      <dgm:prSet/>
      <dgm:spPr/>
      <dgm:t>
        <a:bodyPr/>
        <a:lstStyle/>
        <a:p>
          <a:endParaRPr lang="en-US"/>
        </a:p>
      </dgm:t>
    </dgm:pt>
    <dgm:pt modelId="{23212151-86B5-45BC-86C9-48BFD8C94194}" type="sibTrans" cxnId="{FCA3E756-07E8-4E2F-9740-42B0202432B3}">
      <dgm:prSet/>
      <dgm:spPr/>
      <dgm:t>
        <a:bodyPr/>
        <a:lstStyle/>
        <a:p>
          <a:endParaRPr lang="en-US"/>
        </a:p>
      </dgm:t>
    </dgm:pt>
    <dgm:pt modelId="{E023CB52-E27E-4101-A0C7-A833701ED04C}">
      <dgm:prSet/>
      <dgm:spPr/>
      <dgm:t>
        <a:bodyPr/>
        <a:lstStyle/>
        <a:p>
          <a:r>
            <a:rPr lang="en-US"/>
            <a:t>To help you understand how your behavioral and medical characteristics increase your risk of stroke</a:t>
          </a:r>
        </a:p>
      </dgm:t>
    </dgm:pt>
    <dgm:pt modelId="{4B19EB21-766D-4AF2-AD8F-DC212555EEF3}" type="parTrans" cxnId="{54D9036A-5821-475D-B66F-A924045C4C5C}">
      <dgm:prSet/>
      <dgm:spPr/>
      <dgm:t>
        <a:bodyPr/>
        <a:lstStyle/>
        <a:p>
          <a:endParaRPr lang="en-US"/>
        </a:p>
      </dgm:t>
    </dgm:pt>
    <dgm:pt modelId="{EE1B8B6F-4CC7-4E1E-8FA0-EB9360019454}" type="sibTrans" cxnId="{54D9036A-5821-475D-B66F-A924045C4C5C}">
      <dgm:prSet/>
      <dgm:spPr/>
      <dgm:t>
        <a:bodyPr/>
        <a:lstStyle/>
        <a:p>
          <a:endParaRPr lang="en-US"/>
        </a:p>
      </dgm:t>
    </dgm:pt>
    <dgm:pt modelId="{BE78FB58-1CD4-401D-A935-C05CB56E14AE}">
      <dgm:prSet/>
      <dgm:spPr/>
      <dgm:t>
        <a:bodyPr/>
        <a:lstStyle/>
        <a:p>
          <a:r>
            <a:rPr lang="en-US"/>
            <a:t>To help you make informed decisions about your behavior and healthcare</a:t>
          </a:r>
        </a:p>
      </dgm:t>
    </dgm:pt>
    <dgm:pt modelId="{85ED2E62-D13E-456F-97BB-CE01542D1A90}" type="parTrans" cxnId="{C3C06082-2F6E-4451-BE33-73FF35EB96AC}">
      <dgm:prSet/>
      <dgm:spPr/>
      <dgm:t>
        <a:bodyPr/>
        <a:lstStyle/>
        <a:p>
          <a:endParaRPr lang="en-US"/>
        </a:p>
      </dgm:t>
    </dgm:pt>
    <dgm:pt modelId="{AF8A762B-ADD7-4CBF-AF0E-BC4DC8C1B223}" type="sibTrans" cxnId="{C3C06082-2F6E-4451-BE33-73FF35EB96AC}">
      <dgm:prSet/>
      <dgm:spPr/>
      <dgm:t>
        <a:bodyPr/>
        <a:lstStyle/>
        <a:p>
          <a:endParaRPr lang="en-US"/>
        </a:p>
      </dgm:t>
    </dgm:pt>
    <dgm:pt modelId="{BF4FD308-B600-B64A-80D0-EB4D4CF194BE}" type="pres">
      <dgm:prSet presAssocID="{1EDDF227-F0E6-4566-BCE1-6992E901B43B}" presName="outerComposite" presStyleCnt="0">
        <dgm:presLayoutVars>
          <dgm:chMax val="5"/>
          <dgm:dir/>
          <dgm:resizeHandles val="exact"/>
        </dgm:presLayoutVars>
      </dgm:prSet>
      <dgm:spPr/>
    </dgm:pt>
    <dgm:pt modelId="{A6B50C7C-ACE8-2C4E-A3F1-37712941DAC1}" type="pres">
      <dgm:prSet presAssocID="{1EDDF227-F0E6-4566-BCE1-6992E901B43B}" presName="dummyMaxCanvas" presStyleCnt="0">
        <dgm:presLayoutVars/>
      </dgm:prSet>
      <dgm:spPr/>
    </dgm:pt>
    <dgm:pt modelId="{5C4EA18F-5832-4244-87F3-9EABA898C7AC}" type="pres">
      <dgm:prSet presAssocID="{1EDDF227-F0E6-4566-BCE1-6992E901B43B}" presName="ThreeNodes_1" presStyleLbl="node1" presStyleIdx="0" presStyleCnt="3">
        <dgm:presLayoutVars>
          <dgm:bulletEnabled val="1"/>
        </dgm:presLayoutVars>
      </dgm:prSet>
      <dgm:spPr/>
    </dgm:pt>
    <dgm:pt modelId="{3F3D31A7-72DA-0C48-8BCD-ACD9C2399E5B}" type="pres">
      <dgm:prSet presAssocID="{1EDDF227-F0E6-4566-BCE1-6992E901B43B}" presName="ThreeNodes_2" presStyleLbl="node1" presStyleIdx="1" presStyleCnt="3">
        <dgm:presLayoutVars>
          <dgm:bulletEnabled val="1"/>
        </dgm:presLayoutVars>
      </dgm:prSet>
      <dgm:spPr/>
    </dgm:pt>
    <dgm:pt modelId="{95DA3047-E215-7047-AC89-EF00E604E5CB}" type="pres">
      <dgm:prSet presAssocID="{1EDDF227-F0E6-4566-BCE1-6992E901B43B}" presName="ThreeNodes_3" presStyleLbl="node1" presStyleIdx="2" presStyleCnt="3">
        <dgm:presLayoutVars>
          <dgm:bulletEnabled val="1"/>
        </dgm:presLayoutVars>
      </dgm:prSet>
      <dgm:spPr/>
    </dgm:pt>
    <dgm:pt modelId="{D8D7DA60-1C9E-6848-9F34-3AD98DA96826}" type="pres">
      <dgm:prSet presAssocID="{1EDDF227-F0E6-4566-BCE1-6992E901B43B}" presName="ThreeConn_1-2" presStyleLbl="fgAccFollowNode1" presStyleIdx="0" presStyleCnt="2">
        <dgm:presLayoutVars>
          <dgm:bulletEnabled val="1"/>
        </dgm:presLayoutVars>
      </dgm:prSet>
      <dgm:spPr/>
    </dgm:pt>
    <dgm:pt modelId="{09E615ED-C948-1745-9136-8C44CA7013E7}" type="pres">
      <dgm:prSet presAssocID="{1EDDF227-F0E6-4566-BCE1-6992E901B43B}" presName="ThreeConn_2-3" presStyleLbl="fgAccFollowNode1" presStyleIdx="1" presStyleCnt="2">
        <dgm:presLayoutVars>
          <dgm:bulletEnabled val="1"/>
        </dgm:presLayoutVars>
      </dgm:prSet>
      <dgm:spPr/>
    </dgm:pt>
    <dgm:pt modelId="{F2781ABA-BA03-5641-B1B7-F1FC6984FE7D}" type="pres">
      <dgm:prSet presAssocID="{1EDDF227-F0E6-4566-BCE1-6992E901B43B}" presName="ThreeNodes_1_text" presStyleLbl="node1" presStyleIdx="2" presStyleCnt="3">
        <dgm:presLayoutVars>
          <dgm:bulletEnabled val="1"/>
        </dgm:presLayoutVars>
      </dgm:prSet>
      <dgm:spPr/>
    </dgm:pt>
    <dgm:pt modelId="{EE6283A9-F95E-2B48-B316-704CCE8D0B1E}" type="pres">
      <dgm:prSet presAssocID="{1EDDF227-F0E6-4566-BCE1-6992E901B43B}" presName="ThreeNodes_2_text" presStyleLbl="node1" presStyleIdx="2" presStyleCnt="3">
        <dgm:presLayoutVars>
          <dgm:bulletEnabled val="1"/>
        </dgm:presLayoutVars>
      </dgm:prSet>
      <dgm:spPr/>
    </dgm:pt>
    <dgm:pt modelId="{5F6D467A-6A75-2241-8A39-38956C401892}" type="pres">
      <dgm:prSet presAssocID="{1EDDF227-F0E6-4566-BCE1-6992E901B43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3B7D02B-3F2C-D245-8F96-B993205D70AD}" type="presOf" srcId="{BE78FB58-1CD4-401D-A935-C05CB56E14AE}" destId="{5F6D467A-6A75-2241-8A39-38956C401892}" srcOrd="1" destOrd="0" presId="urn:microsoft.com/office/officeart/2005/8/layout/vProcess5"/>
    <dgm:cxn modelId="{B944A242-BA99-3B41-AA30-39968E610442}" type="presOf" srcId="{E023CB52-E27E-4101-A0C7-A833701ED04C}" destId="{EE6283A9-F95E-2B48-B316-704CCE8D0B1E}" srcOrd="1" destOrd="0" presId="urn:microsoft.com/office/officeart/2005/8/layout/vProcess5"/>
    <dgm:cxn modelId="{FE0BFE42-8977-9441-BA57-6B5CBE3C16E3}" type="presOf" srcId="{E023CB52-E27E-4101-A0C7-A833701ED04C}" destId="{3F3D31A7-72DA-0C48-8BCD-ACD9C2399E5B}" srcOrd="0" destOrd="0" presId="urn:microsoft.com/office/officeart/2005/8/layout/vProcess5"/>
    <dgm:cxn modelId="{96F60245-1735-FF4D-9192-053F52C658E5}" type="presOf" srcId="{FB795191-8FDD-4EAF-B84D-D09501AB4091}" destId="{5C4EA18F-5832-4244-87F3-9EABA898C7AC}" srcOrd="0" destOrd="0" presId="urn:microsoft.com/office/officeart/2005/8/layout/vProcess5"/>
    <dgm:cxn modelId="{FCA3E756-07E8-4E2F-9740-42B0202432B3}" srcId="{1EDDF227-F0E6-4566-BCE1-6992E901B43B}" destId="{FB795191-8FDD-4EAF-B84D-D09501AB4091}" srcOrd="0" destOrd="0" parTransId="{B608515B-1F6D-4780-B223-BB3FF73DFD5F}" sibTransId="{23212151-86B5-45BC-86C9-48BFD8C94194}"/>
    <dgm:cxn modelId="{54D9036A-5821-475D-B66F-A924045C4C5C}" srcId="{1EDDF227-F0E6-4566-BCE1-6992E901B43B}" destId="{E023CB52-E27E-4101-A0C7-A833701ED04C}" srcOrd="1" destOrd="0" parTransId="{4B19EB21-766D-4AF2-AD8F-DC212555EEF3}" sibTransId="{EE1B8B6F-4CC7-4E1E-8FA0-EB9360019454}"/>
    <dgm:cxn modelId="{C3C06082-2F6E-4451-BE33-73FF35EB96AC}" srcId="{1EDDF227-F0E6-4566-BCE1-6992E901B43B}" destId="{BE78FB58-1CD4-401D-A935-C05CB56E14AE}" srcOrd="2" destOrd="0" parTransId="{85ED2E62-D13E-456F-97BB-CE01542D1A90}" sibTransId="{AF8A762B-ADD7-4CBF-AF0E-BC4DC8C1B223}"/>
    <dgm:cxn modelId="{F10929BB-217F-3049-BEC5-6AD33CD20438}" type="presOf" srcId="{BE78FB58-1CD4-401D-A935-C05CB56E14AE}" destId="{95DA3047-E215-7047-AC89-EF00E604E5CB}" srcOrd="0" destOrd="0" presId="urn:microsoft.com/office/officeart/2005/8/layout/vProcess5"/>
    <dgm:cxn modelId="{D5899FBB-2A79-1849-8EB4-511F744E845D}" type="presOf" srcId="{23212151-86B5-45BC-86C9-48BFD8C94194}" destId="{D8D7DA60-1C9E-6848-9F34-3AD98DA96826}" srcOrd="0" destOrd="0" presId="urn:microsoft.com/office/officeart/2005/8/layout/vProcess5"/>
    <dgm:cxn modelId="{BEC7BBED-EEF8-8647-A4DE-AE6C4F2F015F}" type="presOf" srcId="{1EDDF227-F0E6-4566-BCE1-6992E901B43B}" destId="{BF4FD308-B600-B64A-80D0-EB4D4CF194BE}" srcOrd="0" destOrd="0" presId="urn:microsoft.com/office/officeart/2005/8/layout/vProcess5"/>
    <dgm:cxn modelId="{AD44ECF0-0AAC-0F46-8CA0-6B465A6CDD24}" type="presOf" srcId="{EE1B8B6F-4CC7-4E1E-8FA0-EB9360019454}" destId="{09E615ED-C948-1745-9136-8C44CA7013E7}" srcOrd="0" destOrd="0" presId="urn:microsoft.com/office/officeart/2005/8/layout/vProcess5"/>
    <dgm:cxn modelId="{A12D84F3-152D-1C4A-B617-9872E6894D74}" type="presOf" srcId="{FB795191-8FDD-4EAF-B84D-D09501AB4091}" destId="{F2781ABA-BA03-5641-B1B7-F1FC6984FE7D}" srcOrd="1" destOrd="0" presId="urn:microsoft.com/office/officeart/2005/8/layout/vProcess5"/>
    <dgm:cxn modelId="{C0755D5C-3A7B-6848-926A-7B4E39519EE1}" type="presParOf" srcId="{BF4FD308-B600-B64A-80D0-EB4D4CF194BE}" destId="{A6B50C7C-ACE8-2C4E-A3F1-37712941DAC1}" srcOrd="0" destOrd="0" presId="urn:microsoft.com/office/officeart/2005/8/layout/vProcess5"/>
    <dgm:cxn modelId="{683937D2-D96E-EC4A-951B-63956702955B}" type="presParOf" srcId="{BF4FD308-B600-B64A-80D0-EB4D4CF194BE}" destId="{5C4EA18F-5832-4244-87F3-9EABA898C7AC}" srcOrd="1" destOrd="0" presId="urn:microsoft.com/office/officeart/2005/8/layout/vProcess5"/>
    <dgm:cxn modelId="{E0580CCF-A62B-5141-A97E-ADB1AD40D38B}" type="presParOf" srcId="{BF4FD308-B600-B64A-80D0-EB4D4CF194BE}" destId="{3F3D31A7-72DA-0C48-8BCD-ACD9C2399E5B}" srcOrd="2" destOrd="0" presId="urn:microsoft.com/office/officeart/2005/8/layout/vProcess5"/>
    <dgm:cxn modelId="{3B44A57D-2ED4-2B4D-B813-8BC7F7621433}" type="presParOf" srcId="{BF4FD308-B600-B64A-80D0-EB4D4CF194BE}" destId="{95DA3047-E215-7047-AC89-EF00E604E5CB}" srcOrd="3" destOrd="0" presId="urn:microsoft.com/office/officeart/2005/8/layout/vProcess5"/>
    <dgm:cxn modelId="{64983EF0-CEA2-FB43-9BE9-B0466DC01CDF}" type="presParOf" srcId="{BF4FD308-B600-B64A-80D0-EB4D4CF194BE}" destId="{D8D7DA60-1C9E-6848-9F34-3AD98DA96826}" srcOrd="4" destOrd="0" presId="urn:microsoft.com/office/officeart/2005/8/layout/vProcess5"/>
    <dgm:cxn modelId="{63F45A52-FD9B-DA40-A626-3319F427C459}" type="presParOf" srcId="{BF4FD308-B600-B64A-80D0-EB4D4CF194BE}" destId="{09E615ED-C948-1745-9136-8C44CA7013E7}" srcOrd="5" destOrd="0" presId="urn:microsoft.com/office/officeart/2005/8/layout/vProcess5"/>
    <dgm:cxn modelId="{57E97CA1-540A-0544-A75F-F2D4C8C970B8}" type="presParOf" srcId="{BF4FD308-B600-B64A-80D0-EB4D4CF194BE}" destId="{F2781ABA-BA03-5641-B1B7-F1FC6984FE7D}" srcOrd="6" destOrd="0" presId="urn:microsoft.com/office/officeart/2005/8/layout/vProcess5"/>
    <dgm:cxn modelId="{4FB9502C-26E0-7342-9154-16F6CC841FED}" type="presParOf" srcId="{BF4FD308-B600-B64A-80D0-EB4D4CF194BE}" destId="{EE6283A9-F95E-2B48-B316-704CCE8D0B1E}" srcOrd="7" destOrd="0" presId="urn:microsoft.com/office/officeart/2005/8/layout/vProcess5"/>
    <dgm:cxn modelId="{BAF31D13-539E-7F42-BE7A-D17786991499}" type="presParOf" srcId="{BF4FD308-B600-B64A-80D0-EB4D4CF194BE}" destId="{5F6D467A-6A75-2241-8A39-38956C40189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9B0FB9-E9FF-474F-8050-B2D810CBB0E4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0E5561-89DC-42C0-A267-9A4571F1348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Source:  </a:t>
          </a:r>
          <a:r>
            <a:rPr lang="en-US" dirty="0"/>
            <a:t>From Kaggle</a:t>
          </a:r>
        </a:p>
      </dgm:t>
    </dgm:pt>
    <dgm:pt modelId="{55DAB7A0-96C3-43C3-ACF0-0123822FF686}" type="parTrans" cxnId="{4E30F763-A61D-4685-93EA-3E2CCA513C57}">
      <dgm:prSet/>
      <dgm:spPr/>
      <dgm:t>
        <a:bodyPr/>
        <a:lstStyle/>
        <a:p>
          <a:endParaRPr lang="en-US"/>
        </a:p>
      </dgm:t>
    </dgm:pt>
    <dgm:pt modelId="{1F4DCE92-6503-4FDE-9D3E-4D339AF9D3B5}" type="sibTrans" cxnId="{4E30F763-A61D-4685-93EA-3E2CCA513C57}">
      <dgm:prSet/>
      <dgm:spPr/>
      <dgm:t>
        <a:bodyPr/>
        <a:lstStyle/>
        <a:p>
          <a:endParaRPr lang="en-US"/>
        </a:p>
      </dgm:t>
    </dgm:pt>
    <dgm:pt modelId="{DCDF1666-8B5A-4E4A-AB0B-63E00B31AB4A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10 clinical features for predicting stroke events:  </a:t>
          </a:r>
          <a:r>
            <a:rPr lang="en-US" dirty="0"/>
            <a:t>Relationship Status, Work Type, Residence Type, Smoking Status, Hypertension, Heart Disease, Average Glucose Level, BMI, Gender, Age</a:t>
          </a:r>
        </a:p>
      </dgm:t>
    </dgm:pt>
    <dgm:pt modelId="{987C106F-4552-4734-A351-8577DB2888C4}" type="parTrans" cxnId="{C9A66BA2-D989-4069-884A-484AF35F7ACA}">
      <dgm:prSet/>
      <dgm:spPr/>
      <dgm:t>
        <a:bodyPr/>
        <a:lstStyle/>
        <a:p>
          <a:endParaRPr lang="en-US"/>
        </a:p>
      </dgm:t>
    </dgm:pt>
    <dgm:pt modelId="{3458C57B-4190-4A90-B97F-862BEFB44C38}" type="sibTrans" cxnId="{C9A66BA2-D989-4069-884A-484AF35F7ACA}">
      <dgm:prSet/>
      <dgm:spPr/>
      <dgm:t>
        <a:bodyPr/>
        <a:lstStyle/>
        <a:p>
          <a:endParaRPr lang="en-US"/>
        </a:p>
      </dgm:t>
    </dgm:pt>
    <dgm:pt modelId="{00DEB3DC-A3DE-492F-A25A-2F2562E4993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 binary target:  </a:t>
          </a:r>
          <a:r>
            <a:rPr lang="en-US" dirty="0"/>
            <a:t>No Stroke class and Stroke class</a:t>
          </a:r>
        </a:p>
      </dgm:t>
    </dgm:pt>
    <dgm:pt modelId="{F2C9D500-38DD-46A3-87E5-801FC1A5A85E}" type="parTrans" cxnId="{485C9D92-01F2-47AA-B5E0-EE4273195A7D}">
      <dgm:prSet/>
      <dgm:spPr/>
      <dgm:t>
        <a:bodyPr/>
        <a:lstStyle/>
        <a:p>
          <a:endParaRPr lang="en-US"/>
        </a:p>
      </dgm:t>
    </dgm:pt>
    <dgm:pt modelId="{5AB94CAC-5A08-4A8E-97FF-F0CDA859DA88}" type="sibTrans" cxnId="{485C9D92-01F2-47AA-B5E0-EE4273195A7D}">
      <dgm:prSet/>
      <dgm:spPr/>
      <dgm:t>
        <a:bodyPr/>
        <a:lstStyle/>
        <a:p>
          <a:endParaRPr lang="en-US"/>
        </a:p>
      </dgm:t>
    </dgm:pt>
    <dgm:pt modelId="{CA42DC01-3E60-4308-8529-610EE212FFDE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5110  patients</a:t>
          </a:r>
          <a:endParaRPr lang="en-US" dirty="0">
            <a:solidFill>
              <a:schemeClr val="bg1"/>
            </a:solidFill>
          </a:endParaRPr>
        </a:p>
      </dgm:t>
    </dgm:pt>
    <dgm:pt modelId="{1F85026D-8375-4110-B7EB-E2A2A0B04018}" type="parTrans" cxnId="{DEEA087A-5238-4DF4-9087-D7C45EA95CDD}">
      <dgm:prSet/>
      <dgm:spPr/>
      <dgm:t>
        <a:bodyPr/>
        <a:lstStyle/>
        <a:p>
          <a:endParaRPr lang="en-US"/>
        </a:p>
      </dgm:t>
    </dgm:pt>
    <dgm:pt modelId="{92D73CD6-B803-47E1-8B19-18733DC48022}" type="sibTrans" cxnId="{DEEA087A-5238-4DF4-9087-D7C45EA95CDD}">
      <dgm:prSet/>
      <dgm:spPr/>
      <dgm:t>
        <a:bodyPr/>
        <a:lstStyle/>
        <a:p>
          <a:endParaRPr lang="en-US"/>
        </a:p>
      </dgm:t>
    </dgm:pt>
    <dgm:pt modelId="{927FF67B-A615-3D4B-A88A-21F867908C7D}" type="pres">
      <dgm:prSet presAssocID="{AC9B0FB9-E9FF-474F-8050-B2D810CBB0E4}" presName="linear" presStyleCnt="0">
        <dgm:presLayoutVars>
          <dgm:animLvl val="lvl"/>
          <dgm:resizeHandles val="exact"/>
        </dgm:presLayoutVars>
      </dgm:prSet>
      <dgm:spPr/>
    </dgm:pt>
    <dgm:pt modelId="{6D492975-9D7C-C242-80BA-8CAE734951C1}" type="pres">
      <dgm:prSet presAssocID="{4E0E5561-89DC-42C0-A267-9A4571F134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333D27-2D49-A44B-B23A-E1EBD7ECB1A9}" type="pres">
      <dgm:prSet presAssocID="{1F4DCE92-6503-4FDE-9D3E-4D339AF9D3B5}" presName="spacer" presStyleCnt="0"/>
      <dgm:spPr/>
    </dgm:pt>
    <dgm:pt modelId="{7EBF52BE-A57C-CE4A-BE81-AB2637EB1E5A}" type="pres">
      <dgm:prSet presAssocID="{DCDF1666-8B5A-4E4A-AB0B-63E00B31AB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0B7600-F200-0A42-B4FD-86C45D496DD6}" type="pres">
      <dgm:prSet presAssocID="{3458C57B-4190-4A90-B97F-862BEFB44C38}" presName="spacer" presStyleCnt="0"/>
      <dgm:spPr/>
    </dgm:pt>
    <dgm:pt modelId="{0CE8B3D7-9C32-F44C-9698-594D39B0E95F}" type="pres">
      <dgm:prSet presAssocID="{00DEB3DC-A3DE-492F-A25A-2F2562E4993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2586EE-D214-044C-AF08-AD86DE109ADA}" type="pres">
      <dgm:prSet presAssocID="{5AB94CAC-5A08-4A8E-97FF-F0CDA859DA88}" presName="spacer" presStyleCnt="0"/>
      <dgm:spPr/>
    </dgm:pt>
    <dgm:pt modelId="{6C0270E6-C0F5-4543-8AA5-7F61F308C9EF}" type="pres">
      <dgm:prSet presAssocID="{CA42DC01-3E60-4308-8529-610EE212FF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1FB7A06-9202-6F4B-84B6-9138766E15D1}" type="presOf" srcId="{DCDF1666-8B5A-4E4A-AB0B-63E00B31AB4A}" destId="{7EBF52BE-A57C-CE4A-BE81-AB2637EB1E5A}" srcOrd="0" destOrd="0" presId="urn:microsoft.com/office/officeart/2005/8/layout/vList2"/>
    <dgm:cxn modelId="{3A2D0142-155D-D747-8A47-C8EC66040F26}" type="presOf" srcId="{CA42DC01-3E60-4308-8529-610EE212FFDE}" destId="{6C0270E6-C0F5-4543-8AA5-7F61F308C9EF}" srcOrd="0" destOrd="0" presId="urn:microsoft.com/office/officeart/2005/8/layout/vList2"/>
    <dgm:cxn modelId="{4E30F763-A61D-4685-93EA-3E2CCA513C57}" srcId="{AC9B0FB9-E9FF-474F-8050-B2D810CBB0E4}" destId="{4E0E5561-89DC-42C0-A267-9A4571F13481}" srcOrd="0" destOrd="0" parTransId="{55DAB7A0-96C3-43C3-ACF0-0123822FF686}" sibTransId="{1F4DCE92-6503-4FDE-9D3E-4D339AF9D3B5}"/>
    <dgm:cxn modelId="{44E1C372-209D-AE41-8262-F76BF714B321}" type="presOf" srcId="{00DEB3DC-A3DE-492F-A25A-2F2562E49937}" destId="{0CE8B3D7-9C32-F44C-9698-594D39B0E95F}" srcOrd="0" destOrd="0" presId="urn:microsoft.com/office/officeart/2005/8/layout/vList2"/>
    <dgm:cxn modelId="{DEEA087A-5238-4DF4-9087-D7C45EA95CDD}" srcId="{AC9B0FB9-E9FF-474F-8050-B2D810CBB0E4}" destId="{CA42DC01-3E60-4308-8529-610EE212FFDE}" srcOrd="3" destOrd="0" parTransId="{1F85026D-8375-4110-B7EB-E2A2A0B04018}" sibTransId="{92D73CD6-B803-47E1-8B19-18733DC48022}"/>
    <dgm:cxn modelId="{63BE037B-DABE-8C48-8E54-FE238D17E2FE}" type="presOf" srcId="{4E0E5561-89DC-42C0-A267-9A4571F13481}" destId="{6D492975-9D7C-C242-80BA-8CAE734951C1}" srcOrd="0" destOrd="0" presId="urn:microsoft.com/office/officeart/2005/8/layout/vList2"/>
    <dgm:cxn modelId="{485C9D92-01F2-47AA-B5E0-EE4273195A7D}" srcId="{AC9B0FB9-E9FF-474F-8050-B2D810CBB0E4}" destId="{00DEB3DC-A3DE-492F-A25A-2F2562E49937}" srcOrd="2" destOrd="0" parTransId="{F2C9D500-38DD-46A3-87E5-801FC1A5A85E}" sibTransId="{5AB94CAC-5A08-4A8E-97FF-F0CDA859DA88}"/>
    <dgm:cxn modelId="{C9A66BA2-D989-4069-884A-484AF35F7ACA}" srcId="{AC9B0FB9-E9FF-474F-8050-B2D810CBB0E4}" destId="{DCDF1666-8B5A-4E4A-AB0B-63E00B31AB4A}" srcOrd="1" destOrd="0" parTransId="{987C106F-4552-4734-A351-8577DB2888C4}" sibTransId="{3458C57B-4190-4A90-B97F-862BEFB44C38}"/>
    <dgm:cxn modelId="{293597FC-6ED5-1E47-A6F1-282A7F6F55AB}" type="presOf" srcId="{AC9B0FB9-E9FF-474F-8050-B2D810CBB0E4}" destId="{927FF67B-A615-3D4B-A88A-21F867908C7D}" srcOrd="0" destOrd="0" presId="urn:microsoft.com/office/officeart/2005/8/layout/vList2"/>
    <dgm:cxn modelId="{6E31D159-11AB-1844-8D33-488D1C001EAD}" type="presParOf" srcId="{927FF67B-A615-3D4B-A88A-21F867908C7D}" destId="{6D492975-9D7C-C242-80BA-8CAE734951C1}" srcOrd="0" destOrd="0" presId="urn:microsoft.com/office/officeart/2005/8/layout/vList2"/>
    <dgm:cxn modelId="{05B0FCBC-57D2-E64D-8A11-BE338FC22545}" type="presParOf" srcId="{927FF67B-A615-3D4B-A88A-21F867908C7D}" destId="{F5333D27-2D49-A44B-B23A-E1EBD7ECB1A9}" srcOrd="1" destOrd="0" presId="urn:microsoft.com/office/officeart/2005/8/layout/vList2"/>
    <dgm:cxn modelId="{29D0E672-673B-1E4A-8EED-198A50FF6935}" type="presParOf" srcId="{927FF67B-A615-3D4B-A88A-21F867908C7D}" destId="{7EBF52BE-A57C-CE4A-BE81-AB2637EB1E5A}" srcOrd="2" destOrd="0" presId="urn:microsoft.com/office/officeart/2005/8/layout/vList2"/>
    <dgm:cxn modelId="{DF88F304-3FCC-A54C-8D8D-EF76949E5120}" type="presParOf" srcId="{927FF67B-A615-3D4B-A88A-21F867908C7D}" destId="{E50B7600-F200-0A42-B4FD-86C45D496DD6}" srcOrd="3" destOrd="0" presId="urn:microsoft.com/office/officeart/2005/8/layout/vList2"/>
    <dgm:cxn modelId="{CF9B55C8-C678-B54C-9313-B858D75DCE4B}" type="presParOf" srcId="{927FF67B-A615-3D4B-A88A-21F867908C7D}" destId="{0CE8B3D7-9C32-F44C-9698-594D39B0E95F}" srcOrd="4" destOrd="0" presId="urn:microsoft.com/office/officeart/2005/8/layout/vList2"/>
    <dgm:cxn modelId="{DC77C45D-5AD0-4C42-9902-258D0EFA4FB2}" type="presParOf" srcId="{927FF67B-A615-3D4B-A88A-21F867908C7D}" destId="{4B2586EE-D214-044C-AF08-AD86DE109ADA}" srcOrd="5" destOrd="0" presId="urn:microsoft.com/office/officeart/2005/8/layout/vList2"/>
    <dgm:cxn modelId="{BDB815B2-CF17-A745-8B84-60A78C81B526}" type="presParOf" srcId="{927FF67B-A615-3D4B-A88A-21F867908C7D}" destId="{6C0270E6-C0F5-4543-8AA5-7F61F308C9E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E3606C-C7FD-42FE-9E5C-187E85994175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D20B9B-7F54-42F6-8D66-503ACB43F2B4}">
      <dgm:prSet/>
      <dgm:spPr/>
      <dgm:t>
        <a:bodyPr/>
        <a:lstStyle/>
        <a:p>
          <a:r>
            <a:rPr lang="en-US" dirty="0"/>
            <a:t>Gradient boosting (sequentially fitting models on the errors of the previous models) for increasing model performance</a:t>
          </a:r>
        </a:p>
      </dgm:t>
    </dgm:pt>
    <dgm:pt modelId="{6B8B5231-A3CB-447E-954D-5393BF19A4C5}" type="parTrans" cxnId="{BA714F59-54E6-41F3-88F2-8590C3BC5FBD}">
      <dgm:prSet/>
      <dgm:spPr/>
      <dgm:t>
        <a:bodyPr/>
        <a:lstStyle/>
        <a:p>
          <a:endParaRPr lang="en-US"/>
        </a:p>
      </dgm:t>
    </dgm:pt>
    <dgm:pt modelId="{735BF7CB-2F91-4851-B190-7E0DF2F8C8D4}" type="sibTrans" cxnId="{BA714F59-54E6-41F3-88F2-8590C3BC5FBD}">
      <dgm:prSet/>
      <dgm:spPr/>
      <dgm:t>
        <a:bodyPr/>
        <a:lstStyle/>
        <a:p>
          <a:endParaRPr lang="en-US"/>
        </a:p>
      </dgm:t>
    </dgm:pt>
    <dgm:pt modelId="{AED427D4-0836-4D0A-AF0D-90B93C9F85E8}">
      <dgm:prSet/>
      <dgm:spPr/>
      <dgm:t>
        <a:bodyPr/>
        <a:lstStyle/>
        <a:p>
          <a:r>
            <a:rPr lang="en-US"/>
            <a:t>Synthetic Minority Oversampling Technique (creating new synthetic data that is very similar to the data in the minority class) for dealing with imbalanced classes</a:t>
          </a:r>
        </a:p>
      </dgm:t>
    </dgm:pt>
    <dgm:pt modelId="{BC0E01EE-940F-4E6C-8D23-40DE6EAF9AF7}" type="parTrans" cxnId="{6B8D7C48-50D2-40CF-A3EC-E50F8F0BD2B2}">
      <dgm:prSet/>
      <dgm:spPr/>
      <dgm:t>
        <a:bodyPr/>
        <a:lstStyle/>
        <a:p>
          <a:endParaRPr lang="en-US"/>
        </a:p>
      </dgm:t>
    </dgm:pt>
    <dgm:pt modelId="{65487844-C7F7-4873-8720-8F060A490DF9}" type="sibTrans" cxnId="{6B8D7C48-50D2-40CF-A3EC-E50F8F0BD2B2}">
      <dgm:prSet/>
      <dgm:spPr/>
      <dgm:t>
        <a:bodyPr/>
        <a:lstStyle/>
        <a:p>
          <a:endParaRPr lang="en-US"/>
        </a:p>
      </dgm:t>
    </dgm:pt>
    <dgm:pt modelId="{FF2D32B9-6F84-4C83-ADCC-146289FC14A4}">
      <dgm:prSet/>
      <dgm:spPr/>
      <dgm:t>
        <a:bodyPr/>
        <a:lstStyle/>
        <a:p>
          <a:r>
            <a:rPr lang="en-US"/>
            <a:t>Feature engineering (deleting data and combining data) for better machine learning results</a:t>
          </a:r>
        </a:p>
      </dgm:t>
    </dgm:pt>
    <dgm:pt modelId="{AA3BCE0C-1D9C-4F89-BA98-799F571E341F}" type="parTrans" cxnId="{1F53A394-BA1C-4557-91A3-6572FD757F94}">
      <dgm:prSet/>
      <dgm:spPr/>
      <dgm:t>
        <a:bodyPr/>
        <a:lstStyle/>
        <a:p>
          <a:endParaRPr lang="en-US"/>
        </a:p>
      </dgm:t>
    </dgm:pt>
    <dgm:pt modelId="{BA218D53-18C6-41D8-BB25-6DE36A1B8B8B}" type="sibTrans" cxnId="{1F53A394-BA1C-4557-91A3-6572FD757F94}">
      <dgm:prSet/>
      <dgm:spPr/>
      <dgm:t>
        <a:bodyPr/>
        <a:lstStyle/>
        <a:p>
          <a:endParaRPr lang="en-US"/>
        </a:p>
      </dgm:t>
    </dgm:pt>
    <dgm:pt modelId="{210614E6-F412-164D-A5BA-0316BCB9E20E}" type="pres">
      <dgm:prSet presAssocID="{2AE3606C-C7FD-42FE-9E5C-187E859941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245EC2-484A-B047-8B6D-A9733E95DF66}" type="pres">
      <dgm:prSet presAssocID="{8DD20B9B-7F54-42F6-8D66-503ACB43F2B4}" presName="root" presStyleCnt="0"/>
      <dgm:spPr/>
    </dgm:pt>
    <dgm:pt modelId="{7724852B-16C5-5F4C-83A4-9A086C444A20}" type="pres">
      <dgm:prSet presAssocID="{8DD20B9B-7F54-42F6-8D66-503ACB43F2B4}" presName="rootComposite" presStyleCnt="0"/>
      <dgm:spPr/>
    </dgm:pt>
    <dgm:pt modelId="{A81BBD0B-1324-8349-89DA-4FEF0295EB50}" type="pres">
      <dgm:prSet presAssocID="{8DD20B9B-7F54-42F6-8D66-503ACB43F2B4}" presName="rootText" presStyleLbl="node1" presStyleIdx="0" presStyleCnt="3" custScaleY="201659"/>
      <dgm:spPr/>
    </dgm:pt>
    <dgm:pt modelId="{FAFD04AE-F2B2-0F4B-9B63-C1567B6D50A6}" type="pres">
      <dgm:prSet presAssocID="{8DD20B9B-7F54-42F6-8D66-503ACB43F2B4}" presName="rootConnector" presStyleLbl="node1" presStyleIdx="0" presStyleCnt="3"/>
      <dgm:spPr/>
    </dgm:pt>
    <dgm:pt modelId="{046B16DB-4D37-1E46-9840-BBD7DD01C8EF}" type="pres">
      <dgm:prSet presAssocID="{8DD20B9B-7F54-42F6-8D66-503ACB43F2B4}" presName="childShape" presStyleCnt="0"/>
      <dgm:spPr/>
    </dgm:pt>
    <dgm:pt modelId="{7AF60AFC-36D7-B647-9639-B6B8031560CD}" type="pres">
      <dgm:prSet presAssocID="{AED427D4-0836-4D0A-AF0D-90B93C9F85E8}" presName="root" presStyleCnt="0"/>
      <dgm:spPr/>
    </dgm:pt>
    <dgm:pt modelId="{DBD00BD9-68CF-3246-8767-414F356E50DB}" type="pres">
      <dgm:prSet presAssocID="{AED427D4-0836-4D0A-AF0D-90B93C9F85E8}" presName="rootComposite" presStyleCnt="0"/>
      <dgm:spPr/>
    </dgm:pt>
    <dgm:pt modelId="{3185F625-540C-7747-AB37-148412B2B462}" type="pres">
      <dgm:prSet presAssocID="{AED427D4-0836-4D0A-AF0D-90B93C9F85E8}" presName="rootText" presStyleLbl="node1" presStyleIdx="1" presStyleCnt="3" custScaleY="201428"/>
      <dgm:spPr/>
    </dgm:pt>
    <dgm:pt modelId="{962B61BA-7181-2D48-A035-9C55372E9953}" type="pres">
      <dgm:prSet presAssocID="{AED427D4-0836-4D0A-AF0D-90B93C9F85E8}" presName="rootConnector" presStyleLbl="node1" presStyleIdx="1" presStyleCnt="3"/>
      <dgm:spPr/>
    </dgm:pt>
    <dgm:pt modelId="{8D1D451F-E3D6-DD40-B96D-D7D7F0F489F1}" type="pres">
      <dgm:prSet presAssocID="{AED427D4-0836-4D0A-AF0D-90B93C9F85E8}" presName="childShape" presStyleCnt="0"/>
      <dgm:spPr/>
    </dgm:pt>
    <dgm:pt modelId="{9A773911-D5F9-694F-B7E2-BEB1D888CE65}" type="pres">
      <dgm:prSet presAssocID="{FF2D32B9-6F84-4C83-ADCC-146289FC14A4}" presName="root" presStyleCnt="0"/>
      <dgm:spPr/>
    </dgm:pt>
    <dgm:pt modelId="{326D99D5-AB54-B545-927A-0B4515E85680}" type="pres">
      <dgm:prSet presAssocID="{FF2D32B9-6F84-4C83-ADCC-146289FC14A4}" presName="rootComposite" presStyleCnt="0"/>
      <dgm:spPr/>
    </dgm:pt>
    <dgm:pt modelId="{59E8C788-84AB-9D4B-9921-DB22ED2249D2}" type="pres">
      <dgm:prSet presAssocID="{FF2D32B9-6F84-4C83-ADCC-146289FC14A4}" presName="rootText" presStyleLbl="node1" presStyleIdx="2" presStyleCnt="3" custScaleY="199391"/>
      <dgm:spPr/>
    </dgm:pt>
    <dgm:pt modelId="{711EA7DA-5DD0-3B4A-B5DF-0F058143572A}" type="pres">
      <dgm:prSet presAssocID="{FF2D32B9-6F84-4C83-ADCC-146289FC14A4}" presName="rootConnector" presStyleLbl="node1" presStyleIdx="2" presStyleCnt="3"/>
      <dgm:spPr/>
    </dgm:pt>
    <dgm:pt modelId="{D0661892-0255-5E4E-B9B4-DB71A17AABD9}" type="pres">
      <dgm:prSet presAssocID="{FF2D32B9-6F84-4C83-ADCC-146289FC14A4}" presName="childShape" presStyleCnt="0"/>
      <dgm:spPr/>
    </dgm:pt>
  </dgm:ptLst>
  <dgm:cxnLst>
    <dgm:cxn modelId="{6755E943-E2CD-4A4F-A7D0-44F730181312}" type="presOf" srcId="{AED427D4-0836-4D0A-AF0D-90B93C9F85E8}" destId="{962B61BA-7181-2D48-A035-9C55372E9953}" srcOrd="1" destOrd="0" presId="urn:microsoft.com/office/officeart/2005/8/layout/hierarchy3"/>
    <dgm:cxn modelId="{6B8D7C48-50D2-40CF-A3EC-E50F8F0BD2B2}" srcId="{2AE3606C-C7FD-42FE-9E5C-187E85994175}" destId="{AED427D4-0836-4D0A-AF0D-90B93C9F85E8}" srcOrd="1" destOrd="0" parTransId="{BC0E01EE-940F-4E6C-8D23-40DE6EAF9AF7}" sibTransId="{65487844-C7F7-4873-8720-8F060A490DF9}"/>
    <dgm:cxn modelId="{984F4F51-3111-0F42-B49B-23C7ADBB493C}" type="presOf" srcId="{FF2D32B9-6F84-4C83-ADCC-146289FC14A4}" destId="{711EA7DA-5DD0-3B4A-B5DF-0F058143572A}" srcOrd="1" destOrd="0" presId="urn:microsoft.com/office/officeart/2005/8/layout/hierarchy3"/>
    <dgm:cxn modelId="{BA714F59-54E6-41F3-88F2-8590C3BC5FBD}" srcId="{2AE3606C-C7FD-42FE-9E5C-187E85994175}" destId="{8DD20B9B-7F54-42F6-8D66-503ACB43F2B4}" srcOrd="0" destOrd="0" parTransId="{6B8B5231-A3CB-447E-954D-5393BF19A4C5}" sibTransId="{735BF7CB-2F91-4851-B190-7E0DF2F8C8D4}"/>
    <dgm:cxn modelId="{935BD88E-7401-914A-811C-F570EA1C7D7F}" type="presOf" srcId="{8DD20B9B-7F54-42F6-8D66-503ACB43F2B4}" destId="{A81BBD0B-1324-8349-89DA-4FEF0295EB50}" srcOrd="0" destOrd="0" presId="urn:microsoft.com/office/officeart/2005/8/layout/hierarchy3"/>
    <dgm:cxn modelId="{1F53A394-BA1C-4557-91A3-6572FD757F94}" srcId="{2AE3606C-C7FD-42FE-9E5C-187E85994175}" destId="{FF2D32B9-6F84-4C83-ADCC-146289FC14A4}" srcOrd="2" destOrd="0" parTransId="{AA3BCE0C-1D9C-4F89-BA98-799F571E341F}" sibTransId="{BA218D53-18C6-41D8-BB25-6DE36A1B8B8B}"/>
    <dgm:cxn modelId="{F882119D-4954-9B4D-8A38-4A11C0376580}" type="presOf" srcId="{FF2D32B9-6F84-4C83-ADCC-146289FC14A4}" destId="{59E8C788-84AB-9D4B-9921-DB22ED2249D2}" srcOrd="0" destOrd="0" presId="urn:microsoft.com/office/officeart/2005/8/layout/hierarchy3"/>
    <dgm:cxn modelId="{3AB755B4-BC47-364E-8C38-AB8D7AAAB6CC}" type="presOf" srcId="{2AE3606C-C7FD-42FE-9E5C-187E85994175}" destId="{210614E6-F412-164D-A5BA-0316BCB9E20E}" srcOrd="0" destOrd="0" presId="urn:microsoft.com/office/officeart/2005/8/layout/hierarchy3"/>
    <dgm:cxn modelId="{4744BCC6-0B83-5F4D-941C-1D340352555D}" type="presOf" srcId="{AED427D4-0836-4D0A-AF0D-90B93C9F85E8}" destId="{3185F625-540C-7747-AB37-148412B2B462}" srcOrd="0" destOrd="0" presId="urn:microsoft.com/office/officeart/2005/8/layout/hierarchy3"/>
    <dgm:cxn modelId="{4C5763E3-0F48-0447-8304-6DC027AA5707}" type="presOf" srcId="{8DD20B9B-7F54-42F6-8D66-503ACB43F2B4}" destId="{FAFD04AE-F2B2-0F4B-9B63-C1567B6D50A6}" srcOrd="1" destOrd="0" presId="urn:microsoft.com/office/officeart/2005/8/layout/hierarchy3"/>
    <dgm:cxn modelId="{FAE386BA-4F4D-9C4C-901E-2FDBAAD466A8}" type="presParOf" srcId="{210614E6-F412-164D-A5BA-0316BCB9E20E}" destId="{B8245EC2-484A-B047-8B6D-A9733E95DF66}" srcOrd="0" destOrd="0" presId="urn:microsoft.com/office/officeart/2005/8/layout/hierarchy3"/>
    <dgm:cxn modelId="{97EFDEB4-0934-044C-962B-688C5D20E445}" type="presParOf" srcId="{B8245EC2-484A-B047-8B6D-A9733E95DF66}" destId="{7724852B-16C5-5F4C-83A4-9A086C444A20}" srcOrd="0" destOrd="0" presId="urn:microsoft.com/office/officeart/2005/8/layout/hierarchy3"/>
    <dgm:cxn modelId="{8D4800FD-E9FD-3949-8A90-39FD9458B9BF}" type="presParOf" srcId="{7724852B-16C5-5F4C-83A4-9A086C444A20}" destId="{A81BBD0B-1324-8349-89DA-4FEF0295EB50}" srcOrd="0" destOrd="0" presId="urn:microsoft.com/office/officeart/2005/8/layout/hierarchy3"/>
    <dgm:cxn modelId="{5B69FBBC-A9C9-8F4E-9F1E-EBDF53712D44}" type="presParOf" srcId="{7724852B-16C5-5F4C-83A4-9A086C444A20}" destId="{FAFD04AE-F2B2-0F4B-9B63-C1567B6D50A6}" srcOrd="1" destOrd="0" presId="urn:microsoft.com/office/officeart/2005/8/layout/hierarchy3"/>
    <dgm:cxn modelId="{FBD26E5D-D5FE-5E41-ADD2-ED9B40D8BF2B}" type="presParOf" srcId="{B8245EC2-484A-B047-8B6D-A9733E95DF66}" destId="{046B16DB-4D37-1E46-9840-BBD7DD01C8EF}" srcOrd="1" destOrd="0" presId="urn:microsoft.com/office/officeart/2005/8/layout/hierarchy3"/>
    <dgm:cxn modelId="{CC20062A-0354-E84E-BF18-7B767855D5C1}" type="presParOf" srcId="{210614E6-F412-164D-A5BA-0316BCB9E20E}" destId="{7AF60AFC-36D7-B647-9639-B6B8031560CD}" srcOrd="1" destOrd="0" presId="urn:microsoft.com/office/officeart/2005/8/layout/hierarchy3"/>
    <dgm:cxn modelId="{0D243612-FE29-114F-9B65-8ED7B4DB3BAF}" type="presParOf" srcId="{7AF60AFC-36D7-B647-9639-B6B8031560CD}" destId="{DBD00BD9-68CF-3246-8767-414F356E50DB}" srcOrd="0" destOrd="0" presId="urn:microsoft.com/office/officeart/2005/8/layout/hierarchy3"/>
    <dgm:cxn modelId="{86A4C0C4-1FB6-8F49-A110-529207C6F9C2}" type="presParOf" srcId="{DBD00BD9-68CF-3246-8767-414F356E50DB}" destId="{3185F625-540C-7747-AB37-148412B2B462}" srcOrd="0" destOrd="0" presId="urn:microsoft.com/office/officeart/2005/8/layout/hierarchy3"/>
    <dgm:cxn modelId="{367B2B30-93AA-544E-A9F5-B30CB5B2BDE1}" type="presParOf" srcId="{DBD00BD9-68CF-3246-8767-414F356E50DB}" destId="{962B61BA-7181-2D48-A035-9C55372E9953}" srcOrd="1" destOrd="0" presId="urn:microsoft.com/office/officeart/2005/8/layout/hierarchy3"/>
    <dgm:cxn modelId="{CEC1F262-789D-9F45-AC5D-4AE9879CAA96}" type="presParOf" srcId="{7AF60AFC-36D7-B647-9639-B6B8031560CD}" destId="{8D1D451F-E3D6-DD40-B96D-D7D7F0F489F1}" srcOrd="1" destOrd="0" presId="urn:microsoft.com/office/officeart/2005/8/layout/hierarchy3"/>
    <dgm:cxn modelId="{CFD5C67B-5E85-4541-A64C-21CC86B7AA3B}" type="presParOf" srcId="{210614E6-F412-164D-A5BA-0316BCB9E20E}" destId="{9A773911-D5F9-694F-B7E2-BEB1D888CE65}" srcOrd="2" destOrd="0" presId="urn:microsoft.com/office/officeart/2005/8/layout/hierarchy3"/>
    <dgm:cxn modelId="{F4C8A297-38C8-4442-A586-23DCD995282E}" type="presParOf" srcId="{9A773911-D5F9-694F-B7E2-BEB1D888CE65}" destId="{326D99D5-AB54-B545-927A-0B4515E85680}" srcOrd="0" destOrd="0" presId="urn:microsoft.com/office/officeart/2005/8/layout/hierarchy3"/>
    <dgm:cxn modelId="{E50C14B7-C61B-2548-856E-9D9551F5BB00}" type="presParOf" srcId="{326D99D5-AB54-B545-927A-0B4515E85680}" destId="{59E8C788-84AB-9D4B-9921-DB22ED2249D2}" srcOrd="0" destOrd="0" presId="urn:microsoft.com/office/officeart/2005/8/layout/hierarchy3"/>
    <dgm:cxn modelId="{6A26A490-4E34-1E48-B88A-3F42A853A938}" type="presParOf" srcId="{326D99D5-AB54-B545-927A-0B4515E85680}" destId="{711EA7DA-5DD0-3B4A-B5DF-0F058143572A}" srcOrd="1" destOrd="0" presId="urn:microsoft.com/office/officeart/2005/8/layout/hierarchy3"/>
    <dgm:cxn modelId="{8319F718-792B-4F42-ADAB-633FDB3452AF}" type="presParOf" srcId="{9A773911-D5F9-694F-B7E2-BEB1D888CE65}" destId="{D0661892-0255-5E4E-B9B4-DB71A17AABD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417008-39AB-4074-937F-5681821FF5B3}" type="doc">
      <dgm:prSet loTypeId="urn:microsoft.com/office/officeart/2005/8/layout/vList2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D085FA9-2AFD-46CD-A83C-8EFADF95A773}">
      <dgm:prSet/>
      <dgm:spPr/>
      <dgm:t>
        <a:bodyPr/>
        <a:lstStyle/>
        <a:p>
          <a:r>
            <a:rPr lang="en-US" b="0" i="0" dirty="0"/>
            <a:t>Because of the class imbalance, the final model must predict well for the stroke class</a:t>
          </a:r>
          <a:endParaRPr lang="en-US" dirty="0"/>
        </a:p>
      </dgm:t>
    </dgm:pt>
    <dgm:pt modelId="{B4A7859A-C7B8-4105-87B3-8BE97A779669}" type="parTrans" cxnId="{962313BF-AD7B-47AE-83C9-F9763AE5C507}">
      <dgm:prSet/>
      <dgm:spPr/>
      <dgm:t>
        <a:bodyPr/>
        <a:lstStyle/>
        <a:p>
          <a:endParaRPr lang="en-US"/>
        </a:p>
      </dgm:t>
    </dgm:pt>
    <dgm:pt modelId="{0661C676-F9AF-4131-AB59-BBF4E8BA95BB}" type="sibTrans" cxnId="{962313BF-AD7B-47AE-83C9-F9763AE5C507}">
      <dgm:prSet/>
      <dgm:spPr/>
      <dgm:t>
        <a:bodyPr/>
        <a:lstStyle/>
        <a:p>
          <a:endParaRPr lang="en-US"/>
        </a:p>
      </dgm:t>
    </dgm:pt>
    <dgm:pt modelId="{A3097C26-EB19-402E-848C-19317D6FEE10}">
      <dgm:prSet/>
      <dgm:spPr/>
      <dgm:t>
        <a:bodyPr/>
        <a:lstStyle/>
        <a:p>
          <a:r>
            <a:rPr lang="en-US" b="0" i="0" dirty="0"/>
            <a:t>Because of the high cost of false negatives (predicting no stroke when, in fact, there will be a stroke), these errors must be reduced</a:t>
          </a:r>
        </a:p>
      </dgm:t>
    </dgm:pt>
    <dgm:pt modelId="{D8FDE8D2-7B06-405B-85B5-10540B1094D3}" type="parTrans" cxnId="{770C41D1-4729-4B38-8A81-87D4A53736E9}">
      <dgm:prSet/>
      <dgm:spPr/>
      <dgm:t>
        <a:bodyPr/>
        <a:lstStyle/>
        <a:p>
          <a:endParaRPr lang="en-US"/>
        </a:p>
      </dgm:t>
    </dgm:pt>
    <dgm:pt modelId="{EF50CF3D-9A87-4E86-A7C1-D6ECE5B728A1}" type="sibTrans" cxnId="{770C41D1-4729-4B38-8A81-87D4A53736E9}">
      <dgm:prSet/>
      <dgm:spPr/>
      <dgm:t>
        <a:bodyPr/>
        <a:lstStyle/>
        <a:p>
          <a:endParaRPr lang="en-US"/>
        </a:p>
      </dgm:t>
    </dgm:pt>
    <dgm:pt modelId="{213E73B3-1201-B848-B609-D1C3433B89A6}" type="pres">
      <dgm:prSet presAssocID="{88417008-39AB-4074-937F-5681821FF5B3}" presName="linear" presStyleCnt="0">
        <dgm:presLayoutVars>
          <dgm:animLvl val="lvl"/>
          <dgm:resizeHandles val="exact"/>
        </dgm:presLayoutVars>
      </dgm:prSet>
      <dgm:spPr/>
    </dgm:pt>
    <dgm:pt modelId="{8237F740-28DE-1542-8415-9C48014B2B88}" type="pres">
      <dgm:prSet presAssocID="{FD085FA9-2AFD-46CD-A83C-8EFADF95A7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8D79A1-82FB-A348-8C27-1246088EC955}" type="pres">
      <dgm:prSet presAssocID="{0661C676-F9AF-4131-AB59-BBF4E8BA95BB}" presName="spacer" presStyleCnt="0"/>
      <dgm:spPr/>
    </dgm:pt>
    <dgm:pt modelId="{CAAD951E-358B-4E4D-982A-455933D3A0CA}" type="pres">
      <dgm:prSet presAssocID="{A3097C26-EB19-402E-848C-19317D6FEE1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404D20E-22AF-5040-96EF-ED30321C4AE3}" type="presOf" srcId="{A3097C26-EB19-402E-848C-19317D6FEE10}" destId="{CAAD951E-358B-4E4D-982A-455933D3A0CA}" srcOrd="0" destOrd="0" presId="urn:microsoft.com/office/officeart/2005/8/layout/vList2"/>
    <dgm:cxn modelId="{AA7EA971-490E-0343-87D2-D0B5F3E8030F}" type="presOf" srcId="{FD085FA9-2AFD-46CD-A83C-8EFADF95A773}" destId="{8237F740-28DE-1542-8415-9C48014B2B88}" srcOrd="0" destOrd="0" presId="urn:microsoft.com/office/officeart/2005/8/layout/vList2"/>
    <dgm:cxn modelId="{5718EB8F-83F3-5E4B-9F21-E3D1A1775FA5}" type="presOf" srcId="{88417008-39AB-4074-937F-5681821FF5B3}" destId="{213E73B3-1201-B848-B609-D1C3433B89A6}" srcOrd="0" destOrd="0" presId="urn:microsoft.com/office/officeart/2005/8/layout/vList2"/>
    <dgm:cxn modelId="{962313BF-AD7B-47AE-83C9-F9763AE5C507}" srcId="{88417008-39AB-4074-937F-5681821FF5B3}" destId="{FD085FA9-2AFD-46CD-A83C-8EFADF95A773}" srcOrd="0" destOrd="0" parTransId="{B4A7859A-C7B8-4105-87B3-8BE97A779669}" sibTransId="{0661C676-F9AF-4131-AB59-BBF4E8BA95BB}"/>
    <dgm:cxn modelId="{770C41D1-4729-4B38-8A81-87D4A53736E9}" srcId="{88417008-39AB-4074-937F-5681821FF5B3}" destId="{A3097C26-EB19-402E-848C-19317D6FEE10}" srcOrd="1" destOrd="0" parTransId="{D8FDE8D2-7B06-405B-85B5-10540B1094D3}" sibTransId="{EF50CF3D-9A87-4E86-A7C1-D6ECE5B728A1}"/>
    <dgm:cxn modelId="{835023A2-7101-EC47-ABAC-828C6412035A}" type="presParOf" srcId="{213E73B3-1201-B848-B609-D1C3433B89A6}" destId="{8237F740-28DE-1542-8415-9C48014B2B88}" srcOrd="0" destOrd="0" presId="urn:microsoft.com/office/officeart/2005/8/layout/vList2"/>
    <dgm:cxn modelId="{F15E98CD-5833-8D4A-86AD-33B6120DD886}" type="presParOf" srcId="{213E73B3-1201-B848-B609-D1C3433B89A6}" destId="{2F8D79A1-82FB-A348-8C27-1246088EC955}" srcOrd="1" destOrd="0" presId="urn:microsoft.com/office/officeart/2005/8/layout/vList2"/>
    <dgm:cxn modelId="{6A1E03D2-8E3A-E14C-9B9B-25755AEFA975}" type="presParOf" srcId="{213E73B3-1201-B848-B609-D1C3433B89A6}" destId="{CAAD951E-358B-4E4D-982A-455933D3A0C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8F3B59-9869-4A22-A803-BF9ECB438895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C76BF40-DFBB-455E-8DF1-9FDCD4C6C68D}">
      <dgm:prSet/>
      <dgm:spPr/>
      <dgm:t>
        <a:bodyPr/>
        <a:lstStyle/>
        <a:p>
          <a:r>
            <a:rPr lang="en-US" dirty="0"/>
            <a:t>The final model </a:t>
          </a:r>
          <a:r>
            <a:rPr lang="en-US" b="0" i="0" dirty="0"/>
            <a:t>achieved 93% accuracy for making correct predictions </a:t>
          </a:r>
          <a:r>
            <a:rPr lang="en-US" dirty="0"/>
            <a:t>for new patients.</a:t>
          </a:r>
        </a:p>
      </dgm:t>
    </dgm:pt>
    <dgm:pt modelId="{2C87035C-DFB7-4C5E-8434-A8A0B2A336B3}" type="parTrans" cxnId="{0A12E188-652A-4C8A-A077-4B8EEB35F0C9}">
      <dgm:prSet/>
      <dgm:spPr/>
      <dgm:t>
        <a:bodyPr/>
        <a:lstStyle/>
        <a:p>
          <a:endParaRPr lang="en-US"/>
        </a:p>
      </dgm:t>
    </dgm:pt>
    <dgm:pt modelId="{80A9EC93-6338-405D-AA33-BB22D38B31F4}" type="sibTrans" cxnId="{0A12E188-652A-4C8A-A077-4B8EEB35F0C9}">
      <dgm:prSet/>
      <dgm:spPr/>
      <dgm:t>
        <a:bodyPr/>
        <a:lstStyle/>
        <a:p>
          <a:endParaRPr lang="en-US"/>
        </a:p>
      </dgm:t>
    </dgm:pt>
    <dgm:pt modelId="{A33E5D11-F8D6-45D2-ADB6-50E3D8891CE5}">
      <dgm:prSet/>
      <dgm:spPr/>
      <dgm:t>
        <a:bodyPr/>
        <a:lstStyle/>
        <a:p>
          <a:r>
            <a:rPr lang="en-US" dirty="0"/>
            <a:t>The final model </a:t>
          </a:r>
          <a:r>
            <a:rPr lang="en-US" b="0" i="0" dirty="0"/>
            <a:t>successfully classified 98% of the no stroke samples</a:t>
          </a:r>
          <a:endParaRPr lang="en-US" dirty="0"/>
        </a:p>
      </dgm:t>
    </dgm:pt>
    <dgm:pt modelId="{889ACE16-9E36-430A-BD04-3905FE5D49B2}" type="parTrans" cxnId="{86BFAE90-4071-4668-8554-EEDB3727E680}">
      <dgm:prSet/>
      <dgm:spPr/>
      <dgm:t>
        <a:bodyPr/>
        <a:lstStyle/>
        <a:p>
          <a:endParaRPr lang="en-US"/>
        </a:p>
      </dgm:t>
    </dgm:pt>
    <dgm:pt modelId="{17BFC2E9-F2ED-447D-83AA-70884A29D43F}" type="sibTrans" cxnId="{86BFAE90-4071-4668-8554-EEDB3727E680}">
      <dgm:prSet/>
      <dgm:spPr/>
      <dgm:t>
        <a:bodyPr/>
        <a:lstStyle/>
        <a:p>
          <a:endParaRPr lang="en-US"/>
        </a:p>
      </dgm:t>
    </dgm:pt>
    <dgm:pt modelId="{29568391-C50A-9D42-86C2-160B8872A0DF}" type="pres">
      <dgm:prSet presAssocID="{688F3B59-9869-4A22-A803-BF9ECB4388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4CE766-0B6E-E54B-A0FE-4C6FA880BCE7}" type="pres">
      <dgm:prSet presAssocID="{5C76BF40-DFBB-455E-8DF1-9FDCD4C6C68D}" presName="hierRoot1" presStyleCnt="0"/>
      <dgm:spPr/>
    </dgm:pt>
    <dgm:pt modelId="{EFDA7C2F-7C90-6148-9A1B-62254553DB43}" type="pres">
      <dgm:prSet presAssocID="{5C76BF40-DFBB-455E-8DF1-9FDCD4C6C68D}" presName="composite" presStyleCnt="0"/>
      <dgm:spPr/>
    </dgm:pt>
    <dgm:pt modelId="{B89D936C-EE2D-A546-83EE-65E97E691FC5}" type="pres">
      <dgm:prSet presAssocID="{5C76BF40-DFBB-455E-8DF1-9FDCD4C6C68D}" presName="background" presStyleLbl="node0" presStyleIdx="0" presStyleCnt="2"/>
      <dgm:spPr/>
    </dgm:pt>
    <dgm:pt modelId="{10B44536-453E-D645-B47F-5BC5B4B4D623}" type="pres">
      <dgm:prSet presAssocID="{5C76BF40-DFBB-455E-8DF1-9FDCD4C6C68D}" presName="text" presStyleLbl="fgAcc0" presStyleIdx="0" presStyleCnt="2">
        <dgm:presLayoutVars>
          <dgm:chPref val="3"/>
        </dgm:presLayoutVars>
      </dgm:prSet>
      <dgm:spPr/>
    </dgm:pt>
    <dgm:pt modelId="{DE4825A0-091A-C741-84DF-3587BD3ECC0B}" type="pres">
      <dgm:prSet presAssocID="{5C76BF40-DFBB-455E-8DF1-9FDCD4C6C68D}" presName="hierChild2" presStyleCnt="0"/>
      <dgm:spPr/>
    </dgm:pt>
    <dgm:pt modelId="{416DC3BF-1204-1F41-A8C4-F7522DC6E6B4}" type="pres">
      <dgm:prSet presAssocID="{A33E5D11-F8D6-45D2-ADB6-50E3D8891CE5}" presName="hierRoot1" presStyleCnt="0"/>
      <dgm:spPr/>
    </dgm:pt>
    <dgm:pt modelId="{21D41917-3239-C14D-8027-B56D1F88F393}" type="pres">
      <dgm:prSet presAssocID="{A33E5D11-F8D6-45D2-ADB6-50E3D8891CE5}" presName="composite" presStyleCnt="0"/>
      <dgm:spPr/>
    </dgm:pt>
    <dgm:pt modelId="{57ABC9A9-D6A4-B147-A82A-2D940F161471}" type="pres">
      <dgm:prSet presAssocID="{A33E5D11-F8D6-45D2-ADB6-50E3D8891CE5}" presName="background" presStyleLbl="node0" presStyleIdx="1" presStyleCnt="2"/>
      <dgm:spPr/>
    </dgm:pt>
    <dgm:pt modelId="{97404483-134B-524B-ABFA-9C03BA2D19C1}" type="pres">
      <dgm:prSet presAssocID="{A33E5D11-F8D6-45D2-ADB6-50E3D8891CE5}" presName="text" presStyleLbl="fgAcc0" presStyleIdx="1" presStyleCnt="2">
        <dgm:presLayoutVars>
          <dgm:chPref val="3"/>
        </dgm:presLayoutVars>
      </dgm:prSet>
      <dgm:spPr/>
    </dgm:pt>
    <dgm:pt modelId="{70ADF898-1125-EC4F-B852-778ECC1F3CD3}" type="pres">
      <dgm:prSet presAssocID="{A33E5D11-F8D6-45D2-ADB6-50E3D8891CE5}" presName="hierChild2" presStyleCnt="0"/>
      <dgm:spPr/>
    </dgm:pt>
  </dgm:ptLst>
  <dgm:cxnLst>
    <dgm:cxn modelId="{B73ED474-0EE4-7649-8CC5-30A08CB10671}" type="presOf" srcId="{688F3B59-9869-4A22-A803-BF9ECB438895}" destId="{29568391-C50A-9D42-86C2-160B8872A0DF}" srcOrd="0" destOrd="0" presId="urn:microsoft.com/office/officeart/2005/8/layout/hierarchy1"/>
    <dgm:cxn modelId="{B3187586-BAB3-6C4D-B8E0-538A840389B9}" type="presOf" srcId="{5C76BF40-DFBB-455E-8DF1-9FDCD4C6C68D}" destId="{10B44536-453E-D645-B47F-5BC5B4B4D623}" srcOrd="0" destOrd="0" presId="urn:microsoft.com/office/officeart/2005/8/layout/hierarchy1"/>
    <dgm:cxn modelId="{0A12E188-652A-4C8A-A077-4B8EEB35F0C9}" srcId="{688F3B59-9869-4A22-A803-BF9ECB438895}" destId="{5C76BF40-DFBB-455E-8DF1-9FDCD4C6C68D}" srcOrd="0" destOrd="0" parTransId="{2C87035C-DFB7-4C5E-8434-A8A0B2A336B3}" sibTransId="{80A9EC93-6338-405D-AA33-BB22D38B31F4}"/>
    <dgm:cxn modelId="{86BFAE90-4071-4668-8554-EEDB3727E680}" srcId="{688F3B59-9869-4A22-A803-BF9ECB438895}" destId="{A33E5D11-F8D6-45D2-ADB6-50E3D8891CE5}" srcOrd="1" destOrd="0" parTransId="{889ACE16-9E36-430A-BD04-3905FE5D49B2}" sibTransId="{17BFC2E9-F2ED-447D-83AA-70884A29D43F}"/>
    <dgm:cxn modelId="{FF1CEF99-E983-6347-BF5F-69F301C76162}" type="presOf" srcId="{A33E5D11-F8D6-45D2-ADB6-50E3D8891CE5}" destId="{97404483-134B-524B-ABFA-9C03BA2D19C1}" srcOrd="0" destOrd="0" presId="urn:microsoft.com/office/officeart/2005/8/layout/hierarchy1"/>
    <dgm:cxn modelId="{B11AA9D4-8D50-7943-8E17-458C6A4F99C3}" type="presParOf" srcId="{29568391-C50A-9D42-86C2-160B8872A0DF}" destId="{404CE766-0B6E-E54B-A0FE-4C6FA880BCE7}" srcOrd="0" destOrd="0" presId="urn:microsoft.com/office/officeart/2005/8/layout/hierarchy1"/>
    <dgm:cxn modelId="{B2AC3363-B151-9D49-9955-F7BDBD045BE8}" type="presParOf" srcId="{404CE766-0B6E-E54B-A0FE-4C6FA880BCE7}" destId="{EFDA7C2F-7C90-6148-9A1B-62254553DB43}" srcOrd="0" destOrd="0" presId="urn:microsoft.com/office/officeart/2005/8/layout/hierarchy1"/>
    <dgm:cxn modelId="{00AF2C8A-D27C-D948-A92D-2D82FF214626}" type="presParOf" srcId="{EFDA7C2F-7C90-6148-9A1B-62254553DB43}" destId="{B89D936C-EE2D-A546-83EE-65E97E691FC5}" srcOrd="0" destOrd="0" presId="urn:microsoft.com/office/officeart/2005/8/layout/hierarchy1"/>
    <dgm:cxn modelId="{DB6E21FE-9615-3940-AF49-A1E38E11A322}" type="presParOf" srcId="{EFDA7C2F-7C90-6148-9A1B-62254553DB43}" destId="{10B44536-453E-D645-B47F-5BC5B4B4D623}" srcOrd="1" destOrd="0" presId="urn:microsoft.com/office/officeart/2005/8/layout/hierarchy1"/>
    <dgm:cxn modelId="{F2BF63F9-D0B5-FD4C-827D-5E426BFBA587}" type="presParOf" srcId="{404CE766-0B6E-E54B-A0FE-4C6FA880BCE7}" destId="{DE4825A0-091A-C741-84DF-3587BD3ECC0B}" srcOrd="1" destOrd="0" presId="urn:microsoft.com/office/officeart/2005/8/layout/hierarchy1"/>
    <dgm:cxn modelId="{42DC85BF-CEEC-344F-BDCB-6CB118D2D77E}" type="presParOf" srcId="{29568391-C50A-9D42-86C2-160B8872A0DF}" destId="{416DC3BF-1204-1F41-A8C4-F7522DC6E6B4}" srcOrd="1" destOrd="0" presId="urn:microsoft.com/office/officeart/2005/8/layout/hierarchy1"/>
    <dgm:cxn modelId="{960898F0-DDE0-984E-A996-E8F225F6257C}" type="presParOf" srcId="{416DC3BF-1204-1F41-A8C4-F7522DC6E6B4}" destId="{21D41917-3239-C14D-8027-B56D1F88F393}" srcOrd="0" destOrd="0" presId="urn:microsoft.com/office/officeart/2005/8/layout/hierarchy1"/>
    <dgm:cxn modelId="{A8C12F88-B5FA-CA44-BB37-D91097E8FE71}" type="presParOf" srcId="{21D41917-3239-C14D-8027-B56D1F88F393}" destId="{57ABC9A9-D6A4-B147-A82A-2D940F161471}" srcOrd="0" destOrd="0" presId="urn:microsoft.com/office/officeart/2005/8/layout/hierarchy1"/>
    <dgm:cxn modelId="{4DACC5D7-67E8-3445-8BDE-60B868124DAD}" type="presParOf" srcId="{21D41917-3239-C14D-8027-B56D1F88F393}" destId="{97404483-134B-524B-ABFA-9C03BA2D19C1}" srcOrd="1" destOrd="0" presId="urn:microsoft.com/office/officeart/2005/8/layout/hierarchy1"/>
    <dgm:cxn modelId="{92C46978-8CE1-B240-BE51-637B0C13B1A6}" type="presParOf" srcId="{416DC3BF-1204-1F41-A8C4-F7522DC6E6B4}" destId="{70ADF898-1125-EC4F-B852-778ECC1F3C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F85F98-8199-401D-B0AD-66D60374FBA1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DB1BE8C-8B95-4156-ADC0-65AFC20E6BE9}">
      <dgm:prSet/>
      <dgm:spPr/>
      <dgm:t>
        <a:bodyPr/>
        <a:lstStyle/>
        <a:p>
          <a:r>
            <a:rPr lang="en-US" b="0" i="0" dirty="0"/>
            <a:t>The final model successfully classified only 11% of the stroke class.</a:t>
          </a:r>
          <a:endParaRPr lang="en-US" dirty="0"/>
        </a:p>
      </dgm:t>
    </dgm:pt>
    <dgm:pt modelId="{323726B8-8D3E-41D7-96E7-286E75E31B06}" type="parTrans" cxnId="{7C237E66-6A2B-4A33-BA53-A4DFAB188520}">
      <dgm:prSet/>
      <dgm:spPr/>
      <dgm:t>
        <a:bodyPr/>
        <a:lstStyle/>
        <a:p>
          <a:endParaRPr lang="en-US"/>
        </a:p>
      </dgm:t>
    </dgm:pt>
    <dgm:pt modelId="{FFBFB2E2-D470-42DE-BD07-F13A5A799450}" type="sibTrans" cxnId="{7C237E66-6A2B-4A33-BA53-A4DFAB188520}">
      <dgm:prSet/>
      <dgm:spPr/>
      <dgm:t>
        <a:bodyPr/>
        <a:lstStyle/>
        <a:p>
          <a:endParaRPr lang="en-US"/>
        </a:p>
      </dgm:t>
    </dgm:pt>
    <dgm:pt modelId="{43BB61D7-1E75-4FFB-AB4E-D4564D335410}">
      <dgm:prSet/>
      <dgm:spPr/>
      <dgm:t>
        <a:bodyPr/>
        <a:lstStyle/>
        <a:p>
          <a:r>
            <a:rPr lang="en-US" b="0" i="0"/>
            <a:t>Plus, it had an 89% rate of false negatives--that means that 89% of people who will have a stroke were actually predicted to not have a stroke!</a:t>
          </a:r>
          <a:endParaRPr lang="en-US"/>
        </a:p>
      </dgm:t>
    </dgm:pt>
    <dgm:pt modelId="{7BA97D43-09FB-47BD-A999-4DC64A44051D}" type="parTrans" cxnId="{85607319-B5AE-4FDE-A52A-F4A811D42703}">
      <dgm:prSet/>
      <dgm:spPr/>
      <dgm:t>
        <a:bodyPr/>
        <a:lstStyle/>
        <a:p>
          <a:endParaRPr lang="en-US"/>
        </a:p>
      </dgm:t>
    </dgm:pt>
    <dgm:pt modelId="{6352C2CA-BB10-42A7-811F-EB9BD3FAA2AC}" type="sibTrans" cxnId="{85607319-B5AE-4FDE-A52A-F4A811D42703}">
      <dgm:prSet/>
      <dgm:spPr/>
      <dgm:t>
        <a:bodyPr/>
        <a:lstStyle/>
        <a:p>
          <a:endParaRPr lang="en-US"/>
        </a:p>
      </dgm:t>
    </dgm:pt>
    <dgm:pt modelId="{1D08455A-E073-F747-9FBF-6BCC237DE5B7}" type="pres">
      <dgm:prSet presAssocID="{98F85F98-8199-401D-B0AD-66D60374FB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7B7116-0305-7340-B9AA-CD0A2A6020AA}" type="pres">
      <dgm:prSet presAssocID="{9DB1BE8C-8B95-4156-ADC0-65AFC20E6BE9}" presName="hierRoot1" presStyleCnt="0"/>
      <dgm:spPr/>
    </dgm:pt>
    <dgm:pt modelId="{597F18F0-D462-2F41-8F70-0786B5B4477B}" type="pres">
      <dgm:prSet presAssocID="{9DB1BE8C-8B95-4156-ADC0-65AFC20E6BE9}" presName="composite" presStyleCnt="0"/>
      <dgm:spPr/>
    </dgm:pt>
    <dgm:pt modelId="{3A5E8604-B2D3-0B42-BED5-F4CC23924FDC}" type="pres">
      <dgm:prSet presAssocID="{9DB1BE8C-8B95-4156-ADC0-65AFC20E6BE9}" presName="background" presStyleLbl="node0" presStyleIdx="0" presStyleCnt="2"/>
      <dgm:spPr/>
    </dgm:pt>
    <dgm:pt modelId="{FC3ACB19-B8C8-E848-865A-02FFD3320D7C}" type="pres">
      <dgm:prSet presAssocID="{9DB1BE8C-8B95-4156-ADC0-65AFC20E6BE9}" presName="text" presStyleLbl="fgAcc0" presStyleIdx="0" presStyleCnt="2">
        <dgm:presLayoutVars>
          <dgm:chPref val="3"/>
        </dgm:presLayoutVars>
      </dgm:prSet>
      <dgm:spPr/>
    </dgm:pt>
    <dgm:pt modelId="{208F682E-4C3F-5347-8171-051A1E6A8933}" type="pres">
      <dgm:prSet presAssocID="{9DB1BE8C-8B95-4156-ADC0-65AFC20E6BE9}" presName="hierChild2" presStyleCnt="0"/>
      <dgm:spPr/>
    </dgm:pt>
    <dgm:pt modelId="{DAE40E27-4726-8D40-A081-3D3F0A4DA644}" type="pres">
      <dgm:prSet presAssocID="{43BB61D7-1E75-4FFB-AB4E-D4564D335410}" presName="hierRoot1" presStyleCnt="0"/>
      <dgm:spPr/>
    </dgm:pt>
    <dgm:pt modelId="{A113F4A4-3F09-B647-8C5C-F91DB9598E2B}" type="pres">
      <dgm:prSet presAssocID="{43BB61D7-1E75-4FFB-AB4E-D4564D335410}" presName="composite" presStyleCnt="0"/>
      <dgm:spPr/>
    </dgm:pt>
    <dgm:pt modelId="{5F594F86-C0FC-AB4A-963C-9FD19A4707FC}" type="pres">
      <dgm:prSet presAssocID="{43BB61D7-1E75-4FFB-AB4E-D4564D335410}" presName="background" presStyleLbl="node0" presStyleIdx="1" presStyleCnt="2"/>
      <dgm:spPr/>
    </dgm:pt>
    <dgm:pt modelId="{FBAA620C-4220-8D44-8C1F-EFED96DB2D5B}" type="pres">
      <dgm:prSet presAssocID="{43BB61D7-1E75-4FFB-AB4E-D4564D335410}" presName="text" presStyleLbl="fgAcc0" presStyleIdx="1" presStyleCnt="2">
        <dgm:presLayoutVars>
          <dgm:chPref val="3"/>
        </dgm:presLayoutVars>
      </dgm:prSet>
      <dgm:spPr/>
    </dgm:pt>
    <dgm:pt modelId="{E055D60B-C200-8448-A569-308A51C01B4A}" type="pres">
      <dgm:prSet presAssocID="{43BB61D7-1E75-4FFB-AB4E-D4564D335410}" presName="hierChild2" presStyleCnt="0"/>
      <dgm:spPr/>
    </dgm:pt>
  </dgm:ptLst>
  <dgm:cxnLst>
    <dgm:cxn modelId="{6472BE16-4E50-554A-BC90-9045E170ADAD}" type="presOf" srcId="{9DB1BE8C-8B95-4156-ADC0-65AFC20E6BE9}" destId="{FC3ACB19-B8C8-E848-865A-02FFD3320D7C}" srcOrd="0" destOrd="0" presId="urn:microsoft.com/office/officeart/2005/8/layout/hierarchy1"/>
    <dgm:cxn modelId="{85607319-B5AE-4FDE-A52A-F4A811D42703}" srcId="{98F85F98-8199-401D-B0AD-66D60374FBA1}" destId="{43BB61D7-1E75-4FFB-AB4E-D4564D335410}" srcOrd="1" destOrd="0" parTransId="{7BA97D43-09FB-47BD-A999-4DC64A44051D}" sibTransId="{6352C2CA-BB10-42A7-811F-EB9BD3FAA2AC}"/>
    <dgm:cxn modelId="{A6B83754-11F4-CC4E-A0C6-ED64F38EEC0C}" type="presOf" srcId="{98F85F98-8199-401D-B0AD-66D60374FBA1}" destId="{1D08455A-E073-F747-9FBF-6BCC237DE5B7}" srcOrd="0" destOrd="0" presId="urn:microsoft.com/office/officeart/2005/8/layout/hierarchy1"/>
    <dgm:cxn modelId="{7C237E66-6A2B-4A33-BA53-A4DFAB188520}" srcId="{98F85F98-8199-401D-B0AD-66D60374FBA1}" destId="{9DB1BE8C-8B95-4156-ADC0-65AFC20E6BE9}" srcOrd="0" destOrd="0" parTransId="{323726B8-8D3E-41D7-96E7-286E75E31B06}" sibTransId="{FFBFB2E2-D470-42DE-BD07-F13A5A799450}"/>
    <dgm:cxn modelId="{6DB01EEE-186F-9B41-B1FD-B5CD67BA7085}" type="presOf" srcId="{43BB61D7-1E75-4FFB-AB4E-D4564D335410}" destId="{FBAA620C-4220-8D44-8C1F-EFED96DB2D5B}" srcOrd="0" destOrd="0" presId="urn:microsoft.com/office/officeart/2005/8/layout/hierarchy1"/>
    <dgm:cxn modelId="{99F16D19-76DB-A044-9062-57ABE93DF4EE}" type="presParOf" srcId="{1D08455A-E073-F747-9FBF-6BCC237DE5B7}" destId="{EA7B7116-0305-7340-B9AA-CD0A2A6020AA}" srcOrd="0" destOrd="0" presId="urn:microsoft.com/office/officeart/2005/8/layout/hierarchy1"/>
    <dgm:cxn modelId="{E83C4932-CACE-5945-93DC-C89F965031E7}" type="presParOf" srcId="{EA7B7116-0305-7340-B9AA-CD0A2A6020AA}" destId="{597F18F0-D462-2F41-8F70-0786B5B4477B}" srcOrd="0" destOrd="0" presId="urn:microsoft.com/office/officeart/2005/8/layout/hierarchy1"/>
    <dgm:cxn modelId="{FFC68A42-F234-D145-A19C-21D0650709CB}" type="presParOf" srcId="{597F18F0-D462-2F41-8F70-0786B5B4477B}" destId="{3A5E8604-B2D3-0B42-BED5-F4CC23924FDC}" srcOrd="0" destOrd="0" presId="urn:microsoft.com/office/officeart/2005/8/layout/hierarchy1"/>
    <dgm:cxn modelId="{054C7183-8619-934B-89AC-25D9B74D7EBB}" type="presParOf" srcId="{597F18F0-D462-2F41-8F70-0786B5B4477B}" destId="{FC3ACB19-B8C8-E848-865A-02FFD3320D7C}" srcOrd="1" destOrd="0" presId="urn:microsoft.com/office/officeart/2005/8/layout/hierarchy1"/>
    <dgm:cxn modelId="{9693FE74-FA67-6F45-9F7E-A7B11506F1C7}" type="presParOf" srcId="{EA7B7116-0305-7340-B9AA-CD0A2A6020AA}" destId="{208F682E-4C3F-5347-8171-051A1E6A8933}" srcOrd="1" destOrd="0" presId="urn:microsoft.com/office/officeart/2005/8/layout/hierarchy1"/>
    <dgm:cxn modelId="{D8917471-64CE-5542-9821-3425B90A83B4}" type="presParOf" srcId="{1D08455A-E073-F747-9FBF-6BCC237DE5B7}" destId="{DAE40E27-4726-8D40-A081-3D3F0A4DA644}" srcOrd="1" destOrd="0" presId="urn:microsoft.com/office/officeart/2005/8/layout/hierarchy1"/>
    <dgm:cxn modelId="{1D7EBA2B-22C0-3941-AA1C-D1E56763D406}" type="presParOf" srcId="{DAE40E27-4726-8D40-A081-3D3F0A4DA644}" destId="{A113F4A4-3F09-B647-8C5C-F91DB9598E2B}" srcOrd="0" destOrd="0" presId="urn:microsoft.com/office/officeart/2005/8/layout/hierarchy1"/>
    <dgm:cxn modelId="{81F67213-647F-A444-A1DF-52E0127302E2}" type="presParOf" srcId="{A113F4A4-3F09-B647-8C5C-F91DB9598E2B}" destId="{5F594F86-C0FC-AB4A-963C-9FD19A4707FC}" srcOrd="0" destOrd="0" presId="urn:microsoft.com/office/officeart/2005/8/layout/hierarchy1"/>
    <dgm:cxn modelId="{513BCECF-1ABE-1241-90D3-5FB01CCB26F6}" type="presParOf" srcId="{A113F4A4-3F09-B647-8C5C-F91DB9598E2B}" destId="{FBAA620C-4220-8D44-8C1F-EFED96DB2D5B}" srcOrd="1" destOrd="0" presId="urn:microsoft.com/office/officeart/2005/8/layout/hierarchy1"/>
    <dgm:cxn modelId="{F9928D89-DB63-CA40-ABF7-EA1C3D2E52D7}" type="presParOf" srcId="{DAE40E27-4726-8D40-A081-3D3F0A4DA644}" destId="{E055D60B-C200-8448-A569-308A51C01B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B52BA5-44E8-4366-B868-092453F3961F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A0DF0F-6E4F-4A0E-B8CF-1C9D7FDC56BE}">
      <dgm:prSet/>
      <dgm:spPr/>
      <dgm:t>
        <a:bodyPr/>
        <a:lstStyle/>
        <a:p>
          <a:r>
            <a:rPr lang="en-US"/>
            <a:t>For the best model, the data were significantly manipulated first 	</a:t>
          </a:r>
        </a:p>
      </dgm:t>
    </dgm:pt>
    <dgm:pt modelId="{2DD2555D-B9B9-425C-AA65-053E5623172A}" type="parTrans" cxnId="{A4B48A7B-B668-49D5-B824-6C30D2927810}">
      <dgm:prSet/>
      <dgm:spPr/>
      <dgm:t>
        <a:bodyPr/>
        <a:lstStyle/>
        <a:p>
          <a:endParaRPr lang="en-US"/>
        </a:p>
      </dgm:t>
    </dgm:pt>
    <dgm:pt modelId="{922A56D5-E62D-41E6-91F5-BC99F606201B}" type="sibTrans" cxnId="{A4B48A7B-B668-49D5-B824-6C30D2927810}">
      <dgm:prSet/>
      <dgm:spPr/>
      <dgm:t>
        <a:bodyPr/>
        <a:lstStyle/>
        <a:p>
          <a:endParaRPr lang="en-US"/>
        </a:p>
      </dgm:t>
    </dgm:pt>
    <dgm:pt modelId="{B34177F0-B90D-4F7C-8B14-585328876674}">
      <dgm:prSet/>
      <dgm:spPr/>
      <dgm:t>
        <a:bodyPr/>
        <a:lstStyle/>
        <a:p>
          <a:r>
            <a:rPr lang="en-US"/>
            <a:t>Synthetic oversampling</a:t>
          </a:r>
        </a:p>
      </dgm:t>
    </dgm:pt>
    <dgm:pt modelId="{E90EFC16-5CB7-482E-BDAC-EFBE5F89EF94}" type="parTrans" cxnId="{983A582B-9D24-40E4-8B40-73EC2110AB61}">
      <dgm:prSet/>
      <dgm:spPr/>
      <dgm:t>
        <a:bodyPr/>
        <a:lstStyle/>
        <a:p>
          <a:endParaRPr lang="en-US"/>
        </a:p>
      </dgm:t>
    </dgm:pt>
    <dgm:pt modelId="{F6324EA9-069C-4DAB-9790-1307FFFEDF20}" type="sibTrans" cxnId="{983A582B-9D24-40E4-8B40-73EC2110AB61}">
      <dgm:prSet/>
      <dgm:spPr/>
      <dgm:t>
        <a:bodyPr/>
        <a:lstStyle/>
        <a:p>
          <a:endParaRPr lang="en-US"/>
        </a:p>
      </dgm:t>
    </dgm:pt>
    <dgm:pt modelId="{FCFF77A5-411A-4FC0-9402-D4DCF33B6DC5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029C0AD5-0E18-4656-A4DB-C0CE9DEE61A8}" type="parTrans" cxnId="{9481A813-1489-4AC7-B509-6D10B1AAFFC8}">
      <dgm:prSet/>
      <dgm:spPr/>
      <dgm:t>
        <a:bodyPr/>
        <a:lstStyle/>
        <a:p>
          <a:endParaRPr lang="en-US"/>
        </a:p>
      </dgm:t>
    </dgm:pt>
    <dgm:pt modelId="{78492AB8-33B6-4AD9-9C15-9AAC7B8028E1}" type="sibTrans" cxnId="{9481A813-1489-4AC7-B509-6D10B1AAFFC8}">
      <dgm:prSet/>
      <dgm:spPr/>
      <dgm:t>
        <a:bodyPr/>
        <a:lstStyle/>
        <a:p>
          <a:endParaRPr lang="en-US"/>
        </a:p>
      </dgm:t>
    </dgm:pt>
    <dgm:pt modelId="{6C212014-57BC-45D4-A06B-0E89744C613A}">
      <dgm:prSet/>
      <dgm:spPr/>
      <dgm:t>
        <a:bodyPr/>
        <a:lstStyle/>
        <a:p>
          <a:r>
            <a:rPr lang="en-US"/>
            <a:t>The behavior characteristics that are most interesting for the patient stakeholder were the most affected</a:t>
          </a:r>
        </a:p>
      </dgm:t>
    </dgm:pt>
    <dgm:pt modelId="{C085A036-CA8B-41EB-A3EF-691DFDC67A81}" type="parTrans" cxnId="{03D1E9F1-8CC6-4F80-B92B-6C1487EDD70C}">
      <dgm:prSet/>
      <dgm:spPr/>
      <dgm:t>
        <a:bodyPr/>
        <a:lstStyle/>
        <a:p>
          <a:endParaRPr lang="en-US"/>
        </a:p>
      </dgm:t>
    </dgm:pt>
    <dgm:pt modelId="{A8A62116-FEBE-4B4A-8EAB-04C91689BA66}" type="sibTrans" cxnId="{03D1E9F1-8CC6-4F80-B92B-6C1487EDD70C}">
      <dgm:prSet/>
      <dgm:spPr/>
      <dgm:t>
        <a:bodyPr/>
        <a:lstStyle/>
        <a:p>
          <a:endParaRPr lang="en-US"/>
        </a:p>
      </dgm:t>
    </dgm:pt>
    <dgm:pt modelId="{819DDBC7-6008-4B2D-AB7D-D5B9380230A8}">
      <dgm:prSet/>
      <dgm:spPr/>
      <dgm:t>
        <a:bodyPr/>
        <a:lstStyle/>
        <a:p>
          <a:r>
            <a:rPr lang="en-US"/>
            <a:t>Residence data were deleted</a:t>
          </a:r>
        </a:p>
      </dgm:t>
    </dgm:pt>
    <dgm:pt modelId="{4AA63350-FB89-430E-8C12-572F1B5B43ED}" type="parTrans" cxnId="{F34ABAAE-7F88-42C0-9834-3A0419E9C5AA}">
      <dgm:prSet/>
      <dgm:spPr/>
      <dgm:t>
        <a:bodyPr/>
        <a:lstStyle/>
        <a:p>
          <a:endParaRPr lang="en-US"/>
        </a:p>
      </dgm:t>
    </dgm:pt>
    <dgm:pt modelId="{1994EE11-13A4-462A-A45D-D8274E58F5BC}" type="sibTrans" cxnId="{F34ABAAE-7F88-42C0-9834-3A0419E9C5AA}">
      <dgm:prSet/>
      <dgm:spPr/>
      <dgm:t>
        <a:bodyPr/>
        <a:lstStyle/>
        <a:p>
          <a:endParaRPr lang="en-US"/>
        </a:p>
      </dgm:t>
    </dgm:pt>
    <dgm:pt modelId="{E7EB5087-50E5-46A6-AC8D-99612347D780}">
      <dgm:prSet/>
      <dgm:spPr/>
      <dgm:t>
        <a:bodyPr/>
        <a:lstStyle/>
        <a:p>
          <a:r>
            <a:rPr lang="en-US"/>
            <a:t>Relationship and work data were combined</a:t>
          </a:r>
        </a:p>
      </dgm:t>
    </dgm:pt>
    <dgm:pt modelId="{9F65A04C-C48F-4DF7-8B01-E8FC12D55270}" type="parTrans" cxnId="{CE02CE52-9183-4BB3-83AF-D65DD2AF72C2}">
      <dgm:prSet/>
      <dgm:spPr/>
      <dgm:t>
        <a:bodyPr/>
        <a:lstStyle/>
        <a:p>
          <a:endParaRPr lang="en-US"/>
        </a:p>
      </dgm:t>
    </dgm:pt>
    <dgm:pt modelId="{B539B719-803C-4788-98AB-5705C3DB0059}" type="sibTrans" cxnId="{CE02CE52-9183-4BB3-83AF-D65DD2AF72C2}">
      <dgm:prSet/>
      <dgm:spPr/>
      <dgm:t>
        <a:bodyPr/>
        <a:lstStyle/>
        <a:p>
          <a:endParaRPr lang="en-US"/>
        </a:p>
      </dgm:t>
    </dgm:pt>
    <dgm:pt modelId="{0B21D7A1-3590-46A3-97F1-37A0D590D326}">
      <dgm:prSet/>
      <dgm:spPr/>
      <dgm:t>
        <a:bodyPr/>
        <a:lstStyle/>
        <a:p>
          <a:r>
            <a:rPr lang="en-US"/>
            <a:t>In the end, behavior characteristics did not impact stroke predictions at all!</a:t>
          </a:r>
        </a:p>
      </dgm:t>
    </dgm:pt>
    <dgm:pt modelId="{83528121-C089-4523-99C8-F38083240466}" type="parTrans" cxnId="{F8DC6516-93A5-4B6F-96A5-E1618966CDAD}">
      <dgm:prSet/>
      <dgm:spPr/>
      <dgm:t>
        <a:bodyPr/>
        <a:lstStyle/>
        <a:p>
          <a:endParaRPr lang="en-US"/>
        </a:p>
      </dgm:t>
    </dgm:pt>
    <dgm:pt modelId="{49516BA2-35E7-4D66-8F5F-1193B835E18B}" type="sibTrans" cxnId="{F8DC6516-93A5-4B6F-96A5-E1618966CDAD}">
      <dgm:prSet/>
      <dgm:spPr/>
      <dgm:t>
        <a:bodyPr/>
        <a:lstStyle/>
        <a:p>
          <a:endParaRPr lang="en-US"/>
        </a:p>
      </dgm:t>
    </dgm:pt>
    <dgm:pt modelId="{861FAC4E-5D64-F24E-BCC6-51214536FC52}" type="pres">
      <dgm:prSet presAssocID="{93B52BA5-44E8-4366-B868-092453F3961F}" presName="outerComposite" presStyleCnt="0">
        <dgm:presLayoutVars>
          <dgm:chMax val="5"/>
          <dgm:dir/>
          <dgm:resizeHandles val="exact"/>
        </dgm:presLayoutVars>
      </dgm:prSet>
      <dgm:spPr/>
    </dgm:pt>
    <dgm:pt modelId="{841F9863-83F3-9C45-8A08-B001B80D7B46}" type="pres">
      <dgm:prSet presAssocID="{93B52BA5-44E8-4366-B868-092453F3961F}" presName="dummyMaxCanvas" presStyleCnt="0">
        <dgm:presLayoutVars/>
      </dgm:prSet>
      <dgm:spPr/>
    </dgm:pt>
    <dgm:pt modelId="{C74F7E60-2ED3-2841-904D-939FC24B9611}" type="pres">
      <dgm:prSet presAssocID="{93B52BA5-44E8-4366-B868-092453F3961F}" presName="ThreeNodes_1" presStyleLbl="node1" presStyleIdx="0" presStyleCnt="3">
        <dgm:presLayoutVars>
          <dgm:bulletEnabled val="1"/>
        </dgm:presLayoutVars>
      </dgm:prSet>
      <dgm:spPr/>
    </dgm:pt>
    <dgm:pt modelId="{E8C83836-6930-5641-B001-0E63334EECBE}" type="pres">
      <dgm:prSet presAssocID="{93B52BA5-44E8-4366-B868-092453F3961F}" presName="ThreeNodes_2" presStyleLbl="node1" presStyleIdx="1" presStyleCnt="3">
        <dgm:presLayoutVars>
          <dgm:bulletEnabled val="1"/>
        </dgm:presLayoutVars>
      </dgm:prSet>
      <dgm:spPr/>
    </dgm:pt>
    <dgm:pt modelId="{511942CE-D3F6-6E44-80AF-1949673E7D71}" type="pres">
      <dgm:prSet presAssocID="{93B52BA5-44E8-4366-B868-092453F3961F}" presName="ThreeNodes_3" presStyleLbl="node1" presStyleIdx="2" presStyleCnt="3">
        <dgm:presLayoutVars>
          <dgm:bulletEnabled val="1"/>
        </dgm:presLayoutVars>
      </dgm:prSet>
      <dgm:spPr/>
    </dgm:pt>
    <dgm:pt modelId="{34FA8E8F-E27E-0D41-B874-11E14A36D5AF}" type="pres">
      <dgm:prSet presAssocID="{93B52BA5-44E8-4366-B868-092453F3961F}" presName="ThreeConn_1-2" presStyleLbl="fgAccFollowNode1" presStyleIdx="0" presStyleCnt="2">
        <dgm:presLayoutVars>
          <dgm:bulletEnabled val="1"/>
        </dgm:presLayoutVars>
      </dgm:prSet>
      <dgm:spPr/>
    </dgm:pt>
    <dgm:pt modelId="{B6399D5A-0FE1-394C-96F1-1563F76C3275}" type="pres">
      <dgm:prSet presAssocID="{93B52BA5-44E8-4366-B868-092453F3961F}" presName="ThreeConn_2-3" presStyleLbl="fgAccFollowNode1" presStyleIdx="1" presStyleCnt="2">
        <dgm:presLayoutVars>
          <dgm:bulletEnabled val="1"/>
        </dgm:presLayoutVars>
      </dgm:prSet>
      <dgm:spPr/>
    </dgm:pt>
    <dgm:pt modelId="{3C3FD68C-BC07-184C-99DC-AEE0A9BA3C27}" type="pres">
      <dgm:prSet presAssocID="{93B52BA5-44E8-4366-B868-092453F3961F}" presName="ThreeNodes_1_text" presStyleLbl="node1" presStyleIdx="2" presStyleCnt="3">
        <dgm:presLayoutVars>
          <dgm:bulletEnabled val="1"/>
        </dgm:presLayoutVars>
      </dgm:prSet>
      <dgm:spPr/>
    </dgm:pt>
    <dgm:pt modelId="{6E33AAD2-B730-2647-841E-115324D2A15B}" type="pres">
      <dgm:prSet presAssocID="{93B52BA5-44E8-4366-B868-092453F3961F}" presName="ThreeNodes_2_text" presStyleLbl="node1" presStyleIdx="2" presStyleCnt="3">
        <dgm:presLayoutVars>
          <dgm:bulletEnabled val="1"/>
        </dgm:presLayoutVars>
      </dgm:prSet>
      <dgm:spPr/>
    </dgm:pt>
    <dgm:pt modelId="{0AD7CAC7-1348-0442-BD70-500EDA9E23F5}" type="pres">
      <dgm:prSet presAssocID="{93B52BA5-44E8-4366-B868-092453F3961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D81C308-5F43-C047-8DE3-AE47D74E3ADF}" type="presOf" srcId="{A8A62116-FEBE-4B4A-8EAB-04C91689BA66}" destId="{B6399D5A-0FE1-394C-96F1-1563F76C3275}" srcOrd="0" destOrd="0" presId="urn:microsoft.com/office/officeart/2005/8/layout/vProcess5"/>
    <dgm:cxn modelId="{DB7DD511-6EEA-7549-8EB1-035D131627B5}" type="presOf" srcId="{E4A0DF0F-6E4F-4A0E-B8CF-1C9D7FDC56BE}" destId="{3C3FD68C-BC07-184C-99DC-AEE0A9BA3C27}" srcOrd="1" destOrd="0" presId="urn:microsoft.com/office/officeart/2005/8/layout/vProcess5"/>
    <dgm:cxn modelId="{9481A813-1489-4AC7-B509-6D10B1AAFFC8}" srcId="{E4A0DF0F-6E4F-4A0E-B8CF-1C9D7FDC56BE}" destId="{FCFF77A5-411A-4FC0-9402-D4DCF33B6DC5}" srcOrd="1" destOrd="0" parTransId="{029C0AD5-0E18-4656-A4DB-C0CE9DEE61A8}" sibTransId="{78492AB8-33B6-4AD9-9C15-9AAC7B8028E1}"/>
    <dgm:cxn modelId="{F8DC6516-93A5-4B6F-96A5-E1618966CDAD}" srcId="{93B52BA5-44E8-4366-B868-092453F3961F}" destId="{0B21D7A1-3590-46A3-97F1-37A0D590D326}" srcOrd="2" destOrd="0" parTransId="{83528121-C089-4523-99C8-F38083240466}" sibTransId="{49516BA2-35E7-4D66-8F5F-1193B835E18B}"/>
    <dgm:cxn modelId="{F824B617-1F21-BD4A-8065-9E663290FE24}" type="presOf" srcId="{B34177F0-B90D-4F7C-8B14-585328876674}" destId="{3C3FD68C-BC07-184C-99DC-AEE0A9BA3C27}" srcOrd="1" destOrd="1" presId="urn:microsoft.com/office/officeart/2005/8/layout/vProcess5"/>
    <dgm:cxn modelId="{0EE15A28-2612-B248-892D-8F919409B16A}" type="presOf" srcId="{6C212014-57BC-45D4-A06B-0E89744C613A}" destId="{6E33AAD2-B730-2647-841E-115324D2A15B}" srcOrd="1" destOrd="0" presId="urn:microsoft.com/office/officeart/2005/8/layout/vProcess5"/>
    <dgm:cxn modelId="{983A582B-9D24-40E4-8B40-73EC2110AB61}" srcId="{E4A0DF0F-6E4F-4A0E-B8CF-1C9D7FDC56BE}" destId="{B34177F0-B90D-4F7C-8B14-585328876674}" srcOrd="0" destOrd="0" parTransId="{E90EFC16-5CB7-482E-BDAC-EFBE5F89EF94}" sibTransId="{F6324EA9-069C-4DAB-9790-1307FFFEDF20}"/>
    <dgm:cxn modelId="{FFAF9F44-5F12-124F-A550-83FCDDD97D13}" type="presOf" srcId="{922A56D5-E62D-41E6-91F5-BC99F606201B}" destId="{34FA8E8F-E27E-0D41-B874-11E14A36D5AF}" srcOrd="0" destOrd="0" presId="urn:microsoft.com/office/officeart/2005/8/layout/vProcess5"/>
    <dgm:cxn modelId="{EDC3E64D-BA54-A345-9E79-2D095A5196D9}" type="presOf" srcId="{6C212014-57BC-45D4-A06B-0E89744C613A}" destId="{E8C83836-6930-5641-B001-0E63334EECBE}" srcOrd="0" destOrd="0" presId="urn:microsoft.com/office/officeart/2005/8/layout/vProcess5"/>
    <dgm:cxn modelId="{7F05BE4E-DB31-6045-AB2C-7C1FED61BEBB}" type="presOf" srcId="{E7EB5087-50E5-46A6-AC8D-99612347D780}" destId="{E8C83836-6930-5641-B001-0E63334EECBE}" srcOrd="0" destOrd="2" presId="urn:microsoft.com/office/officeart/2005/8/layout/vProcess5"/>
    <dgm:cxn modelId="{CE02CE52-9183-4BB3-83AF-D65DD2AF72C2}" srcId="{6C212014-57BC-45D4-A06B-0E89744C613A}" destId="{E7EB5087-50E5-46A6-AC8D-99612347D780}" srcOrd="1" destOrd="0" parTransId="{9F65A04C-C48F-4DF7-8B01-E8FC12D55270}" sibTransId="{B539B719-803C-4788-98AB-5705C3DB0059}"/>
    <dgm:cxn modelId="{8240155F-DC19-4F48-B3B2-4CFC8224ED84}" type="presOf" srcId="{FCFF77A5-411A-4FC0-9402-D4DCF33B6DC5}" destId="{C74F7E60-2ED3-2841-904D-939FC24B9611}" srcOrd="0" destOrd="2" presId="urn:microsoft.com/office/officeart/2005/8/layout/vProcess5"/>
    <dgm:cxn modelId="{FD74B565-8C9C-924A-BD51-6A75CBE2F3F0}" type="presOf" srcId="{E4A0DF0F-6E4F-4A0E-B8CF-1C9D7FDC56BE}" destId="{C74F7E60-2ED3-2841-904D-939FC24B9611}" srcOrd="0" destOrd="0" presId="urn:microsoft.com/office/officeart/2005/8/layout/vProcess5"/>
    <dgm:cxn modelId="{1E1CDE6B-A463-7141-BF79-469719F04C08}" type="presOf" srcId="{0B21D7A1-3590-46A3-97F1-37A0D590D326}" destId="{0AD7CAC7-1348-0442-BD70-500EDA9E23F5}" srcOrd="1" destOrd="0" presId="urn:microsoft.com/office/officeart/2005/8/layout/vProcess5"/>
    <dgm:cxn modelId="{A4B48A7B-B668-49D5-B824-6C30D2927810}" srcId="{93B52BA5-44E8-4366-B868-092453F3961F}" destId="{E4A0DF0F-6E4F-4A0E-B8CF-1C9D7FDC56BE}" srcOrd="0" destOrd="0" parTransId="{2DD2555D-B9B9-425C-AA65-053E5623172A}" sibTransId="{922A56D5-E62D-41E6-91F5-BC99F606201B}"/>
    <dgm:cxn modelId="{7D710C82-052E-7D43-BC81-9B7F7259C446}" type="presOf" srcId="{FCFF77A5-411A-4FC0-9402-D4DCF33B6DC5}" destId="{3C3FD68C-BC07-184C-99DC-AEE0A9BA3C27}" srcOrd="1" destOrd="2" presId="urn:microsoft.com/office/officeart/2005/8/layout/vProcess5"/>
    <dgm:cxn modelId="{D550EB93-6B01-6E45-AF31-6BC6EE271D95}" type="presOf" srcId="{E7EB5087-50E5-46A6-AC8D-99612347D780}" destId="{6E33AAD2-B730-2647-841E-115324D2A15B}" srcOrd="1" destOrd="2" presId="urn:microsoft.com/office/officeart/2005/8/layout/vProcess5"/>
    <dgm:cxn modelId="{6CCA98A3-C408-9F43-99DC-AC3FE3390FEA}" type="presOf" srcId="{0B21D7A1-3590-46A3-97F1-37A0D590D326}" destId="{511942CE-D3F6-6E44-80AF-1949673E7D71}" srcOrd="0" destOrd="0" presId="urn:microsoft.com/office/officeart/2005/8/layout/vProcess5"/>
    <dgm:cxn modelId="{D88922AC-1358-D744-826E-526B949D284F}" type="presOf" srcId="{819DDBC7-6008-4B2D-AB7D-D5B9380230A8}" destId="{6E33AAD2-B730-2647-841E-115324D2A15B}" srcOrd="1" destOrd="1" presId="urn:microsoft.com/office/officeart/2005/8/layout/vProcess5"/>
    <dgm:cxn modelId="{F34ABAAE-7F88-42C0-9834-3A0419E9C5AA}" srcId="{6C212014-57BC-45D4-A06B-0E89744C613A}" destId="{819DDBC7-6008-4B2D-AB7D-D5B9380230A8}" srcOrd="0" destOrd="0" parTransId="{4AA63350-FB89-430E-8C12-572F1B5B43ED}" sibTransId="{1994EE11-13A4-462A-A45D-D8274E58F5BC}"/>
    <dgm:cxn modelId="{8AACCCC9-B1FB-E64B-91C5-73559D25B40D}" type="presOf" srcId="{819DDBC7-6008-4B2D-AB7D-D5B9380230A8}" destId="{E8C83836-6930-5641-B001-0E63334EECBE}" srcOrd="0" destOrd="1" presId="urn:microsoft.com/office/officeart/2005/8/layout/vProcess5"/>
    <dgm:cxn modelId="{A36B40E6-18EC-4549-877B-9C155B0FF1F6}" type="presOf" srcId="{93B52BA5-44E8-4366-B868-092453F3961F}" destId="{861FAC4E-5D64-F24E-BCC6-51214536FC52}" srcOrd="0" destOrd="0" presId="urn:microsoft.com/office/officeart/2005/8/layout/vProcess5"/>
    <dgm:cxn modelId="{03D1E9F1-8CC6-4F80-B92B-6C1487EDD70C}" srcId="{93B52BA5-44E8-4366-B868-092453F3961F}" destId="{6C212014-57BC-45D4-A06B-0E89744C613A}" srcOrd="1" destOrd="0" parTransId="{C085A036-CA8B-41EB-A3EF-691DFDC67A81}" sibTransId="{A8A62116-FEBE-4B4A-8EAB-04C91689BA66}"/>
    <dgm:cxn modelId="{7CD79AFD-C6DA-7C4F-866A-63F015380B58}" type="presOf" srcId="{B34177F0-B90D-4F7C-8B14-585328876674}" destId="{C74F7E60-2ED3-2841-904D-939FC24B9611}" srcOrd="0" destOrd="1" presId="urn:microsoft.com/office/officeart/2005/8/layout/vProcess5"/>
    <dgm:cxn modelId="{9A5A8D78-0095-4A49-AC5C-7A7669BB2C0D}" type="presParOf" srcId="{861FAC4E-5D64-F24E-BCC6-51214536FC52}" destId="{841F9863-83F3-9C45-8A08-B001B80D7B46}" srcOrd="0" destOrd="0" presId="urn:microsoft.com/office/officeart/2005/8/layout/vProcess5"/>
    <dgm:cxn modelId="{2DF0F2B1-FD9D-3A4B-9396-51E624251536}" type="presParOf" srcId="{861FAC4E-5D64-F24E-BCC6-51214536FC52}" destId="{C74F7E60-2ED3-2841-904D-939FC24B9611}" srcOrd="1" destOrd="0" presId="urn:microsoft.com/office/officeart/2005/8/layout/vProcess5"/>
    <dgm:cxn modelId="{A124299A-5369-874A-B74F-A3A89006F626}" type="presParOf" srcId="{861FAC4E-5D64-F24E-BCC6-51214536FC52}" destId="{E8C83836-6930-5641-B001-0E63334EECBE}" srcOrd="2" destOrd="0" presId="urn:microsoft.com/office/officeart/2005/8/layout/vProcess5"/>
    <dgm:cxn modelId="{AB36ACD1-7D60-AA4A-8A93-6D8C93E9E499}" type="presParOf" srcId="{861FAC4E-5D64-F24E-BCC6-51214536FC52}" destId="{511942CE-D3F6-6E44-80AF-1949673E7D71}" srcOrd="3" destOrd="0" presId="urn:microsoft.com/office/officeart/2005/8/layout/vProcess5"/>
    <dgm:cxn modelId="{12E8060C-6D2B-0F4C-9528-C1E4831679C5}" type="presParOf" srcId="{861FAC4E-5D64-F24E-BCC6-51214536FC52}" destId="{34FA8E8F-E27E-0D41-B874-11E14A36D5AF}" srcOrd="4" destOrd="0" presId="urn:microsoft.com/office/officeart/2005/8/layout/vProcess5"/>
    <dgm:cxn modelId="{5269EB0B-DB1D-A647-B61F-08179A899A45}" type="presParOf" srcId="{861FAC4E-5D64-F24E-BCC6-51214536FC52}" destId="{B6399D5A-0FE1-394C-96F1-1563F76C3275}" srcOrd="5" destOrd="0" presId="urn:microsoft.com/office/officeart/2005/8/layout/vProcess5"/>
    <dgm:cxn modelId="{BDB7804E-C383-2449-B07B-D6406D907171}" type="presParOf" srcId="{861FAC4E-5D64-F24E-BCC6-51214536FC52}" destId="{3C3FD68C-BC07-184C-99DC-AEE0A9BA3C27}" srcOrd="6" destOrd="0" presId="urn:microsoft.com/office/officeart/2005/8/layout/vProcess5"/>
    <dgm:cxn modelId="{96D15E1B-0CB4-A440-9529-386B7F9E9DCC}" type="presParOf" srcId="{861FAC4E-5D64-F24E-BCC6-51214536FC52}" destId="{6E33AAD2-B730-2647-841E-115324D2A15B}" srcOrd="7" destOrd="0" presId="urn:microsoft.com/office/officeart/2005/8/layout/vProcess5"/>
    <dgm:cxn modelId="{D8B31964-09A2-EF48-842B-5A8198E59F7D}" type="presParOf" srcId="{861FAC4E-5D64-F24E-BCC6-51214536FC52}" destId="{0AD7CAC7-1348-0442-BD70-500EDA9E23F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75B3-C1EE-F241-9F07-42FC94919F76}">
      <dsp:nvSpPr>
        <dsp:cNvPr id="0" name=""/>
        <dsp:cNvSpPr/>
      </dsp:nvSpPr>
      <dsp:spPr>
        <a:xfrm>
          <a:off x="966" y="427582"/>
          <a:ext cx="3391600" cy="21536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BD157-4DD5-D043-9BEF-4FB473C4CF26}">
      <dsp:nvSpPr>
        <dsp:cNvPr id="0" name=""/>
        <dsp:cNvSpPr/>
      </dsp:nvSpPr>
      <dsp:spPr>
        <a:xfrm>
          <a:off x="377810" y="785584"/>
          <a:ext cx="3391600" cy="215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According to the World Health Organization (WHO) stroke is the 2nd leading cause of death globally, responsible for approximately 11% of total deaths.</a:t>
          </a:r>
          <a:endParaRPr lang="en-US" sz="1700" kern="1200"/>
        </a:p>
      </dsp:txBody>
      <dsp:txXfrm>
        <a:off x="440889" y="848663"/>
        <a:ext cx="3265442" cy="2027508"/>
      </dsp:txXfrm>
    </dsp:sp>
    <dsp:sp modelId="{86B99F43-2EFF-A142-8C8D-3212269F29C4}">
      <dsp:nvSpPr>
        <dsp:cNvPr id="0" name=""/>
        <dsp:cNvSpPr/>
      </dsp:nvSpPr>
      <dsp:spPr>
        <a:xfrm>
          <a:off x="4146255" y="427582"/>
          <a:ext cx="3391600" cy="21536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68967-361E-7449-92DB-F571F2801850}">
      <dsp:nvSpPr>
        <dsp:cNvPr id="0" name=""/>
        <dsp:cNvSpPr/>
      </dsp:nvSpPr>
      <dsp:spPr>
        <a:xfrm>
          <a:off x="4523100" y="785584"/>
          <a:ext cx="3391600" cy="215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This dataset is used to predict whether a patient is likely to have a stroke based on the input parameters like gender, age, various diseases, and smoking status. Each row in the data provides relevent information about the patient.</a:t>
          </a:r>
          <a:endParaRPr lang="en-US" sz="1700" kern="1200"/>
        </a:p>
      </dsp:txBody>
      <dsp:txXfrm>
        <a:off x="4586179" y="848663"/>
        <a:ext cx="3265442" cy="20275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8BE9A-9A90-9F4E-8513-40B37E41A737}">
      <dsp:nvSpPr>
        <dsp:cNvPr id="0" name=""/>
        <dsp:cNvSpPr/>
      </dsp:nvSpPr>
      <dsp:spPr>
        <a:xfrm>
          <a:off x="0" y="101112"/>
          <a:ext cx="7959560" cy="12210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model is not ready for real-world data with real-world consequences.</a:t>
          </a:r>
        </a:p>
      </dsp:txBody>
      <dsp:txXfrm>
        <a:off x="59606" y="160718"/>
        <a:ext cx="7840348" cy="1101829"/>
      </dsp:txXfrm>
    </dsp:sp>
    <dsp:sp modelId="{A43F67C5-14E7-AA44-B3E0-DE2C645EBC5D}">
      <dsp:nvSpPr>
        <dsp:cNvPr id="0" name=""/>
        <dsp:cNvSpPr/>
      </dsp:nvSpPr>
      <dsp:spPr>
        <a:xfrm>
          <a:off x="0" y="1388393"/>
          <a:ext cx="7959560" cy="12210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New data should be collected, with more balanced classes, fewer missing values, and more specific information (numeric information should not be binned into categories).</a:t>
          </a:r>
        </a:p>
      </dsp:txBody>
      <dsp:txXfrm>
        <a:off x="59606" y="1447999"/>
        <a:ext cx="7840348" cy="1101829"/>
      </dsp:txXfrm>
    </dsp:sp>
    <dsp:sp modelId="{E1E7D702-658F-C742-8F8F-7B65A5714050}">
      <dsp:nvSpPr>
        <dsp:cNvPr id="0" name=""/>
        <dsp:cNvSpPr/>
      </dsp:nvSpPr>
      <dsp:spPr>
        <a:xfrm>
          <a:off x="0" y="2675674"/>
          <a:ext cx="7959560" cy="12210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the meantime, patients should make their life decisions (about marriage, work, and residence) based on factors other than the risk of a stroke.</a:t>
          </a:r>
        </a:p>
      </dsp:txBody>
      <dsp:txXfrm>
        <a:off x="59606" y="2735280"/>
        <a:ext cx="7840348" cy="1101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E91BA-A91F-1D44-AD89-12DE14B9C229}">
      <dsp:nvSpPr>
        <dsp:cNvPr id="0" name=""/>
        <dsp:cNvSpPr/>
      </dsp:nvSpPr>
      <dsp:spPr>
        <a:xfrm>
          <a:off x="0" y="108874"/>
          <a:ext cx="2313031" cy="3652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A519E-B6D1-5340-BD96-258ADB583DD5}">
      <dsp:nvSpPr>
        <dsp:cNvPr id="0" name=""/>
        <dsp:cNvSpPr/>
      </dsp:nvSpPr>
      <dsp:spPr>
        <a:xfrm>
          <a:off x="257003" y="353027"/>
          <a:ext cx="2313031" cy="3652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>
              <a:latin typeface="Arial Narrow" panose="020B0604020202020204" pitchFamily="34" charset="0"/>
              <a:cs typeface="Arial Narrow" panose="020B0604020202020204" pitchFamily="34" charset="0"/>
            </a:rPr>
            <a:t>Patients</a:t>
          </a:r>
          <a:r>
            <a:rPr lang="en-US" sz="1600" kern="1200"/>
            <a:t>–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include behavioral information (relationship status, work type, residence type, and smoking status) that help predict strokes.</a:t>
          </a:r>
          <a:endParaRPr lang="en-US" sz="1600" kern="1200" dirty="0"/>
        </a:p>
      </dsp:txBody>
      <dsp:txXfrm>
        <a:off x="324749" y="420773"/>
        <a:ext cx="2177539" cy="3516866"/>
      </dsp:txXfrm>
    </dsp:sp>
    <dsp:sp modelId="{A5ED0C0C-1CF7-DC49-8AD5-E7942AEE71E9}">
      <dsp:nvSpPr>
        <dsp:cNvPr id="0" name=""/>
        <dsp:cNvSpPr/>
      </dsp:nvSpPr>
      <dsp:spPr>
        <a:xfrm>
          <a:off x="2827038" y="108874"/>
          <a:ext cx="2313031" cy="3645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63511-E454-5745-AD04-6E9F6A978173}">
      <dsp:nvSpPr>
        <dsp:cNvPr id="0" name=""/>
        <dsp:cNvSpPr/>
      </dsp:nvSpPr>
      <dsp:spPr>
        <a:xfrm>
          <a:off x="3084042" y="353027"/>
          <a:ext cx="2313031" cy="364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>
              <a:solidFill>
                <a:srgbClr val="00B0F0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Medical Professionals</a:t>
          </a:r>
          <a:r>
            <a:rPr lang="en-US" sz="1600" kern="1200">
              <a:solidFill>
                <a:srgbClr val="00B0F0"/>
              </a:solidFill>
            </a:rPr>
            <a:t>–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00B0F0"/>
              </a:solidFill>
            </a:rPr>
            <a:t>the data include medical information (hypertension, heart disease, average glucose level, and BMI) that help predict strokes.</a:t>
          </a:r>
          <a:endParaRPr lang="en-US" sz="1600" kern="1200" dirty="0">
            <a:solidFill>
              <a:srgbClr val="00B0F0"/>
            </a:solidFill>
          </a:endParaRPr>
        </a:p>
      </dsp:txBody>
      <dsp:txXfrm>
        <a:off x="3151788" y="420773"/>
        <a:ext cx="2177539" cy="3510271"/>
      </dsp:txXfrm>
    </dsp:sp>
    <dsp:sp modelId="{5ABA8269-C2AC-EB42-B36A-CDE33BDB74CB}">
      <dsp:nvSpPr>
        <dsp:cNvPr id="0" name=""/>
        <dsp:cNvSpPr/>
      </dsp:nvSpPr>
      <dsp:spPr>
        <a:xfrm>
          <a:off x="5654077" y="108874"/>
          <a:ext cx="2313031" cy="3622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1DA72-7A84-5B42-BF86-AD3DF49152E5}">
      <dsp:nvSpPr>
        <dsp:cNvPr id="0" name=""/>
        <dsp:cNvSpPr/>
      </dsp:nvSpPr>
      <dsp:spPr>
        <a:xfrm>
          <a:off x="5911080" y="353027"/>
          <a:ext cx="2313031" cy="3622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>
              <a:solidFill>
                <a:srgbClr val="00B0F0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Institutions (Hospitals, Insurance Companies, Pharmaceutical Companies, and Public Health Officials)</a:t>
          </a:r>
          <a:r>
            <a:rPr lang="en-US" sz="1600" kern="1200">
              <a:solidFill>
                <a:srgbClr val="00B0F0"/>
              </a:solidFill>
            </a:rPr>
            <a:t>–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00B0F0"/>
              </a:solidFill>
            </a:rPr>
            <a:t>the data include behavioral information, medical information, and patient characteristics (gender and age) that help predict strokes, manage resources, and direct marketing.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B0F0"/>
            </a:solidFill>
          </a:endParaRPr>
        </a:p>
      </dsp:txBody>
      <dsp:txXfrm>
        <a:off x="5978826" y="420773"/>
        <a:ext cx="2177539" cy="3487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EA18F-5832-4244-87F3-9EABA898C7AC}">
      <dsp:nvSpPr>
        <dsp:cNvPr id="0" name=""/>
        <dsp:cNvSpPr/>
      </dsp:nvSpPr>
      <dsp:spPr>
        <a:xfrm>
          <a:off x="0" y="0"/>
          <a:ext cx="6764580" cy="1010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To predict whether you are likely to have a stroke based on some of your characteristics</a:t>
          </a:r>
        </a:p>
      </dsp:txBody>
      <dsp:txXfrm>
        <a:off x="29583" y="29583"/>
        <a:ext cx="5674658" cy="950884"/>
      </dsp:txXfrm>
    </dsp:sp>
    <dsp:sp modelId="{3F3D31A7-72DA-0C48-8BCD-ACD9C2399E5B}">
      <dsp:nvSpPr>
        <dsp:cNvPr id="0" name=""/>
        <dsp:cNvSpPr/>
      </dsp:nvSpPr>
      <dsp:spPr>
        <a:xfrm>
          <a:off x="596874" y="1178391"/>
          <a:ext cx="6764580" cy="1010050"/>
        </a:xfrm>
        <a:prstGeom prst="roundRect">
          <a:avLst>
            <a:gd name="adj" fmla="val 10000"/>
          </a:avLst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help you understand how your behavioral and medical characteristics increase your risk of stroke</a:t>
          </a:r>
        </a:p>
      </dsp:txBody>
      <dsp:txXfrm>
        <a:off x="626457" y="1207974"/>
        <a:ext cx="5452007" cy="950884"/>
      </dsp:txXfrm>
    </dsp:sp>
    <dsp:sp modelId="{95DA3047-E215-7047-AC89-EF00E604E5CB}">
      <dsp:nvSpPr>
        <dsp:cNvPr id="0" name=""/>
        <dsp:cNvSpPr/>
      </dsp:nvSpPr>
      <dsp:spPr>
        <a:xfrm>
          <a:off x="1193749" y="2356783"/>
          <a:ext cx="6764580" cy="1010050"/>
        </a:xfrm>
        <a:prstGeom prst="roundRect">
          <a:avLst>
            <a:gd name="adj" fmla="val 10000"/>
          </a:avLst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help you make informed decisions about your behavior and healthcare</a:t>
          </a:r>
        </a:p>
      </dsp:txBody>
      <dsp:txXfrm>
        <a:off x="1223332" y="2386366"/>
        <a:ext cx="5452007" cy="950884"/>
      </dsp:txXfrm>
    </dsp:sp>
    <dsp:sp modelId="{D8D7DA60-1C9E-6848-9F34-3AD98DA96826}">
      <dsp:nvSpPr>
        <dsp:cNvPr id="0" name=""/>
        <dsp:cNvSpPr/>
      </dsp:nvSpPr>
      <dsp:spPr>
        <a:xfrm>
          <a:off x="6108047" y="765954"/>
          <a:ext cx="656532" cy="6565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255767" y="765954"/>
        <a:ext cx="361092" cy="494040"/>
      </dsp:txXfrm>
    </dsp:sp>
    <dsp:sp modelId="{09E615ED-C948-1745-9136-8C44CA7013E7}">
      <dsp:nvSpPr>
        <dsp:cNvPr id="0" name=""/>
        <dsp:cNvSpPr/>
      </dsp:nvSpPr>
      <dsp:spPr>
        <a:xfrm>
          <a:off x="6704922" y="1937612"/>
          <a:ext cx="656532" cy="6565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34177"/>
            <a:satOff val="7689"/>
            <a:lumOff val="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334177"/>
              <a:satOff val="7689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852642" y="1937612"/>
        <a:ext cx="361092" cy="494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92975-9D7C-C242-80BA-8CAE734951C1}">
      <dsp:nvSpPr>
        <dsp:cNvPr id="0" name=""/>
        <dsp:cNvSpPr/>
      </dsp:nvSpPr>
      <dsp:spPr>
        <a:xfrm>
          <a:off x="0" y="25754"/>
          <a:ext cx="7959560" cy="9476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Source:  </a:t>
          </a:r>
          <a:r>
            <a:rPr lang="en-US" sz="1800" kern="1200" dirty="0"/>
            <a:t>From Kaggle</a:t>
          </a:r>
        </a:p>
      </dsp:txBody>
      <dsp:txXfrm>
        <a:off x="46263" y="72017"/>
        <a:ext cx="7867034" cy="855173"/>
      </dsp:txXfrm>
    </dsp:sp>
    <dsp:sp modelId="{7EBF52BE-A57C-CE4A-BE81-AB2637EB1E5A}">
      <dsp:nvSpPr>
        <dsp:cNvPr id="0" name=""/>
        <dsp:cNvSpPr/>
      </dsp:nvSpPr>
      <dsp:spPr>
        <a:xfrm>
          <a:off x="0" y="1025294"/>
          <a:ext cx="7959560" cy="947699"/>
        </a:xfrm>
        <a:prstGeom prst="roundRect">
          <a:avLst/>
        </a:prstGeom>
        <a:gradFill rotWithShape="0">
          <a:gsLst>
            <a:gs pos="0">
              <a:schemeClr val="accent2">
                <a:hueOff val="885262"/>
                <a:satOff val="3045"/>
                <a:lumOff val="-58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885262"/>
                <a:satOff val="3045"/>
                <a:lumOff val="-588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885262"/>
                <a:satOff val="3045"/>
                <a:lumOff val="-588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bg1"/>
              </a:solidFill>
            </a:rPr>
            <a:t>10 clinical features for predicting stroke events:  </a:t>
          </a:r>
          <a:r>
            <a:rPr lang="en-US" sz="1800" kern="1200" dirty="0"/>
            <a:t>Relationship Status, Work Type, Residence Type, Smoking Status, Hypertension, Heart Disease, Average Glucose Level, BMI, Gender, Age</a:t>
          </a:r>
        </a:p>
      </dsp:txBody>
      <dsp:txXfrm>
        <a:off x="46263" y="1071557"/>
        <a:ext cx="7867034" cy="855173"/>
      </dsp:txXfrm>
    </dsp:sp>
    <dsp:sp modelId="{0CE8B3D7-9C32-F44C-9698-594D39B0E95F}">
      <dsp:nvSpPr>
        <dsp:cNvPr id="0" name=""/>
        <dsp:cNvSpPr/>
      </dsp:nvSpPr>
      <dsp:spPr>
        <a:xfrm>
          <a:off x="0" y="2024834"/>
          <a:ext cx="7959560" cy="947699"/>
        </a:xfrm>
        <a:prstGeom prst="roundRect">
          <a:avLst/>
        </a:prstGeom>
        <a:gradFill rotWithShape="0">
          <a:gsLst>
            <a:gs pos="0">
              <a:schemeClr val="accent2">
                <a:hueOff val="1770523"/>
                <a:satOff val="6090"/>
                <a:lumOff val="-117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770523"/>
                <a:satOff val="6090"/>
                <a:lumOff val="-1177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1770523"/>
                <a:satOff val="6090"/>
                <a:lumOff val="-1177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1 binary target:  </a:t>
          </a:r>
          <a:r>
            <a:rPr lang="en-US" sz="1800" kern="1200" dirty="0"/>
            <a:t>No Stroke class and Stroke class</a:t>
          </a:r>
        </a:p>
      </dsp:txBody>
      <dsp:txXfrm>
        <a:off x="46263" y="2071097"/>
        <a:ext cx="7867034" cy="855173"/>
      </dsp:txXfrm>
    </dsp:sp>
    <dsp:sp modelId="{6C0270E6-C0F5-4543-8AA5-7F61F308C9EF}">
      <dsp:nvSpPr>
        <dsp:cNvPr id="0" name=""/>
        <dsp:cNvSpPr/>
      </dsp:nvSpPr>
      <dsp:spPr>
        <a:xfrm>
          <a:off x="0" y="3024373"/>
          <a:ext cx="7959560" cy="947699"/>
        </a:xfrm>
        <a:prstGeom prst="roundRect">
          <a:avLst/>
        </a:prstGeom>
        <a:gradFill rotWithShape="0">
          <a:gsLst>
            <a:gs pos="0">
              <a:schemeClr val="accent2">
                <a:hueOff val="2655785"/>
                <a:satOff val="9135"/>
                <a:lumOff val="-176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2655785"/>
                <a:satOff val="9135"/>
                <a:lumOff val="-1765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2655785"/>
                <a:satOff val="9135"/>
                <a:lumOff val="-1765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bg1"/>
              </a:solidFill>
            </a:rPr>
            <a:t>5110  patients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6263" y="3070636"/>
        <a:ext cx="7867034" cy="8551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BBD0B-1324-8349-89DA-4FEF0295EB50}">
      <dsp:nvSpPr>
        <dsp:cNvPr id="0" name=""/>
        <dsp:cNvSpPr/>
      </dsp:nvSpPr>
      <dsp:spPr>
        <a:xfrm>
          <a:off x="971" y="537361"/>
          <a:ext cx="2273253" cy="2292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Gradient boosting (sequentially fitting models on the errors of the previous models) for increasing model performance</a:t>
          </a:r>
        </a:p>
      </dsp:txBody>
      <dsp:txXfrm>
        <a:off x="67552" y="603942"/>
        <a:ext cx="2140091" cy="2158948"/>
      </dsp:txXfrm>
    </dsp:sp>
    <dsp:sp modelId="{3185F625-540C-7747-AB37-148412B2B462}">
      <dsp:nvSpPr>
        <dsp:cNvPr id="0" name=""/>
        <dsp:cNvSpPr/>
      </dsp:nvSpPr>
      <dsp:spPr>
        <a:xfrm>
          <a:off x="2842538" y="537361"/>
          <a:ext cx="2273253" cy="2289484"/>
        </a:xfrm>
        <a:prstGeom prst="roundRect">
          <a:avLst>
            <a:gd name="adj" fmla="val 10000"/>
          </a:avLst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Synthetic Minority Oversampling Technique (creating new synthetic data that is very similar to the data in the minority class) for dealing with imbalanced classes</a:t>
          </a:r>
        </a:p>
      </dsp:txBody>
      <dsp:txXfrm>
        <a:off x="2909119" y="603942"/>
        <a:ext cx="2140091" cy="2156322"/>
      </dsp:txXfrm>
    </dsp:sp>
    <dsp:sp modelId="{59E8C788-84AB-9D4B-9921-DB22ED2249D2}">
      <dsp:nvSpPr>
        <dsp:cNvPr id="0" name=""/>
        <dsp:cNvSpPr/>
      </dsp:nvSpPr>
      <dsp:spPr>
        <a:xfrm>
          <a:off x="5684105" y="537361"/>
          <a:ext cx="2273253" cy="2266331"/>
        </a:xfrm>
        <a:prstGeom prst="roundRect">
          <a:avLst>
            <a:gd name="adj" fmla="val 10000"/>
          </a:avLst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 engineering (deleting data and combining data) for better machine learning results</a:t>
          </a:r>
        </a:p>
      </dsp:txBody>
      <dsp:txXfrm>
        <a:off x="5750484" y="603740"/>
        <a:ext cx="2140495" cy="2133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7F740-28DE-1542-8415-9C48014B2B88}">
      <dsp:nvSpPr>
        <dsp:cNvPr id="0" name=""/>
        <dsp:cNvSpPr/>
      </dsp:nvSpPr>
      <dsp:spPr>
        <a:xfrm>
          <a:off x="0" y="409244"/>
          <a:ext cx="6779404" cy="13803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Because of the class imbalance, the final model must predict well for the stroke class</a:t>
          </a:r>
          <a:endParaRPr lang="en-US" sz="2600" kern="1200" dirty="0"/>
        </a:p>
      </dsp:txBody>
      <dsp:txXfrm>
        <a:off x="67381" y="476625"/>
        <a:ext cx="6644642" cy="1245545"/>
      </dsp:txXfrm>
    </dsp:sp>
    <dsp:sp modelId="{CAAD951E-358B-4E4D-982A-455933D3A0CA}">
      <dsp:nvSpPr>
        <dsp:cNvPr id="0" name=""/>
        <dsp:cNvSpPr/>
      </dsp:nvSpPr>
      <dsp:spPr>
        <a:xfrm>
          <a:off x="0" y="1864432"/>
          <a:ext cx="6779404" cy="13803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Because of the high cost of false negatives (predicting no stroke when, in fact, there will be a stroke), these errors must be reduced</a:t>
          </a:r>
        </a:p>
      </dsp:txBody>
      <dsp:txXfrm>
        <a:off x="67381" y="1931813"/>
        <a:ext cx="6644642" cy="1245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D936C-EE2D-A546-83EE-65E97E691FC5}">
      <dsp:nvSpPr>
        <dsp:cNvPr id="0" name=""/>
        <dsp:cNvSpPr/>
      </dsp:nvSpPr>
      <dsp:spPr>
        <a:xfrm>
          <a:off x="971" y="736116"/>
          <a:ext cx="3410407" cy="2165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B44536-453E-D645-B47F-5BC5B4B4D623}">
      <dsp:nvSpPr>
        <dsp:cNvPr id="0" name=""/>
        <dsp:cNvSpPr/>
      </dsp:nvSpPr>
      <dsp:spPr>
        <a:xfrm>
          <a:off x="379905" y="1096103"/>
          <a:ext cx="3410407" cy="2165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final model </a:t>
          </a:r>
          <a:r>
            <a:rPr lang="en-US" sz="2700" b="0" i="0" kern="1200" dirty="0"/>
            <a:t>achieved 93% accuracy for making correct predictions </a:t>
          </a:r>
          <a:r>
            <a:rPr lang="en-US" sz="2700" kern="1200" dirty="0"/>
            <a:t>for new patients.</a:t>
          </a:r>
        </a:p>
      </dsp:txBody>
      <dsp:txXfrm>
        <a:off x="443333" y="1159531"/>
        <a:ext cx="3283551" cy="2038752"/>
      </dsp:txXfrm>
    </dsp:sp>
    <dsp:sp modelId="{57ABC9A9-D6A4-B147-A82A-2D940F161471}">
      <dsp:nvSpPr>
        <dsp:cNvPr id="0" name=""/>
        <dsp:cNvSpPr/>
      </dsp:nvSpPr>
      <dsp:spPr>
        <a:xfrm>
          <a:off x="4169247" y="736116"/>
          <a:ext cx="3410407" cy="2165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404483-134B-524B-ABFA-9C03BA2D19C1}">
      <dsp:nvSpPr>
        <dsp:cNvPr id="0" name=""/>
        <dsp:cNvSpPr/>
      </dsp:nvSpPr>
      <dsp:spPr>
        <a:xfrm>
          <a:off x="4548181" y="1096103"/>
          <a:ext cx="3410407" cy="2165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final model </a:t>
          </a:r>
          <a:r>
            <a:rPr lang="en-US" sz="2700" b="0" i="0" kern="1200" dirty="0"/>
            <a:t>successfully classified 98% of the no stroke samples</a:t>
          </a:r>
          <a:endParaRPr lang="en-US" sz="2700" kern="1200" dirty="0"/>
        </a:p>
      </dsp:txBody>
      <dsp:txXfrm>
        <a:off x="4611609" y="1159531"/>
        <a:ext cx="3283551" cy="20387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E8604-B2D3-0B42-BED5-F4CC23924FDC}">
      <dsp:nvSpPr>
        <dsp:cNvPr id="0" name=""/>
        <dsp:cNvSpPr/>
      </dsp:nvSpPr>
      <dsp:spPr>
        <a:xfrm>
          <a:off x="971" y="420814"/>
          <a:ext cx="3409880" cy="21652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3ACB19-B8C8-E848-865A-02FFD3320D7C}">
      <dsp:nvSpPr>
        <dsp:cNvPr id="0" name=""/>
        <dsp:cNvSpPr/>
      </dsp:nvSpPr>
      <dsp:spPr>
        <a:xfrm>
          <a:off x="379847" y="780745"/>
          <a:ext cx="3409880" cy="216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The final model successfully classified only 11% of the stroke class.</a:t>
          </a:r>
          <a:endParaRPr lang="en-US" sz="2100" kern="1200" dirty="0"/>
        </a:p>
      </dsp:txBody>
      <dsp:txXfrm>
        <a:off x="443266" y="844164"/>
        <a:ext cx="3283042" cy="2038435"/>
      </dsp:txXfrm>
    </dsp:sp>
    <dsp:sp modelId="{5F594F86-C0FC-AB4A-963C-9FD19A4707FC}">
      <dsp:nvSpPr>
        <dsp:cNvPr id="0" name=""/>
        <dsp:cNvSpPr/>
      </dsp:nvSpPr>
      <dsp:spPr>
        <a:xfrm>
          <a:off x="4168602" y="420814"/>
          <a:ext cx="3409880" cy="21652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AA620C-4220-8D44-8C1F-EFED96DB2D5B}">
      <dsp:nvSpPr>
        <dsp:cNvPr id="0" name=""/>
        <dsp:cNvSpPr/>
      </dsp:nvSpPr>
      <dsp:spPr>
        <a:xfrm>
          <a:off x="4547478" y="780745"/>
          <a:ext cx="3409880" cy="216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Plus, it had an 89% rate of false negatives--that means that 89% of people who will have a stroke were actually predicted to not have a stroke!</a:t>
          </a:r>
          <a:endParaRPr lang="en-US" sz="2100" kern="1200"/>
        </a:p>
      </dsp:txBody>
      <dsp:txXfrm>
        <a:off x="4610897" y="844164"/>
        <a:ext cx="3283042" cy="20384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7E60-2ED3-2841-904D-939FC24B9611}">
      <dsp:nvSpPr>
        <dsp:cNvPr id="0" name=""/>
        <dsp:cNvSpPr/>
      </dsp:nvSpPr>
      <dsp:spPr>
        <a:xfrm>
          <a:off x="0" y="0"/>
          <a:ext cx="6764580" cy="1010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For the best model, the data were significantly manipulated first 	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Synthetic oversampling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Feature engineering</a:t>
          </a:r>
        </a:p>
      </dsp:txBody>
      <dsp:txXfrm>
        <a:off x="29583" y="29583"/>
        <a:ext cx="5674658" cy="950884"/>
      </dsp:txXfrm>
    </dsp:sp>
    <dsp:sp modelId="{E8C83836-6930-5641-B001-0E63334EECBE}">
      <dsp:nvSpPr>
        <dsp:cNvPr id="0" name=""/>
        <dsp:cNvSpPr/>
      </dsp:nvSpPr>
      <dsp:spPr>
        <a:xfrm>
          <a:off x="596874" y="1178391"/>
          <a:ext cx="6764580" cy="1010050"/>
        </a:xfrm>
        <a:prstGeom prst="roundRect">
          <a:avLst>
            <a:gd name="adj" fmla="val 10000"/>
          </a:avLst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behavior characteristics that are most interesting for the patient stakeholder were the most affected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Residence data were deleted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Relationship and work data were combined</a:t>
          </a:r>
        </a:p>
      </dsp:txBody>
      <dsp:txXfrm>
        <a:off x="626457" y="1207974"/>
        <a:ext cx="5452007" cy="950884"/>
      </dsp:txXfrm>
    </dsp:sp>
    <dsp:sp modelId="{511942CE-D3F6-6E44-80AF-1949673E7D71}">
      <dsp:nvSpPr>
        <dsp:cNvPr id="0" name=""/>
        <dsp:cNvSpPr/>
      </dsp:nvSpPr>
      <dsp:spPr>
        <a:xfrm>
          <a:off x="1193749" y="2356783"/>
          <a:ext cx="6764580" cy="1010050"/>
        </a:xfrm>
        <a:prstGeom prst="roundRect">
          <a:avLst>
            <a:gd name="adj" fmla="val 10000"/>
          </a:avLst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 the end, behavior characteristics did not impact stroke predictions at all!</a:t>
          </a:r>
        </a:p>
      </dsp:txBody>
      <dsp:txXfrm>
        <a:off x="1223332" y="2386366"/>
        <a:ext cx="5452007" cy="950884"/>
      </dsp:txXfrm>
    </dsp:sp>
    <dsp:sp modelId="{34FA8E8F-E27E-0D41-B874-11E14A36D5AF}">
      <dsp:nvSpPr>
        <dsp:cNvPr id="0" name=""/>
        <dsp:cNvSpPr/>
      </dsp:nvSpPr>
      <dsp:spPr>
        <a:xfrm>
          <a:off x="6108047" y="765954"/>
          <a:ext cx="656532" cy="6565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255767" y="765954"/>
        <a:ext cx="361092" cy="494040"/>
      </dsp:txXfrm>
    </dsp:sp>
    <dsp:sp modelId="{B6399D5A-0FE1-394C-96F1-1563F76C3275}">
      <dsp:nvSpPr>
        <dsp:cNvPr id="0" name=""/>
        <dsp:cNvSpPr/>
      </dsp:nvSpPr>
      <dsp:spPr>
        <a:xfrm>
          <a:off x="6704922" y="1937612"/>
          <a:ext cx="656532" cy="6565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34177"/>
            <a:satOff val="7689"/>
            <a:lumOff val="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334177"/>
              <a:satOff val="7689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852642" y="1937612"/>
        <a:ext cx="361092" cy="494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C7F-2DD9-6644-9B33-78AAAD5BA6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9BC28-DE11-3E4F-BD96-8DAC0C3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9BC28-DE11-3E4F-BD96-8DAC0C36CE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8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6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2659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3.png"/><Relationship Id="rId10" Type="http://schemas.microsoft.com/office/2007/relationships/diagramDrawing" Target="../diagrams/drawing6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.png"/><Relationship Id="rId9" Type="http://schemas.microsoft.com/office/2007/relationships/diagramDrawing" Target="../diagrams/drawing1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CA577F-F670-4E1E-99BD-DCF61F36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2BAD4-4C6A-B40B-25AA-2C587EC0A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4998" r="-1" b="-1"/>
          <a:stretch/>
        </p:blipFill>
        <p:spPr>
          <a:xfrm>
            <a:off x="20" y="23160"/>
            <a:ext cx="12191980" cy="685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720421-2EA9-43CB-AA51-641042195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D691CD-3BC1-4696-BC76-F045A9057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569052-5DC3-4256-99EB-570D52175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9A1807-EE9C-4902-8AE4-7DAC340F5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4EB6-0DFD-42B4-A558-65068064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350937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57ADC-B86B-6D3E-6539-3CC5C07C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252047" cy="22685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Stroke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23061-49EA-51C7-D03B-E180EEC3A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103045" cy="116021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Andrea Cohen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94DD86-6FE9-48A1-A7B5-D6DB30495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561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32E70F-66D6-4434-845C-496C04BF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4E6DE3-537D-4556-A29B-4F7D12604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3C3FA1-0B82-4A17-B202-0E662A6C5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B670E9-D1CC-4823-929E-D82BE0EF4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8CD205-EBBD-43F7-A6C9-84C2F5338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631B1-7775-47F0-BBCD-BF0AA526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E17AE-3640-D01A-3921-8161DC24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Model Evaluation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7D0143-3F1C-4954-A502-42BD883A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CDB1DC-0F3B-CCF5-C58A-2E7C8EFF8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542162"/>
              </p:ext>
            </p:extLst>
          </p:nvPr>
        </p:nvGraphicFramePr>
        <p:xfrm>
          <a:off x="3796496" y="2395958"/>
          <a:ext cx="6779404" cy="3653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2899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5FE8-6C86-1347-9257-57D2263B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Model Strengths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0BD4AC-1380-46E9-DF76-6FC7E6063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710460"/>
              </p:ext>
            </p:extLst>
          </p:nvPr>
        </p:nvGraphicFramePr>
        <p:xfrm>
          <a:off x="2610579" y="2052116"/>
          <a:ext cx="795956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131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6441-BA54-BF65-C649-D4E19CAB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Model Weaknesses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6C1D1B-B0D9-C59C-7614-F91F404BE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612210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181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27AF-0223-515A-165F-03CC5D67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Even more model weaknesses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AC3AD0-9D98-15B6-2362-86AF8276F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342149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879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67F5611-5230-4249-948C-9599F862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" y="0"/>
            <a:ext cx="12189867" cy="6858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8DF289-3FA7-47B8-A823-7F7292C92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64913-A6C6-DFF6-C670-9245E2F7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Final Recommendations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A9B471-D6E2-406D-878F-E931B0D7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0A4839-EA60-F561-6DAF-675B228A8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39923"/>
              </p:ext>
            </p:extLst>
          </p:nvPr>
        </p:nvGraphicFramePr>
        <p:xfrm>
          <a:off x="2610579" y="2052116"/>
          <a:ext cx="795956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6619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18EE3D-AF7E-43C4-C190-413867DB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872D8F-9DA4-BFEF-6B38-A23EBDA7E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708828"/>
              </p:ext>
            </p:extLst>
          </p:nvPr>
        </p:nvGraphicFramePr>
        <p:xfrm>
          <a:off x="2611807" y="2367883"/>
          <a:ext cx="7915667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941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E4EE-1F37-1914-2A42-77603191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2"/>
                </a:solidFill>
                <a:cs typeface="Arial" panose="020B0604020202020204" pitchFamily="34" charset="0"/>
              </a:rPr>
              <a:t>Stakeholders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9939A3-41EB-193A-B107-E84E27C69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732269"/>
              </p:ext>
            </p:extLst>
          </p:nvPr>
        </p:nvGraphicFramePr>
        <p:xfrm>
          <a:off x="2303363" y="1620456"/>
          <a:ext cx="8224112" cy="411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28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4AA6-140B-9192-A035-02B43BD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Task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1B5C34-033D-9A34-5E82-04A2B2ABD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975296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78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7CFA-245A-B6A9-797D-3163D8CC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2891D-4330-F29F-35B3-D11EBC72D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335724"/>
              </p:ext>
            </p:extLst>
          </p:nvPr>
        </p:nvGraphicFramePr>
        <p:xfrm>
          <a:off x="2610579" y="2052116"/>
          <a:ext cx="795956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702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85CD-8BBE-1688-5894-FC5A514F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Does relationship status increase strokes?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90B709DE-6BED-2EEB-2BC5-AF54E836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020" y="2052116"/>
            <a:ext cx="3164142" cy="3997828"/>
          </a:xfrm>
        </p:spPr>
        <p:txBody>
          <a:bodyPr>
            <a:normAutofit/>
          </a:bodyPr>
          <a:lstStyle/>
          <a:p>
            <a:r>
              <a:rPr lang="en-US" sz="2400" dirty="0"/>
              <a:t>Married and previously married people are about 4x more likely to have a stroke.</a:t>
            </a:r>
          </a:p>
          <a:p>
            <a:endParaRPr lang="en-US" sz="1600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778D9B0-F42F-A556-5355-4C88755C5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4" r="3083" b="2"/>
          <a:stretch/>
        </p:blipFill>
        <p:spPr>
          <a:xfrm>
            <a:off x="2286938" y="2364159"/>
            <a:ext cx="4454381" cy="33640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EA0A6-BA51-614B-B941-9CA0B0E15597}"/>
              </a:ext>
            </a:extLst>
          </p:cNvPr>
          <p:cNvSpPr txBox="1"/>
          <p:nvPr/>
        </p:nvSpPr>
        <p:spPr>
          <a:xfrm>
            <a:off x="3768021" y="805338"/>
            <a:ext cx="5151606" cy="7158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9C6E-2ED6-BBFF-CCC8-8BB9158A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Does work type increase strokes?</a:t>
            </a:r>
            <a:br>
              <a:rPr lang="en-US" sz="2100" dirty="0"/>
            </a:br>
            <a:endParaRPr lang="en-US" sz="2100" dirty="0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751E2BA4-6ACE-5688-F48C-D320E3F4A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7" r="761" b="-4"/>
          <a:stretch/>
        </p:blipFill>
        <p:spPr>
          <a:xfrm>
            <a:off x="2286938" y="2364159"/>
            <a:ext cx="4454381" cy="33640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45462-11B0-9C26-94EE-A855FBFF9427}"/>
              </a:ext>
            </a:extLst>
          </p:cNvPr>
          <p:cNvSpPr txBox="1"/>
          <p:nvPr/>
        </p:nvSpPr>
        <p:spPr>
          <a:xfrm>
            <a:off x="7412020" y="2052116"/>
            <a:ext cx="3164142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/>
              <a:t>  </a:t>
            </a:r>
            <a:r>
              <a:rPr lang="en-US" sz="2400" dirty="0"/>
              <a:t>Self-employed, government-employed, and privately-employed people are about 62x more likely to have a stroke.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945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B165-F609-8747-A977-8FAD2DCE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Does residence type increase strokes?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B2C349-A148-E14C-7F24-35ECAD66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020" y="2052116"/>
            <a:ext cx="3164142" cy="3997828"/>
          </a:xfrm>
        </p:spPr>
        <p:txBody>
          <a:bodyPr>
            <a:normAutofit/>
          </a:bodyPr>
          <a:lstStyle/>
          <a:p>
            <a:r>
              <a:rPr lang="en-US" sz="2400" dirty="0"/>
              <a:t>Urban residents are not more likely to have strokes.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8881F-FAEA-7168-B96F-1A661BB86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r="2" b="2"/>
          <a:stretch/>
        </p:blipFill>
        <p:spPr>
          <a:xfrm>
            <a:off x="2286938" y="2364159"/>
            <a:ext cx="4454381" cy="33640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60217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E2BE-C752-D132-84F6-A1D0C61C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Predictive Model:  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Tuned </a:t>
            </a:r>
            <a:r>
              <a:rPr lang="en-US" sz="3600" dirty="0" err="1">
                <a:solidFill>
                  <a:schemeClr val="accent2"/>
                </a:solidFill>
              </a:rPr>
              <a:t>LightGBM</a:t>
            </a:r>
            <a:r>
              <a:rPr lang="en-US" sz="3600" dirty="0">
                <a:solidFill>
                  <a:schemeClr val="accent2"/>
                </a:solidFill>
              </a:rPr>
              <a:t> with SMOTE and Feature Engineering</a:t>
            </a:r>
            <a:br>
              <a:rPr lang="en-US" sz="2100" dirty="0"/>
            </a:br>
            <a:endParaRPr lang="en-US" sz="2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E4B7AC-FAC7-83D3-CAF9-A3E0F7F2B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965430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781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{F25B5902-B422-6F40-B82F-D7E71D89F780}tf16401378</Template>
  <TotalTime>492</TotalTime>
  <Words>657</Words>
  <Application>Microsoft Macintosh PowerPoint</Application>
  <PresentationFormat>Widescreen</PresentationFormat>
  <Paragraphs>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MS Shell Dlg 2</vt:lpstr>
      <vt:lpstr>Wingdings</vt:lpstr>
      <vt:lpstr>Wingdings 3</vt:lpstr>
      <vt:lpstr>Madison</vt:lpstr>
      <vt:lpstr>Stroke Predictions</vt:lpstr>
      <vt:lpstr>Context</vt:lpstr>
      <vt:lpstr>Stakeholders</vt:lpstr>
      <vt:lpstr>Task </vt:lpstr>
      <vt:lpstr>Data</vt:lpstr>
      <vt:lpstr>Does relationship status increase strokes?</vt:lpstr>
      <vt:lpstr>Does work type increase strokes? </vt:lpstr>
      <vt:lpstr>Does residence type increase strokes?</vt:lpstr>
      <vt:lpstr>Predictive Model:   Tuned LightGBM with SMOTE and Feature Engineering </vt:lpstr>
      <vt:lpstr>Model Evaluation</vt:lpstr>
      <vt:lpstr>Model Strengths</vt:lpstr>
      <vt:lpstr>Model Weaknesses</vt:lpstr>
      <vt:lpstr>Even more model weaknesses</vt:lpstr>
      <vt:lpstr>Final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Predictions</dc:title>
  <dc:creator>James Chen</dc:creator>
  <cp:lastModifiedBy>James Chen</cp:lastModifiedBy>
  <cp:revision>10</cp:revision>
  <dcterms:created xsi:type="dcterms:W3CDTF">2023-02-09T15:37:12Z</dcterms:created>
  <dcterms:modified xsi:type="dcterms:W3CDTF">2023-02-10T04:00:23Z</dcterms:modified>
</cp:coreProperties>
</file>