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2"/>
  </p:normalViewPr>
  <p:slideViewPr>
    <p:cSldViewPr snapToGrid="0" snapToObjects="1">
      <p:cViewPr varScale="1">
        <p:scale>
          <a:sx n="100" d="100"/>
          <a:sy n="100" d="100"/>
        </p:scale>
        <p:origin x="19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9/30/24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Financial Analysis Report</a:t>
            </a:r>
          </a:p>
        </p:txBody>
      </p:sp>
      <p:sp>
        <p:nvSpPr>
          <p:cNvPr id="3" name="Subtitle 2"/>
          <p:cNvSpPr>
            <a:spLocks noGrp="1"/>
          </p:cNvSpPr>
          <p:nvPr>
            <p:ph type="subTitle" idx="1"/>
          </p:nvPr>
        </p:nvSpPr>
        <p:spPr/>
        <p:txBody>
          <a:bodyPr/>
          <a:lstStyle/>
          <a:p>
            <a:r>
              <a:t>Market Section and Geographical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Conclusions and Acknowledgements</a:t>
            </a:r>
          </a:p>
        </p:txBody>
      </p:sp>
      <p:sp>
        <p:nvSpPr>
          <p:cNvPr id="3" name="Content Placeholder 2"/>
          <p:cNvSpPr>
            <a:spLocks noGrp="1"/>
          </p:cNvSpPr>
          <p:nvPr>
            <p:ph idx="1"/>
          </p:nvPr>
        </p:nvSpPr>
        <p:spPr/>
        <p:txBody>
          <a:bodyPr/>
          <a:lstStyle/>
          <a:p>
            <a:r>
              <a:t>The analysis provides valuable insights into revenue distribution across market sections and geographies. Implementing the recommended strategies can enhance revenue growth and optimize market presence. Thank you for your attention and consideration of these findings.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a:lstStyle/>
          <a:p>
            <a:r>
              <a:t>This report provides an in-depth analysis of revenue by market section and geography. Key highlights include the identification of the most profitable market sections and countries, along with strategic recommendations for revenue growth.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Market Section Overview</a:t>
            </a:r>
          </a:p>
        </p:txBody>
      </p:sp>
      <p:sp>
        <p:nvSpPr>
          <p:cNvPr id="3" name="Content Placeholder 2"/>
          <p:cNvSpPr>
            <a:spLocks noGrp="1"/>
          </p:cNvSpPr>
          <p:nvPr>
            <p:ph idx="1"/>
          </p:nvPr>
        </p:nvSpPr>
        <p:spPr/>
        <p:txBody>
          <a:bodyPr/>
          <a:lstStyle/>
          <a:p>
            <a:r>
              <a:t>The market section 'A' stands out as the most lucrative. A detailed review of the top segments reveals varying revenue patterns that present both opportunities and challenges.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Market Section Analysis</a:t>
            </a:r>
          </a:p>
        </p:txBody>
      </p:sp>
      <p:sp>
        <p:nvSpPr>
          <p:cNvPr id="3" name="Content Placeholder 2"/>
          <p:cNvSpPr>
            <a:spLocks noGrp="1"/>
          </p:cNvSpPr>
          <p:nvPr>
            <p:ph idx="1"/>
          </p:nvPr>
        </p:nvSpPr>
        <p:spPr/>
        <p:txBody>
          <a:bodyPr/>
          <a:lstStyle/>
          <a:p>
            <a:r>
              <a:t>The analysis indicates that market section 'A' leads in revenue generation. However, sections like B, C, D also show potential growth opportunities. Focus on these sections may yield higher returns. Conversely, sections with lower revenues may require a reevaluation of strategy or resources.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Geographical Revenue Overview</a:t>
            </a:r>
          </a:p>
        </p:txBody>
      </p:sp>
      <p:sp>
        <p:nvSpPr>
          <p:cNvPr id="3" name="Content Placeholder 2"/>
          <p:cNvSpPr>
            <a:spLocks noGrp="1"/>
          </p:cNvSpPr>
          <p:nvPr>
            <p:ph idx="1"/>
          </p:nvPr>
        </p:nvSpPr>
        <p:spPr/>
        <p:txBody>
          <a:bodyPr/>
          <a:lstStyle/>
          <a:p>
            <a:r>
              <a:t>The geographical analysis shows that 'PERU' is the highest revenue-generating country. This suggests market strength in this region. Countries like EL SALVADOR, HUNGARY, RUSSIAN FEDERATION also contribute significantly, indicating a diverse revenue 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Geographical Analysis</a:t>
            </a:r>
          </a:p>
        </p:txBody>
      </p:sp>
      <p:sp>
        <p:nvSpPr>
          <p:cNvPr id="3" name="Content Placeholder 2"/>
          <p:cNvSpPr>
            <a:spLocks noGrp="1"/>
          </p:cNvSpPr>
          <p:nvPr>
            <p:ph idx="1"/>
          </p:nvPr>
        </p:nvSpPr>
        <p:spPr/>
        <p:txBody>
          <a:bodyPr/>
          <a:lstStyle/>
          <a:p>
            <a:r>
              <a:t>The high revenue in 'PERU' suggests a strong market presence. Investment in marketing and operations in this region could further solidify market dominance. In contrast, regions with lower revenues could represent untapped opportunities or markets that require a different strategic approach.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Revenue by Market Section</a:t>
            </a:r>
          </a:p>
        </p:txBody>
      </p:sp>
      <p:pic>
        <p:nvPicPr>
          <p:cNvPr id="3" name="Picture 2" descr="revenue_by_market_section.png"/>
          <p:cNvPicPr>
            <a:picLocks noChangeAspect="1"/>
          </p:cNvPicPr>
          <p:nvPr/>
        </p:nvPicPr>
        <p:blipFill>
          <a:blip r:embed="rId2"/>
          <a:stretch>
            <a:fillRect/>
          </a:stretch>
        </p:blipFill>
        <p:spPr>
          <a:xfrm>
            <a:off x="914400" y="1371600"/>
            <a:ext cx="7315200" cy="4389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Revenue by Country (Top 20)</a:t>
            </a:r>
          </a:p>
        </p:txBody>
      </p:sp>
      <p:pic>
        <p:nvPicPr>
          <p:cNvPr id="3" name="Picture 2" descr="revenue_by_country.png"/>
          <p:cNvPicPr>
            <a:picLocks noChangeAspect="1"/>
          </p:cNvPicPr>
          <p:nvPr/>
        </p:nvPicPr>
        <p:blipFill>
          <a:blip r:embed="rId2"/>
          <a:stretch>
            <a:fillRect/>
          </a:stretch>
        </p:blipFill>
        <p:spPr>
          <a:xfrm>
            <a:off x="914400" y="1371600"/>
            <a:ext cx="7315200" cy="4876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 and Next Steps</a:t>
            </a:r>
          </a:p>
        </p:txBody>
      </p:sp>
      <p:sp>
        <p:nvSpPr>
          <p:cNvPr id="3" name="Content Placeholder 2"/>
          <p:cNvSpPr>
            <a:spLocks noGrp="1"/>
          </p:cNvSpPr>
          <p:nvPr>
            <p:ph idx="1"/>
          </p:nvPr>
        </p:nvSpPr>
        <p:spPr/>
        <p:txBody>
          <a:bodyPr>
            <a:noAutofit/>
          </a:bodyPr>
          <a:lstStyle/>
          <a:p>
            <a:r>
              <a:rPr sz="2800" dirty="0"/>
              <a:t>1. Prioritize market sections like 'A' and 'B' to maximize profitability.</a:t>
            </a:r>
          </a:p>
          <a:p>
            <a:r>
              <a:rPr sz="2800" dirty="0"/>
              <a:t>2. Invest in marketing and operational efforts in top-performing countries like Peru.</a:t>
            </a:r>
          </a:p>
          <a:p>
            <a:r>
              <a:rPr sz="2800" dirty="0"/>
              <a:t>3. Explore potential growth in underperforming sections and regions.</a:t>
            </a:r>
          </a:p>
          <a:p>
            <a:r>
              <a:rPr sz="2800" dirty="0"/>
              <a:t>4. Conduct further analysis to identify factors driving success in high-revenue segments.</a:t>
            </a:r>
          </a:p>
          <a:p>
            <a:r>
              <a:rPr sz="2800" dirty="0"/>
              <a:t>5. Develop targeted strategies to enhance revenue in regions with lower market penetration.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350</Words>
  <Application>Microsoft Macintosh PowerPoint</Application>
  <PresentationFormat>On-screen Show (4:3)</PresentationFormat>
  <Paragraphs>22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Financial Analysis Report</vt:lpstr>
      <vt:lpstr>Executive Summary</vt:lpstr>
      <vt:lpstr>Market Section Overview</vt:lpstr>
      <vt:lpstr>Market Section Analysis</vt:lpstr>
      <vt:lpstr>Geographical Revenue Overview</vt:lpstr>
      <vt:lpstr>Geographical Analysis</vt:lpstr>
      <vt:lpstr>Revenue by Market Section</vt:lpstr>
      <vt:lpstr>Revenue by Country (Top 20)</vt:lpstr>
      <vt:lpstr>Recommendations and Next Steps</vt:lpstr>
      <vt:lpstr>Conclusions and Acknowledgements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Andrea Contreras</cp:lastModifiedBy>
  <cp:revision>2</cp:revision>
  <dcterms:created xsi:type="dcterms:W3CDTF">2013-01-27T09:14:16Z</dcterms:created>
  <dcterms:modified xsi:type="dcterms:W3CDTF">2024-09-30T16:34:27Z</dcterms:modified>
  <cp:category/>
</cp:coreProperties>
</file>