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vY9dddFQe5XHRT2o/YWzbmJF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10f3dc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10f3dc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bd0a63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bd0a63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Spacio Virtual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2209475" y="3755550"/>
            <a:ext cx="6034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CALENDARIOS, AGENDAS Y ORGANIZADORES PERSONALES.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333333"/>
              </a:solidFill>
              <a:highlight>
                <a:srgbClr val="F1F2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highlight>
                <a:srgbClr val="F1F2F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Los clientes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Estudiantes universitarios con un perfil organizativo y minimalista que </a:t>
            </a:r>
            <a:r>
              <a:rPr lang="es" sz="2400"/>
              <a:t>están</a:t>
            </a:r>
            <a:r>
              <a:rPr lang="es" sz="2400"/>
              <a:t> apasionados con la productividad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000"/>
              <a:t>L</a:t>
            </a:r>
            <a:r>
              <a:rPr lang="es" sz="2000"/>
              <a:t>es gusta planificar y mantener en orden sus tareas y sus labores pendientes.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Les gusta tener bajo control su carrera universitaria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Beneficios que obtiene el cliente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Mantener en la palma de la mano todos los asuntos relevantes del día, de la semana, del mes y del año gracias a las agendas y los organizadores personales que brinda nuestra marca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Ofrecer una visión amplia y general del estado de las tareas pendientes a través de nuestros calendarios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10f3dced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y KPI</a:t>
            </a:r>
            <a:endParaRPr/>
          </a:p>
        </p:txBody>
      </p:sp>
      <p:sp>
        <p:nvSpPr>
          <p:cNvPr id="78" name="Google Shape;78;g1810f3dced7_0_5"/>
          <p:cNvSpPr txBox="1"/>
          <p:nvPr>
            <p:ph idx="1" type="body"/>
          </p:nvPr>
        </p:nvSpPr>
        <p:spPr>
          <a:xfrm>
            <a:off x="3117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/>
              <a:t>OBJETIVOS</a:t>
            </a:r>
            <a:endParaRPr b="1" sz="20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Aumentar el tráfico de la web en el primer año de lanzamiento del ecommerce en 500 visitas.</a:t>
            </a:r>
            <a:endParaRPr sz="1800"/>
          </a:p>
        </p:txBody>
      </p:sp>
      <p:sp>
        <p:nvSpPr>
          <p:cNvPr id="79" name="Google Shape;79;g1810f3dced7_0_5"/>
          <p:cNvSpPr txBox="1"/>
          <p:nvPr>
            <p:ph idx="2" type="body"/>
          </p:nvPr>
        </p:nvSpPr>
        <p:spPr>
          <a:xfrm>
            <a:off x="4832400" y="1152475"/>
            <a:ext cx="44679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/>
              <a:t>KPI´s</a:t>
            </a:r>
            <a:endParaRPr b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11111"/>
              <a:buChar char="●"/>
            </a:pPr>
            <a:r>
              <a:rPr lang="es" sz="1800"/>
              <a:t>Nº entradas en la web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Visitas por sesión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Clicks de Google Ads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Nº de usuarios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Usuarios nuevos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810f3dced7_0_5"/>
          <p:cNvSpPr txBox="1"/>
          <p:nvPr>
            <p:ph idx="1" type="body"/>
          </p:nvPr>
        </p:nvSpPr>
        <p:spPr>
          <a:xfrm>
            <a:off x="311700" y="2433700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Alcanzar un 40% de ingresos  durante el primer año </a:t>
            </a:r>
            <a:endParaRPr sz="1800"/>
          </a:p>
        </p:txBody>
      </p:sp>
      <p:sp>
        <p:nvSpPr>
          <p:cNvPr id="81" name="Google Shape;81;g1810f3dced7_0_5"/>
          <p:cNvSpPr txBox="1"/>
          <p:nvPr>
            <p:ph idx="1" type="body"/>
          </p:nvPr>
        </p:nvSpPr>
        <p:spPr>
          <a:xfrm>
            <a:off x="4832400" y="2467475"/>
            <a:ext cx="4700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Tasa de conversión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Media de ingresos diarios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Promedio de ingresos por compra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Total de ingresos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Transacciones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Compradores nuevos</a:t>
            </a:r>
            <a:endParaRPr sz="4800"/>
          </a:p>
        </p:txBody>
      </p:sp>
      <p:sp>
        <p:nvSpPr>
          <p:cNvPr id="82" name="Google Shape;82;g1810f3dced7_0_5"/>
          <p:cNvSpPr txBox="1"/>
          <p:nvPr>
            <p:ph idx="1" type="body"/>
          </p:nvPr>
        </p:nvSpPr>
        <p:spPr>
          <a:xfrm>
            <a:off x="271575" y="360512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Retener un 20% de los clientes que han realizado al menos una compra en el primer año</a:t>
            </a:r>
            <a:endParaRPr sz="1800"/>
          </a:p>
        </p:txBody>
      </p:sp>
      <p:sp>
        <p:nvSpPr>
          <p:cNvPr id="83" name="Google Shape;83;g1810f3dced7_0_5"/>
          <p:cNvSpPr txBox="1"/>
          <p:nvPr>
            <p:ph idx="1" type="body"/>
          </p:nvPr>
        </p:nvSpPr>
        <p:spPr>
          <a:xfrm>
            <a:off x="4832400" y="3605125"/>
            <a:ext cx="4411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Transacciones por comprador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Usuarios recurrentes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Compradores que repiten entre 8-30 días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Compradores que repiten entre 31-90 días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bd0a637e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atraer tráfico a nuestra página web?</a:t>
            </a:r>
            <a:endParaRPr/>
          </a:p>
        </p:txBody>
      </p:sp>
      <p:sp>
        <p:nvSpPr>
          <p:cNvPr id="89" name="Google Shape;89;g1cbd0a637ed_0_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Crear una newsletter con artículos dedicados a estudiantes que incluyan temas como tips de estudio, </a:t>
            </a:r>
            <a:r>
              <a:rPr lang="es" sz="2000"/>
              <a:t>técnicas</a:t>
            </a:r>
            <a:r>
              <a:rPr lang="es" sz="2000"/>
              <a:t> de memorización, consejos para ser más productivos, entre otros.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Marketing de afiliados con youtubers </a:t>
            </a:r>
            <a:r>
              <a:rPr lang="es" sz="2000"/>
              <a:t>conocidos</a:t>
            </a:r>
            <a:r>
              <a:rPr lang="es" sz="2000"/>
              <a:t> que comparten su vida universitaria con sus suscriptores, que hablan sobre temas de productividad y planificación, crecimiento personal y motivación de estudio.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Campaña publicitaria en Instagram y Tik Tok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