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/>
    <p:restoredTop sz="94714"/>
  </p:normalViewPr>
  <p:slideViewPr>
    <p:cSldViewPr snapToGrid="0" snapToObjects="1">
      <p:cViewPr varScale="1">
        <p:scale>
          <a:sx n="132" d="100"/>
          <a:sy n="132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2643-1332-BE4C-B1E4-00FBCEF87147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EDC5-A07A-3441-9DCF-AD7E7EF8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7154" y="1637969"/>
            <a:ext cx="2552369" cy="1017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</a:p>
          <a:p>
            <a:r>
              <a:rPr lang="en-US" sz="1200" dirty="0" err="1" smtClean="0"/>
              <a:t>StartDateTime</a:t>
            </a:r>
            <a:endParaRPr lang="en-US" sz="1200" dirty="0" smtClean="0"/>
          </a:p>
          <a:p>
            <a:r>
              <a:rPr lang="en-US" sz="1200" dirty="0" err="1" smtClean="0"/>
              <a:t>EndDateTime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2838" y="462083"/>
            <a:ext cx="255236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Partner</a:t>
            </a:r>
          </a:p>
          <a:p>
            <a:r>
              <a:rPr lang="en-US" sz="1200" dirty="0" smtClean="0"/>
              <a:t>Name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1828" y="2106313"/>
            <a:ext cx="15592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</a:p>
          <a:p>
            <a:r>
              <a:rPr lang="en-US" sz="1200" dirty="0" smtClean="0"/>
              <a:t>Name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75271" y="3914344"/>
            <a:ext cx="17098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TopicFamily</a:t>
            </a:r>
            <a:endParaRPr lang="en-US" dirty="0" smtClean="0"/>
          </a:p>
          <a:p>
            <a:r>
              <a:rPr lang="en-US" sz="1200" dirty="0" smtClean="0"/>
              <a:t>Name</a:t>
            </a:r>
          </a:p>
          <a:p>
            <a:endParaRPr lang="en-US" dirty="0"/>
          </a:p>
        </p:txBody>
      </p:sp>
      <p:cxnSp>
        <p:nvCxnSpPr>
          <p:cNvPr id="9" name="Elbow Connector 8"/>
          <p:cNvCxnSpPr>
            <a:stCxn id="5" idx="1"/>
          </p:cNvCxnSpPr>
          <p:nvPr/>
        </p:nvCxnSpPr>
        <p:spPr>
          <a:xfrm rot="10800000" flipV="1">
            <a:off x="5629524" y="877581"/>
            <a:ext cx="3423315" cy="883841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629529" y="1931414"/>
            <a:ext cx="1772299" cy="590398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6150" y="1515915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0..n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551067" y="638797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0..1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0296" y="2576386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0..1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627010" y="1946088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0..n</a:t>
            </a:r>
            <a:endParaRPr lang="en-US" sz="900" dirty="0"/>
          </a:p>
        </p:txBody>
      </p:sp>
      <p:cxnSp>
        <p:nvCxnSpPr>
          <p:cNvPr id="21" name="Elbow Connector 20"/>
          <p:cNvCxnSpPr>
            <a:stCxn id="7" idx="1"/>
            <a:endCxn id="6" idx="3"/>
          </p:cNvCxnSpPr>
          <p:nvPr/>
        </p:nvCxnSpPr>
        <p:spPr>
          <a:xfrm rot="10800000">
            <a:off x="8961121" y="2521813"/>
            <a:ext cx="714150" cy="1808031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24926" y="4347520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9064170" y="2239408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..n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515678" y="4459658"/>
            <a:ext cx="155929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Email</a:t>
            </a:r>
          </a:p>
          <a:p>
            <a:endParaRPr lang="en-US" dirty="0"/>
          </a:p>
        </p:txBody>
      </p:sp>
      <p:cxnSp>
        <p:nvCxnSpPr>
          <p:cNvPr id="27" name="Elbow Connector 26"/>
          <p:cNvCxnSpPr>
            <a:stCxn id="26" idx="0"/>
            <a:endCxn id="4" idx="2"/>
          </p:cNvCxnSpPr>
          <p:nvPr/>
        </p:nvCxnSpPr>
        <p:spPr>
          <a:xfrm rot="16200000" flipV="1">
            <a:off x="4922371" y="2086704"/>
            <a:ext cx="1803922" cy="2941986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1081" y="2673330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0..n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6839411" y="4258642"/>
            <a:ext cx="501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0..n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717" y="5102209"/>
            <a:ext cx="3646022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Boundary conditions</a:t>
            </a:r>
          </a:p>
          <a:p>
            <a:r>
              <a:rPr lang="en-US" sz="1000" dirty="0" smtClean="0"/>
              <a:t>Random data</a:t>
            </a:r>
          </a:p>
          <a:p>
            <a:r>
              <a:rPr lang="en-US" sz="1000" dirty="0" smtClean="0"/>
              <a:t>Spread evenly over 3 years</a:t>
            </a:r>
          </a:p>
          <a:p>
            <a:r>
              <a:rPr lang="en-US" sz="1000" dirty="0" smtClean="0"/>
              <a:t>50 engineers</a:t>
            </a:r>
          </a:p>
          <a:p>
            <a:r>
              <a:rPr lang="en-US" sz="1000" dirty="0" smtClean="0"/>
              <a:t>Topics as per current list</a:t>
            </a:r>
          </a:p>
          <a:p>
            <a:r>
              <a:rPr lang="en-US" sz="1000" dirty="0" smtClean="0"/>
              <a:t>20 partners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962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Cremese (Protiviti Inc)</dc:creator>
  <cp:lastModifiedBy>Andrea Cremese (Protiviti Inc)</cp:lastModifiedBy>
  <cp:revision>5</cp:revision>
  <dcterms:created xsi:type="dcterms:W3CDTF">2016-09-06T20:17:03Z</dcterms:created>
  <dcterms:modified xsi:type="dcterms:W3CDTF">2016-09-06T20:38:35Z</dcterms:modified>
</cp:coreProperties>
</file>