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>
        <p:scale>
          <a:sx n="72" d="100"/>
          <a:sy n="72" d="100"/>
        </p:scale>
        <p:origin x="92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774A9-8C44-E5AA-F196-DB7631BE4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2C2B00-4131-A3B3-C2CC-FCC553B93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D00A4-9520-6E63-905B-4211DA24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60FCF-CDD3-677C-91DD-C1C8DCF4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25FBBE-AA1D-A1A2-FF30-C13F2A5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64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C9492-E6EE-72FE-F33B-2CE60F85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FAF954-1A1F-C238-4ECF-EAE436E8E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A716A-B308-39D0-F457-E2099D50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796263-C15B-9185-E6CA-E4DB13D0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63E17-64C1-35F9-1AFF-F29C0A56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05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FDF727-F325-2F51-09D8-847CFE3A4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2D9BC4-4B71-6258-5E84-74774FD4F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EE29B-1210-46B1-3177-1DD41808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4C403-4450-8FEB-58E8-ED9192DC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048B5-774D-973E-D5C4-3470114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551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30961-7596-F701-C30B-7085B98F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8ED09-239C-8E00-8089-E4B452AC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D8CB7E-74C7-5306-D62C-B16693A6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0D066-27E3-AE83-3CB2-A0A33AA4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DBC92-8672-7F87-AFB6-DD9A16CB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952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92C1E-6411-88F1-2F9E-60F81E2D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43097-4044-47D0-7092-9D8388B9E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C51AB-63AB-01CB-E1A8-342B51BD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B486C5-857B-9627-BDC9-FA68F296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9309B-ECFD-AA22-EC29-66ED18E5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17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1658A-48FA-1F39-BAFC-D961A2A3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B531C-370A-475F-D4A8-8DD044BF8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A99FED-C239-8C89-15F8-92EF63C1C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EBB8C8-AD3A-11DC-2800-8C273B85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50E861-E99D-5CEC-C8EE-34067E22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943EAA-3815-F03A-0A30-9D0A974B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775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E2FCF-F8B5-4A01-A08E-3A63ECB8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3E4BBB-5E89-1966-ED80-654F9D1D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DC4AD-A862-CB91-D771-148A1D21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1BBA1A-56E3-D231-CD6A-BD0D08811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BC9877-88FA-2FC7-7622-E24154596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2309A4-44F7-280A-BC74-CCC4B433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378C12-F1BB-3641-38CE-B50DCC2B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0BEDA0-E86F-B4F9-BFFE-FD9061EC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F1733-BD32-FDA1-B0FF-9587CC89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FB6D94-AC6B-88E9-8774-673B9F3E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EF7F55-90C2-E762-3E89-14C3EB7E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529838-9FA1-C6F0-B336-D30D8FF3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1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57E370-ACFC-7654-BFCF-4058EE4A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DE6CE8-8776-8620-EF19-8E50A114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384B9-59D3-5CC0-7ACE-51AA0CDE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46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53452-7316-AF1F-AB38-9260975B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3AC39-01AC-7C9F-8669-D65C89E1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BE4BD-8371-7B53-F856-65591882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BD551-E5A6-96FC-C924-4026AE89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FABD04-C60B-BBF3-BB97-5C9EA0A7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A76A65-7E50-7973-B6BC-AC79A53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1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C08DC-8BDB-31AF-FD7F-EB7078FB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9BF9C6-491C-9B35-45A7-E5FB7FAE3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C06E2D-615B-6CD9-21DC-21A5F44EC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C65E06-5DED-FE59-8987-A8BEBAA0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395FA6-84FB-8D91-A6E1-C1C77927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5E1AED-4AA8-D95F-6671-0B31C4A4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19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57D7BF-191D-5677-CEED-AC8813D3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BF9332-F177-0470-B9E9-0F7C39B2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D7517-BD5F-2ADC-6969-44C75ED66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F440-AD93-1E44-A577-1EC09E6D336F}" type="datetimeFigureOut">
              <a:rPr lang="es-CO" smtClean="0"/>
              <a:t>23/09/22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EB614B-4709-5040-4DB4-65381AB7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15893E-D867-5AC0-DDF3-EFAE3F3BB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643D-BD2D-A548-8DFE-92ED030F6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5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A01EF-3F61-35AB-955F-557269451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s-CO" sz="5400" dirty="0">
                <a:solidFill>
                  <a:srgbClr val="FFFFFF"/>
                </a:solidFill>
              </a:rPr>
              <a:t>Rafting </a:t>
            </a:r>
            <a:r>
              <a:rPr lang="es-CO" sz="5400" dirty="0" err="1">
                <a:solidFill>
                  <a:srgbClr val="FFFFFF"/>
                </a:solidFill>
              </a:rPr>
              <a:t>for</a:t>
            </a:r>
            <a:r>
              <a:rPr lang="es-CO" sz="5400" dirty="0">
                <a:solidFill>
                  <a:srgbClr val="FFFFFF"/>
                </a:solidFill>
              </a:rPr>
              <a:t> </a:t>
            </a:r>
            <a:r>
              <a:rPr lang="es-CO" sz="5400" dirty="0" err="1">
                <a:solidFill>
                  <a:srgbClr val="FFFFFF"/>
                </a:solidFill>
              </a:rPr>
              <a:t>Everyone</a:t>
            </a:r>
            <a:endParaRPr lang="es-CO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DE56D1-EDAD-5077-902D-AFE7B59B6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es-CO" sz="2000">
              <a:solidFill>
                <a:srgbClr val="E7E6E6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anotaje - Iconos gratis de personas">
            <a:extLst>
              <a:ext uri="{FF2B5EF4-FFF2-40B4-BE49-F238E27FC236}">
                <a16:creationId xmlns:a16="http://schemas.microsoft.com/office/drawing/2014/main" id="{B5E7796E-EBE9-0C0D-B2AC-E748E6ED0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9" y="25458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cono de Canotaje estilo Glifos de iOS">
            <a:extLst>
              <a:ext uri="{FF2B5EF4-FFF2-40B4-BE49-F238E27FC236}">
                <a16:creationId xmlns:a16="http://schemas.microsoft.com/office/drawing/2014/main" id="{C9C0160A-2CBD-70E4-FCCC-27D70CBE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41" y="253450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D77AB42-A7AD-0801-D01E-E94E58F5B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320800"/>
            <a:ext cx="5029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326 ilustraciones de stock de Rafting cartoon | Depositphotos®">
            <a:extLst>
              <a:ext uri="{FF2B5EF4-FFF2-40B4-BE49-F238E27FC236}">
                <a16:creationId xmlns:a16="http://schemas.microsoft.com/office/drawing/2014/main" id="{6F78F599-1378-F4D6-EF2F-4327135E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8D5469-4ED7-E165-567D-6409015E8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441450"/>
            <a:ext cx="5143500" cy="3975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9C120D-BD73-F0DA-AE7A-A59931B88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905" y="0"/>
            <a:ext cx="6930189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1A2AE1-7601-CD11-7947-CC25916F1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625" y="0"/>
            <a:ext cx="6704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3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A01EF-3F61-35AB-955F-557269451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s-CO" sz="5400" dirty="0">
                <a:solidFill>
                  <a:srgbClr val="FFFFFF"/>
                </a:solidFill>
              </a:rPr>
              <a:t>Rafting </a:t>
            </a:r>
            <a:r>
              <a:rPr lang="es-CO" sz="5400" dirty="0" err="1">
                <a:solidFill>
                  <a:srgbClr val="FFFFFF"/>
                </a:solidFill>
              </a:rPr>
              <a:t>for</a:t>
            </a:r>
            <a:r>
              <a:rPr lang="es-CO" sz="5400" dirty="0">
                <a:solidFill>
                  <a:srgbClr val="FFFFFF"/>
                </a:solidFill>
              </a:rPr>
              <a:t> </a:t>
            </a:r>
            <a:r>
              <a:rPr lang="es-CO" sz="5400" dirty="0" err="1">
                <a:solidFill>
                  <a:srgbClr val="FFFFFF"/>
                </a:solidFill>
              </a:rPr>
              <a:t>Everyone</a:t>
            </a:r>
            <a:endParaRPr lang="es-CO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DE56D1-EDAD-5077-902D-AFE7B59B6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es-CO" sz="2000">
              <a:solidFill>
                <a:srgbClr val="E7E6E6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Viajes Aventura, Río Pacuare, Tara, Rápidos, Rafting, Recreación al Aire  Libre, Kayak, Balsa Inflable, aventuras, En blanco y negro, calzado png |  PNGWing">
            <a:extLst>
              <a:ext uri="{FF2B5EF4-FFF2-40B4-BE49-F238E27FC236}">
                <a16:creationId xmlns:a16="http://schemas.microsoft.com/office/drawing/2014/main" id="{5FE594EE-88F2-712D-CBFD-1DE7DCC0E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2955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notaje - Iconos gratis de personas">
            <a:extLst>
              <a:ext uri="{FF2B5EF4-FFF2-40B4-BE49-F238E27FC236}">
                <a16:creationId xmlns:a16="http://schemas.microsoft.com/office/drawing/2014/main" id="{9E5F10E4-F4FF-6629-A9E2-571B4B1A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246697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273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6</Words>
  <Application>Microsoft Macintosh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Rafting for Everyone</vt:lpstr>
      <vt:lpstr>Presentación de PowerPoint</vt:lpstr>
      <vt:lpstr>Rafting for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Rafting for Everyone</dc:title>
  <dc:creator>Microsoft Office User</dc:creator>
  <cp:lastModifiedBy>Microsoft Office User</cp:lastModifiedBy>
  <cp:revision>1</cp:revision>
  <dcterms:created xsi:type="dcterms:W3CDTF">2022-09-24T00:52:43Z</dcterms:created>
  <dcterms:modified xsi:type="dcterms:W3CDTF">2022-09-26T22:31:19Z</dcterms:modified>
</cp:coreProperties>
</file>