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9" r:id="rId2"/>
    <p:sldId id="260" r:id="rId3"/>
    <p:sldId id="261" r:id="rId4"/>
  </p:sldIdLst>
  <p:sldSz cx="15840075" cy="158400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6D7EA0-E91C-4B4D-90B9-52E5DAB34D7B}" v="36" dt="2025-08-07T13:51:43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101" autoAdjust="0"/>
  </p:normalViewPr>
  <p:slideViewPr>
    <p:cSldViewPr snapToGrid="0">
      <p:cViewPr>
        <p:scale>
          <a:sx n="78" d="100"/>
          <a:sy n="78" d="100"/>
        </p:scale>
        <p:origin x="1098" y="-1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chez, Andrea Cecilia (Alliance Bioversity-CIAT)" userId="1c01d433-d123-45b5-bcb7-0c97fcfb82b9" providerId="ADAL" clId="{2B52F604-BA0D-47C1-A292-E2209BB3A38A}"/>
    <pc:docChg chg="undo custSel addSld delSld modSld">
      <pc:chgData name="Sanchez, Andrea Cecilia (Alliance Bioversity-CIAT)" userId="1c01d433-d123-45b5-bcb7-0c97fcfb82b9" providerId="ADAL" clId="{2B52F604-BA0D-47C1-A292-E2209BB3A38A}" dt="2025-05-27T13:40:11.806" v="6238" actId="20577"/>
      <pc:docMkLst>
        <pc:docMk/>
      </pc:docMkLst>
      <pc:sldChg chg="del">
        <pc:chgData name="Sanchez, Andrea Cecilia (Alliance Bioversity-CIAT)" userId="1c01d433-d123-45b5-bcb7-0c97fcfb82b9" providerId="ADAL" clId="{2B52F604-BA0D-47C1-A292-E2209BB3A38A}" dt="2025-05-19T16:56:06.302" v="4327" actId="47"/>
        <pc:sldMkLst>
          <pc:docMk/>
          <pc:sldMk cId="2608338748" sldId="257"/>
        </pc:sldMkLst>
      </pc:sldChg>
      <pc:sldChg chg="modSp del mod">
        <pc:chgData name="Sanchez, Andrea Cecilia (Alliance Bioversity-CIAT)" userId="1c01d433-d123-45b5-bcb7-0c97fcfb82b9" providerId="ADAL" clId="{2B52F604-BA0D-47C1-A292-E2209BB3A38A}" dt="2025-05-19T16:56:04.746" v="4326" actId="47"/>
        <pc:sldMkLst>
          <pc:docMk/>
          <pc:sldMk cId="2664020087" sldId="258"/>
        </pc:sldMkLst>
      </pc:sldChg>
      <pc:sldChg chg="addSp delSp modSp add mod">
        <pc:chgData name="Sanchez, Andrea Cecilia (Alliance Bioversity-CIAT)" userId="1c01d433-d123-45b5-bcb7-0c97fcfb82b9" providerId="ADAL" clId="{2B52F604-BA0D-47C1-A292-E2209BB3A38A}" dt="2025-05-27T13:25:54.455" v="5802" actId="478"/>
        <pc:sldMkLst>
          <pc:docMk/>
          <pc:sldMk cId="1261558817" sldId="259"/>
        </pc:sldMkLst>
      </pc:sldChg>
      <pc:sldChg chg="addSp delSp modSp add mod">
        <pc:chgData name="Sanchez, Andrea Cecilia (Alliance Bioversity-CIAT)" userId="1c01d433-d123-45b5-bcb7-0c97fcfb82b9" providerId="ADAL" clId="{2B52F604-BA0D-47C1-A292-E2209BB3A38A}" dt="2025-05-27T13:19:32.558" v="5521" actId="20577"/>
        <pc:sldMkLst>
          <pc:docMk/>
          <pc:sldMk cId="2556178205" sldId="260"/>
        </pc:sldMkLst>
      </pc:sldChg>
      <pc:sldChg chg="addSp delSp modSp add mod">
        <pc:chgData name="Sanchez, Andrea Cecilia (Alliance Bioversity-CIAT)" userId="1c01d433-d123-45b5-bcb7-0c97fcfb82b9" providerId="ADAL" clId="{2B52F604-BA0D-47C1-A292-E2209BB3A38A}" dt="2025-05-27T13:40:11.806" v="6238" actId="20577"/>
        <pc:sldMkLst>
          <pc:docMk/>
          <pc:sldMk cId="1893782827" sldId="261"/>
        </pc:sldMkLst>
      </pc:sldChg>
    </pc:docChg>
  </pc:docChgLst>
  <pc:docChgLst>
    <pc:chgData name="Sanchez, Andrea Cecilia (Alliance Bioversity-CIAT)" userId="1c01d433-d123-45b5-bcb7-0c97fcfb82b9" providerId="ADAL" clId="{1DEA9614-913C-4513-A6B1-C816E889C8BB}"/>
    <pc:docChg chg="undo custSel addSld modSld modMainMaster modNotesMaster">
      <pc:chgData name="Sanchez, Andrea Cecilia (Alliance Bioversity-CIAT)" userId="1c01d433-d123-45b5-bcb7-0c97fcfb82b9" providerId="ADAL" clId="{1DEA9614-913C-4513-A6B1-C816E889C8BB}" dt="2023-10-12T17:45:11.963" v="1136" actId="1036"/>
      <pc:docMkLst>
        <pc:docMk/>
      </pc:docMkLst>
      <pc:sldChg chg="addSp delSp modSp mod modNotes">
        <pc:chgData name="Sanchez, Andrea Cecilia (Alliance Bioversity-CIAT)" userId="1c01d433-d123-45b5-bcb7-0c97fcfb82b9" providerId="ADAL" clId="{1DEA9614-913C-4513-A6B1-C816E889C8BB}" dt="2023-10-12T17:19:52.682" v="700"/>
        <pc:sldMkLst>
          <pc:docMk/>
          <pc:sldMk cId="0" sldId="256"/>
        </pc:sldMkLst>
      </pc:sldChg>
      <pc:sldChg chg="addSp delSp modSp add mod modNotes">
        <pc:chgData name="Sanchez, Andrea Cecilia (Alliance Bioversity-CIAT)" userId="1c01d433-d123-45b5-bcb7-0c97fcfb82b9" providerId="ADAL" clId="{1DEA9614-913C-4513-A6B1-C816E889C8BB}" dt="2023-10-12T17:45:11.963" v="1136" actId="1036"/>
        <pc:sldMkLst>
          <pc:docMk/>
          <pc:sldMk cId="2608338748" sldId="257"/>
        </pc:sldMkLst>
      </pc:sldChg>
      <pc:sldMasterChg chg="modSp modSldLayout">
        <pc:chgData name="Sanchez, Andrea Cecilia (Alliance Bioversity-CIAT)" userId="1c01d433-d123-45b5-bcb7-0c97fcfb82b9" providerId="ADAL" clId="{1DEA9614-913C-4513-A6B1-C816E889C8BB}" dt="2023-10-12T17:19:52.682" v="700"/>
        <pc:sldMasterMkLst>
          <pc:docMk/>
          <pc:sldMasterMk cId="0" sldId="2147483659"/>
        </pc:sldMasterMkLst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48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49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0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1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2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3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4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5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6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7"/>
          </pc:sldLayoutMkLst>
        </pc:sldLayoutChg>
        <pc:sldLayoutChg chg="modSp">
          <pc:chgData name="Sanchez, Andrea Cecilia (Alliance Bioversity-CIAT)" userId="1c01d433-d123-45b5-bcb7-0c97fcfb82b9" providerId="ADAL" clId="{1DEA9614-913C-4513-A6B1-C816E889C8BB}" dt="2023-10-12T17:19:52.682" v="700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Sanchez, Andrea Cecilia (Alliance Bioversity-CIAT)" userId="1c01d433-d123-45b5-bcb7-0c97fcfb82b9" providerId="ADAL" clId="{7E6D7EA0-E91C-4B4D-90B9-52E5DAB34D7B}"/>
    <pc:docChg chg="undo custSel modSld">
      <pc:chgData name="Sanchez, Andrea Cecilia (Alliance Bioversity-CIAT)" userId="1c01d433-d123-45b5-bcb7-0c97fcfb82b9" providerId="ADAL" clId="{7E6D7EA0-E91C-4B4D-90B9-52E5DAB34D7B}" dt="2025-08-08T09:46:31.211" v="1631" actId="20577"/>
      <pc:docMkLst>
        <pc:docMk/>
      </pc:docMkLst>
      <pc:sldChg chg="addSp delSp modSp mod">
        <pc:chgData name="Sanchez, Andrea Cecilia (Alliance Bioversity-CIAT)" userId="1c01d433-d123-45b5-bcb7-0c97fcfb82b9" providerId="ADAL" clId="{7E6D7EA0-E91C-4B4D-90B9-52E5DAB34D7B}" dt="2025-08-08T09:46:31.211" v="1631" actId="20577"/>
        <pc:sldMkLst>
          <pc:docMk/>
          <pc:sldMk cId="1261558817" sldId="259"/>
        </pc:sldMkLst>
        <pc:spChg chg="mod">
          <ac:chgData name="Sanchez, Andrea Cecilia (Alliance Bioversity-CIAT)" userId="1c01d433-d123-45b5-bcb7-0c97fcfb82b9" providerId="ADAL" clId="{7E6D7EA0-E91C-4B4D-90B9-52E5DAB34D7B}" dt="2025-08-07T13:48:34.438" v="1495" actId="1035"/>
          <ac:spMkLst>
            <pc:docMk/>
            <pc:sldMk cId="1261558817" sldId="259"/>
            <ac:spMk id="2" creationId="{232BE84E-0F9B-682C-E452-4C79BFC95E6A}"/>
          </ac:spMkLst>
        </pc:spChg>
        <pc:spChg chg="del">
          <ac:chgData name="Sanchez, Andrea Cecilia (Alliance Bioversity-CIAT)" userId="1c01d433-d123-45b5-bcb7-0c97fcfb82b9" providerId="ADAL" clId="{7E6D7EA0-E91C-4B4D-90B9-52E5DAB34D7B}" dt="2025-08-07T13:28:01.475" v="717" actId="478"/>
          <ac:spMkLst>
            <pc:docMk/>
            <pc:sldMk cId="1261558817" sldId="259"/>
            <ac:spMk id="4" creationId="{22EDA1B2-47FF-67EF-3DE1-AB690489E1A4}"/>
          </ac:spMkLst>
        </pc:spChg>
        <pc:spChg chg="add mod">
          <ac:chgData name="Sanchez, Andrea Cecilia (Alliance Bioversity-CIAT)" userId="1c01d433-d123-45b5-bcb7-0c97fcfb82b9" providerId="ADAL" clId="{7E6D7EA0-E91C-4B4D-90B9-52E5DAB34D7B}" dt="2025-08-07T13:50:57.240" v="1565" actId="1035"/>
          <ac:spMkLst>
            <pc:docMk/>
            <pc:sldMk cId="1261558817" sldId="259"/>
            <ac:spMk id="5" creationId="{C236466B-581A-1DDD-9CCB-591B238735AA}"/>
          </ac:spMkLst>
        </pc:spChg>
        <pc:spChg chg="del mod">
          <ac:chgData name="Sanchez, Andrea Cecilia (Alliance Bioversity-CIAT)" userId="1c01d433-d123-45b5-bcb7-0c97fcfb82b9" providerId="ADAL" clId="{7E6D7EA0-E91C-4B4D-90B9-52E5DAB34D7B}" dt="2025-08-07T13:28:06.708" v="722" actId="478"/>
          <ac:spMkLst>
            <pc:docMk/>
            <pc:sldMk cId="1261558817" sldId="259"/>
            <ac:spMk id="6" creationId="{BA14F782-E759-7521-22FD-2BA5B421360D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50:17.133" v="1536" actId="14100"/>
          <ac:spMkLst>
            <pc:docMk/>
            <pc:sldMk cId="1261558817" sldId="259"/>
            <ac:spMk id="23" creationId="{809B5C49-6699-AC11-1697-DDB1ADA47CF7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0:14.603" v="757" actId="1076"/>
          <ac:spMkLst>
            <pc:docMk/>
            <pc:sldMk cId="1261558817" sldId="259"/>
            <ac:spMk id="45" creationId="{3BA239DA-1F47-89A4-A390-A1889272B1CE}"/>
          </ac:spMkLst>
        </pc:spChg>
        <pc:spChg chg="del">
          <ac:chgData name="Sanchez, Andrea Cecilia (Alliance Bioversity-CIAT)" userId="1c01d433-d123-45b5-bcb7-0c97fcfb82b9" providerId="ADAL" clId="{7E6D7EA0-E91C-4B4D-90B9-52E5DAB34D7B}" dt="2025-08-07T13:27:39.109" v="711" actId="478"/>
          <ac:spMkLst>
            <pc:docMk/>
            <pc:sldMk cId="1261558817" sldId="259"/>
            <ac:spMk id="46" creationId="{63399C7C-3818-A3D3-67A2-138D841B9C4B}"/>
          </ac:spMkLst>
        </pc:spChg>
        <pc:spChg chg="add mod topLvl">
          <ac:chgData name="Sanchez, Andrea Cecilia (Alliance Bioversity-CIAT)" userId="1c01d433-d123-45b5-bcb7-0c97fcfb82b9" providerId="ADAL" clId="{7E6D7EA0-E91C-4B4D-90B9-52E5DAB34D7B}" dt="2025-08-08T09:44:32.252" v="1614" actId="20577"/>
          <ac:spMkLst>
            <pc:docMk/>
            <pc:sldMk cId="1261558817" sldId="259"/>
            <ac:spMk id="47" creationId="{B7C70CE2-C9C3-B9FF-EF72-63AF9D46E9DA}"/>
          </ac:spMkLst>
        </pc:spChg>
        <pc:spChg chg="add del mod">
          <ac:chgData name="Sanchez, Andrea Cecilia (Alliance Bioversity-CIAT)" userId="1c01d433-d123-45b5-bcb7-0c97fcfb82b9" providerId="ADAL" clId="{7E6D7EA0-E91C-4B4D-90B9-52E5DAB34D7B}" dt="2025-08-07T13:32:54.260" v="899" actId="478"/>
          <ac:spMkLst>
            <pc:docMk/>
            <pc:sldMk cId="1261558817" sldId="259"/>
            <ac:spMk id="50" creationId="{FB45AE81-8269-BB70-B23F-A9335BE670EF}"/>
          </ac:spMkLst>
        </pc:spChg>
        <pc:spChg chg="add mod topLvl">
          <ac:chgData name="Sanchez, Andrea Cecilia (Alliance Bioversity-CIAT)" userId="1c01d433-d123-45b5-bcb7-0c97fcfb82b9" providerId="ADAL" clId="{7E6D7EA0-E91C-4B4D-90B9-52E5DAB34D7B}" dt="2025-08-07T13:33:30.842" v="908" actId="164"/>
          <ac:spMkLst>
            <pc:docMk/>
            <pc:sldMk cId="1261558817" sldId="259"/>
            <ac:spMk id="53" creationId="{5417E06A-F4EB-4177-C745-B32C6B099EB4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3:30.842" v="908" actId="164"/>
          <ac:spMkLst>
            <pc:docMk/>
            <pc:sldMk cId="1261558817" sldId="259"/>
            <ac:spMk id="54" creationId="{86437C63-1DAE-7D94-49E3-F88A3E2678ED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7T13:48:34.438" v="1495" actId="1035"/>
          <ac:spMkLst>
            <pc:docMk/>
            <pc:sldMk cId="1261558817" sldId="259"/>
            <ac:spMk id="55" creationId="{FA7AFCEE-26A5-65C6-4CFF-A2CCF8A5F17F}"/>
          </ac:spMkLst>
        </pc:spChg>
        <pc:spChg chg="add mod topLvl">
          <ac:chgData name="Sanchez, Andrea Cecilia (Alliance Bioversity-CIAT)" userId="1c01d433-d123-45b5-bcb7-0c97fcfb82b9" providerId="ADAL" clId="{7E6D7EA0-E91C-4B4D-90B9-52E5DAB34D7B}" dt="2025-08-08T09:45:56.316" v="1624" actId="20577"/>
          <ac:spMkLst>
            <pc:docMk/>
            <pc:sldMk cId="1261558817" sldId="259"/>
            <ac:spMk id="56" creationId="{E83798FA-473A-8663-3C75-D28E1B895955}"/>
          </ac:spMkLst>
        </pc:spChg>
        <pc:spChg chg="del">
          <ac:chgData name="Sanchez, Andrea Cecilia (Alliance Bioversity-CIAT)" userId="1c01d433-d123-45b5-bcb7-0c97fcfb82b9" providerId="ADAL" clId="{7E6D7EA0-E91C-4B4D-90B9-52E5DAB34D7B}" dt="2025-08-07T13:27:41.458" v="712" actId="478"/>
          <ac:spMkLst>
            <pc:docMk/>
            <pc:sldMk cId="1261558817" sldId="259"/>
            <ac:spMk id="57" creationId="{C95366BC-9375-C339-70C7-D762FAA478A5}"/>
          </ac:spMkLst>
        </pc:spChg>
        <pc:spChg chg="add mod topLvl">
          <ac:chgData name="Sanchez, Andrea Cecilia (Alliance Bioversity-CIAT)" userId="1c01d433-d123-45b5-bcb7-0c97fcfb82b9" providerId="ADAL" clId="{7E6D7EA0-E91C-4B4D-90B9-52E5DAB34D7B}" dt="2025-08-08T09:45:47.771" v="1620" actId="20577"/>
          <ac:spMkLst>
            <pc:docMk/>
            <pc:sldMk cId="1261558817" sldId="259"/>
            <ac:spMk id="59" creationId="{856A44AC-D5FB-CB4D-7153-91D12D846EE9}"/>
          </ac:spMkLst>
        </pc:spChg>
        <pc:spChg chg="add mod topLvl">
          <ac:chgData name="Sanchez, Andrea Cecilia (Alliance Bioversity-CIAT)" userId="1c01d433-d123-45b5-bcb7-0c97fcfb82b9" providerId="ADAL" clId="{7E6D7EA0-E91C-4B4D-90B9-52E5DAB34D7B}" dt="2025-08-08T09:46:23.931" v="1629" actId="20577"/>
          <ac:spMkLst>
            <pc:docMk/>
            <pc:sldMk cId="1261558817" sldId="259"/>
            <ac:spMk id="62" creationId="{D8C8E906-4AF4-8398-DD9C-602CB2F79891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8T09:46:20.941" v="1626" actId="20577"/>
          <ac:spMkLst>
            <pc:docMk/>
            <pc:sldMk cId="1261558817" sldId="259"/>
            <ac:spMk id="63" creationId="{8D2A74C7-0E4B-CAAA-3CDA-0161924A3F5A}"/>
          </ac:spMkLst>
        </pc:spChg>
        <pc:spChg chg="del">
          <ac:chgData name="Sanchez, Andrea Cecilia (Alliance Bioversity-CIAT)" userId="1c01d433-d123-45b5-bcb7-0c97fcfb82b9" providerId="ADAL" clId="{7E6D7EA0-E91C-4B4D-90B9-52E5DAB34D7B}" dt="2025-08-07T13:28:02.338" v="718" actId="478"/>
          <ac:spMkLst>
            <pc:docMk/>
            <pc:sldMk cId="1261558817" sldId="259"/>
            <ac:spMk id="67" creationId="{0235C781-8D44-812B-6A43-1C4D095F67F0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8T09:43:20.843" v="1605" actId="20577"/>
          <ac:spMkLst>
            <pc:docMk/>
            <pc:sldMk cId="1261558817" sldId="259"/>
            <ac:spMk id="68" creationId="{633A735D-C39E-0AD0-D49D-F7953F6F3813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8T09:46:31.211" v="1631" actId="20577"/>
          <ac:spMkLst>
            <pc:docMk/>
            <pc:sldMk cId="1261558817" sldId="259"/>
            <ac:spMk id="70" creationId="{8A07D326-1650-F89D-F22F-E7B871C9E3C7}"/>
          </ac:spMkLst>
        </pc:spChg>
        <pc:spChg chg="del mod">
          <ac:chgData name="Sanchez, Andrea Cecilia (Alliance Bioversity-CIAT)" userId="1c01d433-d123-45b5-bcb7-0c97fcfb82b9" providerId="ADAL" clId="{7E6D7EA0-E91C-4B4D-90B9-52E5DAB34D7B}" dt="2025-08-07T13:33:01.091" v="903" actId="478"/>
          <ac:spMkLst>
            <pc:docMk/>
            <pc:sldMk cId="1261558817" sldId="259"/>
            <ac:spMk id="73" creationId="{869DA907-A249-5432-CBE9-30450EBBA22F}"/>
          </ac:spMkLst>
        </pc:spChg>
        <pc:spChg chg="del mod">
          <ac:chgData name="Sanchez, Andrea Cecilia (Alliance Bioversity-CIAT)" userId="1c01d433-d123-45b5-bcb7-0c97fcfb82b9" providerId="ADAL" clId="{7E6D7EA0-E91C-4B4D-90B9-52E5DAB34D7B}" dt="2025-08-07T13:32:59.764" v="902" actId="478"/>
          <ac:spMkLst>
            <pc:docMk/>
            <pc:sldMk cId="1261558817" sldId="259"/>
            <ac:spMk id="74" creationId="{262E3772-5DC0-C134-EC7F-9B1DC2620D7C}"/>
          </ac:spMkLst>
        </pc:spChg>
        <pc:spChg chg="add del mod">
          <ac:chgData name="Sanchez, Andrea Cecilia (Alliance Bioversity-CIAT)" userId="1c01d433-d123-45b5-bcb7-0c97fcfb82b9" providerId="ADAL" clId="{7E6D7EA0-E91C-4B4D-90B9-52E5DAB34D7B}" dt="2025-08-07T13:33:03.700" v="904" actId="478"/>
          <ac:spMkLst>
            <pc:docMk/>
            <pc:sldMk cId="1261558817" sldId="259"/>
            <ac:spMk id="75" creationId="{9ACE9E25-B36B-50C8-A717-682C0EEC697A}"/>
          </ac:spMkLst>
        </pc:spChg>
        <pc:spChg chg="del mod">
          <ac:chgData name="Sanchez, Andrea Cecilia (Alliance Bioversity-CIAT)" userId="1c01d433-d123-45b5-bcb7-0c97fcfb82b9" providerId="ADAL" clId="{7E6D7EA0-E91C-4B4D-90B9-52E5DAB34D7B}" dt="2025-08-07T13:32:57.540" v="901" actId="478"/>
          <ac:spMkLst>
            <pc:docMk/>
            <pc:sldMk cId="1261558817" sldId="259"/>
            <ac:spMk id="78" creationId="{CBBCD730-E34F-F322-78BB-D0BE0699172A}"/>
          </ac:spMkLst>
        </pc:spChg>
        <pc:spChg chg="del mod topLvl">
          <ac:chgData name="Sanchez, Andrea Cecilia (Alliance Bioversity-CIAT)" userId="1c01d433-d123-45b5-bcb7-0c97fcfb82b9" providerId="ADAL" clId="{7E6D7EA0-E91C-4B4D-90B9-52E5DAB34D7B}" dt="2025-08-07T13:33:25.796" v="907" actId="478"/>
          <ac:spMkLst>
            <pc:docMk/>
            <pc:sldMk cId="1261558817" sldId="259"/>
            <ac:spMk id="79" creationId="{8BC683AB-3271-1F22-8AA2-B2696D010F42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0:10.282" v="756" actId="1076"/>
          <ac:spMkLst>
            <pc:docMk/>
            <pc:sldMk cId="1261558817" sldId="259"/>
            <ac:spMk id="88" creationId="{C96E6A25-EF0E-AE99-4CEF-2AB29090E907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48:34.438" v="1495" actId="1035"/>
          <ac:spMkLst>
            <pc:docMk/>
            <pc:sldMk cId="1261558817" sldId="259"/>
            <ac:spMk id="90" creationId="{50B25253-BCC1-DFEC-C9AD-2756BDDBFA22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50:41.165" v="1555" actId="14100"/>
          <ac:spMkLst>
            <pc:docMk/>
            <pc:sldMk cId="1261558817" sldId="259"/>
            <ac:spMk id="91" creationId="{1E5A36F0-6B0C-A30A-11A8-90D6000A5A0B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4:34.923" v="912" actId="14100"/>
          <ac:spMkLst>
            <pc:docMk/>
            <pc:sldMk cId="1261558817" sldId="259"/>
            <ac:spMk id="92" creationId="{1FDC0199-5F70-BB16-406B-441FED34D008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29:17.484" v="737" actId="1076"/>
          <ac:spMkLst>
            <pc:docMk/>
            <pc:sldMk cId="1261558817" sldId="259"/>
            <ac:spMk id="93" creationId="{C5C10BB6-E25E-09AA-E1AA-EFF10A4D0AC7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50:36.936" v="1554" actId="1035"/>
          <ac:spMkLst>
            <pc:docMk/>
            <pc:sldMk cId="1261558817" sldId="259"/>
            <ac:spMk id="95" creationId="{B047A05C-AB60-78C3-CC76-E2ADFA1FC546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1:28.991" v="878" actId="164"/>
          <ac:spMkLst>
            <pc:docMk/>
            <pc:sldMk cId="1261558817" sldId="259"/>
            <ac:spMk id="96" creationId="{68F49987-1DC5-001B-5D69-8BCE28EE0D31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1:28.991" v="878" actId="164"/>
          <ac:spMkLst>
            <pc:docMk/>
            <pc:sldMk cId="1261558817" sldId="259"/>
            <ac:spMk id="97" creationId="{936E15ED-E1BC-C783-FC1D-ECA59C3CF120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50:25.543" v="1548" actId="1036"/>
          <ac:spMkLst>
            <pc:docMk/>
            <pc:sldMk cId="1261558817" sldId="259"/>
            <ac:spMk id="98" creationId="{AC90F5D6-E1CC-3D90-CDA0-DC70031588B9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50:57.240" v="1565" actId="1035"/>
          <ac:spMkLst>
            <pc:docMk/>
            <pc:sldMk cId="1261558817" sldId="259"/>
            <ac:spMk id="100" creationId="{A4BB367E-10C8-07AA-2576-D344CE759461}"/>
          </ac:spMkLst>
        </pc:spChg>
        <pc:spChg chg="del mod">
          <ac:chgData name="Sanchez, Andrea Cecilia (Alliance Bioversity-CIAT)" userId="1c01d433-d123-45b5-bcb7-0c97fcfb82b9" providerId="ADAL" clId="{7E6D7EA0-E91C-4B4D-90B9-52E5DAB34D7B}" dt="2025-08-07T13:37:14.132" v="1052" actId="478"/>
          <ac:spMkLst>
            <pc:docMk/>
            <pc:sldMk cId="1261558817" sldId="259"/>
            <ac:spMk id="101" creationId="{332500AC-8847-AD0F-54B2-91E689F5AD7A}"/>
          </ac:spMkLst>
        </pc:spChg>
        <pc:spChg chg="del mod">
          <ac:chgData name="Sanchez, Andrea Cecilia (Alliance Bioversity-CIAT)" userId="1c01d433-d123-45b5-bcb7-0c97fcfb82b9" providerId="ADAL" clId="{7E6D7EA0-E91C-4B4D-90B9-52E5DAB34D7B}" dt="2025-08-07T13:37:22.932" v="1056" actId="478"/>
          <ac:spMkLst>
            <pc:docMk/>
            <pc:sldMk cId="1261558817" sldId="259"/>
            <ac:spMk id="103" creationId="{4CDE01FA-B7F8-F8FD-AD56-A54354CB5101}"/>
          </ac:spMkLst>
        </pc:spChg>
        <pc:spChg chg="del">
          <ac:chgData name="Sanchez, Andrea Cecilia (Alliance Bioversity-CIAT)" userId="1c01d433-d123-45b5-bcb7-0c97fcfb82b9" providerId="ADAL" clId="{7E6D7EA0-E91C-4B4D-90B9-52E5DAB34D7B}" dt="2025-08-07T13:37:19.764" v="1055" actId="478"/>
          <ac:spMkLst>
            <pc:docMk/>
            <pc:sldMk cId="1261558817" sldId="259"/>
            <ac:spMk id="104" creationId="{67399CE8-4EA7-E4B7-6241-ED700C411EDD}"/>
          </ac:spMkLst>
        </pc:spChg>
        <pc:spChg chg="del mod">
          <ac:chgData name="Sanchez, Andrea Cecilia (Alliance Bioversity-CIAT)" userId="1c01d433-d123-45b5-bcb7-0c97fcfb82b9" providerId="ADAL" clId="{7E6D7EA0-E91C-4B4D-90B9-52E5DAB34D7B}" dt="2025-08-07T13:37:24.564" v="1057" actId="478"/>
          <ac:spMkLst>
            <pc:docMk/>
            <pc:sldMk cId="1261558817" sldId="259"/>
            <ac:spMk id="105" creationId="{90956597-068F-CD82-0BEB-018FF9AB9B15}"/>
          </ac:spMkLst>
        </pc:spChg>
        <pc:spChg chg="del mod">
          <ac:chgData name="Sanchez, Andrea Cecilia (Alliance Bioversity-CIAT)" userId="1c01d433-d123-45b5-bcb7-0c97fcfb82b9" providerId="ADAL" clId="{7E6D7EA0-E91C-4B4D-90B9-52E5DAB34D7B}" dt="2025-08-07T13:37:31.859" v="1061" actId="478"/>
          <ac:spMkLst>
            <pc:docMk/>
            <pc:sldMk cId="1261558817" sldId="259"/>
            <ac:spMk id="106" creationId="{F7C57C11-A3F3-A105-76A3-11569E9C0228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49:50.309" v="1528" actId="1076"/>
          <ac:spMkLst>
            <pc:docMk/>
            <pc:sldMk cId="1261558817" sldId="259"/>
            <ac:spMk id="108" creationId="{83625CCF-BDFE-A50F-6ED0-CA7BFA1A1105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7T13:50:57.240" v="1565" actId="1035"/>
          <ac:spMkLst>
            <pc:docMk/>
            <pc:sldMk cId="1261558817" sldId="259"/>
            <ac:spMk id="109" creationId="{7EE7DB23-0E9F-4CEC-F184-D62D82C90499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7T13:50:57.240" v="1565" actId="1035"/>
          <ac:spMkLst>
            <pc:docMk/>
            <pc:sldMk cId="1261558817" sldId="259"/>
            <ac:spMk id="111" creationId="{E65D6EE0-6B7F-D0DF-85D4-D09423A4AA92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7T13:52:14.287" v="1601" actId="552"/>
          <ac:spMkLst>
            <pc:docMk/>
            <pc:sldMk cId="1261558817" sldId="259"/>
            <ac:spMk id="114" creationId="{3BFE2659-4FF9-4592-842C-000DDB84D352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7T13:51:38.407" v="1587" actId="1035"/>
          <ac:spMkLst>
            <pc:docMk/>
            <pc:sldMk cId="1261558817" sldId="259"/>
            <ac:spMk id="115" creationId="{F74FDC03-DC70-792B-D403-29C6326E6550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7T13:42:02.704" v="1291" actId="164"/>
          <ac:spMkLst>
            <pc:docMk/>
            <pc:sldMk cId="1261558817" sldId="259"/>
            <ac:spMk id="117" creationId="{7C59C87C-DB1F-51CE-4232-06E394E19980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7T13:42:02.704" v="1291" actId="164"/>
          <ac:spMkLst>
            <pc:docMk/>
            <pc:sldMk cId="1261558817" sldId="259"/>
            <ac:spMk id="118" creationId="{91650BCC-A113-C421-9B6A-40E6AF4FD0E5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8T09:43:50.833" v="1608" actId="20577"/>
          <ac:spMkLst>
            <pc:docMk/>
            <pc:sldMk cId="1261558817" sldId="259"/>
            <ac:spMk id="119" creationId="{9A51D96A-9968-C85F-1EB9-067C1787EFD5}"/>
          </ac:spMkLst>
        </pc:spChg>
        <pc:spChg chg="del mod topLvl">
          <ac:chgData name="Sanchez, Andrea Cecilia (Alliance Bioversity-CIAT)" userId="1c01d433-d123-45b5-bcb7-0c97fcfb82b9" providerId="ADAL" clId="{7E6D7EA0-E91C-4B4D-90B9-52E5DAB34D7B}" dt="2025-08-07T13:49:23.989" v="1505" actId="478"/>
          <ac:spMkLst>
            <pc:docMk/>
            <pc:sldMk cId="1261558817" sldId="259"/>
            <ac:spMk id="130" creationId="{206D03CF-B305-EDCE-626E-454426B803CA}"/>
          </ac:spMkLst>
        </pc:spChg>
        <pc:spChg chg="del mod topLvl">
          <ac:chgData name="Sanchez, Andrea Cecilia (Alliance Bioversity-CIAT)" userId="1c01d433-d123-45b5-bcb7-0c97fcfb82b9" providerId="ADAL" clId="{7E6D7EA0-E91C-4B4D-90B9-52E5DAB34D7B}" dt="2025-08-07T13:49:25.381" v="1506" actId="478"/>
          <ac:spMkLst>
            <pc:docMk/>
            <pc:sldMk cId="1261558817" sldId="259"/>
            <ac:spMk id="131" creationId="{129428F3-95F5-5AE6-B8CE-F3663A78D462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7T13:52:14.287" v="1601" actId="552"/>
          <ac:spMkLst>
            <pc:docMk/>
            <pc:sldMk cId="1261558817" sldId="259"/>
            <ac:spMk id="134" creationId="{6E060B51-803E-CC45-4027-F73E1E64AC17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7T13:51:51.405" v="1590" actId="1076"/>
          <ac:spMkLst>
            <pc:docMk/>
            <pc:sldMk cId="1261558817" sldId="259"/>
            <ac:spMk id="135" creationId="{D6C74962-B90B-FA3C-8396-92915FEF107B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7T13:52:14.287" v="1601" actId="552"/>
          <ac:spMkLst>
            <pc:docMk/>
            <pc:sldMk cId="1261558817" sldId="259"/>
            <ac:spMk id="137" creationId="{64C904DD-990B-D884-F2E5-62124E8FC76D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7T13:51:56.298" v="1592" actId="1076"/>
          <ac:spMkLst>
            <pc:docMk/>
            <pc:sldMk cId="1261558817" sldId="259"/>
            <ac:spMk id="138" creationId="{985F4303-A6D2-35D6-EA2B-31CADF7E1AC2}"/>
          </ac:spMkLst>
        </pc:spChg>
        <pc:spChg chg="del">
          <ac:chgData name="Sanchez, Andrea Cecilia (Alliance Bioversity-CIAT)" userId="1c01d433-d123-45b5-bcb7-0c97fcfb82b9" providerId="ADAL" clId="{7E6D7EA0-E91C-4B4D-90B9-52E5DAB34D7B}" dt="2025-08-07T13:37:17.923" v="1054" actId="478"/>
          <ac:spMkLst>
            <pc:docMk/>
            <pc:sldMk cId="1261558817" sldId="259"/>
            <ac:spMk id="139" creationId="{D1590DB6-2DD6-DEC2-4C49-CD03DD8A28A9}"/>
          </ac:spMkLst>
        </pc:spChg>
        <pc:spChg chg="del">
          <ac:chgData name="Sanchez, Andrea Cecilia (Alliance Bioversity-CIAT)" userId="1c01d433-d123-45b5-bcb7-0c97fcfb82b9" providerId="ADAL" clId="{7E6D7EA0-E91C-4B4D-90B9-52E5DAB34D7B}" dt="2025-08-07T13:37:16.661" v="1053" actId="478"/>
          <ac:spMkLst>
            <pc:docMk/>
            <pc:sldMk cId="1261558817" sldId="259"/>
            <ac:spMk id="140" creationId="{D6A3D671-F0DA-40E5-1D49-69787D1D497F}"/>
          </ac:spMkLst>
        </pc:spChg>
        <pc:spChg chg="del mod">
          <ac:chgData name="Sanchez, Andrea Cecilia (Alliance Bioversity-CIAT)" userId="1c01d433-d123-45b5-bcb7-0c97fcfb82b9" providerId="ADAL" clId="{7E6D7EA0-E91C-4B4D-90B9-52E5DAB34D7B}" dt="2025-08-07T13:46:39.028" v="1419" actId="478"/>
          <ac:spMkLst>
            <pc:docMk/>
            <pc:sldMk cId="1261558817" sldId="259"/>
            <ac:spMk id="152" creationId="{9C6408B7-890D-2872-EC4C-9EC98B8B39FB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8T09:44:08.203" v="1610" actId="20577"/>
          <ac:spMkLst>
            <pc:docMk/>
            <pc:sldMk cId="1261558817" sldId="259"/>
            <ac:spMk id="219" creationId="{E583857D-9E4E-853E-7170-C14B8A488DF1}"/>
          </ac:spMkLst>
        </pc:spChg>
        <pc:grpChg chg="mod">
          <ac:chgData name="Sanchez, Andrea Cecilia (Alliance Bioversity-CIAT)" userId="1c01d433-d123-45b5-bcb7-0c97fcfb82b9" providerId="ADAL" clId="{7E6D7EA0-E91C-4B4D-90B9-52E5DAB34D7B}" dt="2025-08-07T13:46:35.613" v="1417" actId="14100"/>
          <ac:grpSpMkLst>
            <pc:docMk/>
            <pc:sldMk cId="1261558817" sldId="259"/>
            <ac:grpSpMk id="3" creationId="{FBD2B001-2935-04A8-501B-4CA0000FD71C}"/>
          </ac:grpSpMkLst>
        </pc:grpChg>
        <pc:grpChg chg="add mod">
          <ac:chgData name="Sanchez, Andrea Cecilia (Alliance Bioversity-CIAT)" userId="1c01d433-d123-45b5-bcb7-0c97fcfb82b9" providerId="ADAL" clId="{7E6D7EA0-E91C-4B4D-90B9-52E5DAB34D7B}" dt="2025-08-07T13:35:23.204" v="982" actId="1035"/>
          <ac:grpSpMkLst>
            <pc:docMk/>
            <pc:sldMk cId="1261558817" sldId="259"/>
            <ac:grpSpMk id="43" creationId="{7A7A2AB1-3192-3CB7-E2B5-7A6283B2E3FF}"/>
          </ac:grpSpMkLst>
        </pc:grpChg>
        <pc:grpChg chg="del">
          <ac:chgData name="Sanchez, Andrea Cecilia (Alliance Bioversity-CIAT)" userId="1c01d433-d123-45b5-bcb7-0c97fcfb82b9" providerId="ADAL" clId="{7E6D7EA0-E91C-4B4D-90B9-52E5DAB34D7B}" dt="2025-08-07T13:32:59.764" v="902" actId="478"/>
          <ac:grpSpMkLst>
            <pc:docMk/>
            <pc:sldMk cId="1261558817" sldId="259"/>
            <ac:grpSpMk id="72" creationId="{5350B72D-2869-CE68-60AE-8A93FE897D34}"/>
          </ac:grpSpMkLst>
        </pc:grpChg>
        <pc:grpChg chg="del">
          <ac:chgData name="Sanchez, Andrea Cecilia (Alliance Bioversity-CIAT)" userId="1c01d433-d123-45b5-bcb7-0c97fcfb82b9" providerId="ADAL" clId="{7E6D7EA0-E91C-4B4D-90B9-52E5DAB34D7B}" dt="2025-08-07T13:32:57.540" v="901" actId="478"/>
          <ac:grpSpMkLst>
            <pc:docMk/>
            <pc:sldMk cId="1261558817" sldId="259"/>
            <ac:grpSpMk id="77" creationId="{F9A9E271-1286-A3C2-499B-23762117FA01}"/>
          </ac:grpSpMkLst>
        </pc:grpChg>
        <pc:grpChg chg="mod">
          <ac:chgData name="Sanchez, Andrea Cecilia (Alliance Bioversity-CIAT)" userId="1c01d433-d123-45b5-bcb7-0c97fcfb82b9" providerId="ADAL" clId="{7E6D7EA0-E91C-4B4D-90B9-52E5DAB34D7B}" dt="2025-08-07T13:33:16.676" v="905" actId="1076"/>
          <ac:grpSpMkLst>
            <pc:docMk/>
            <pc:sldMk cId="1261558817" sldId="259"/>
            <ac:grpSpMk id="80" creationId="{B73796B0-5482-E793-9439-27E512FB01C8}"/>
          </ac:grpSpMkLst>
        </pc:grpChg>
        <pc:grpChg chg="add mod">
          <ac:chgData name="Sanchez, Andrea Cecilia (Alliance Bioversity-CIAT)" userId="1c01d433-d123-45b5-bcb7-0c97fcfb82b9" providerId="ADAL" clId="{7E6D7EA0-E91C-4B4D-90B9-52E5DAB34D7B}" dt="2025-08-07T13:47:04.909" v="1453" actId="14100"/>
          <ac:grpSpMkLst>
            <pc:docMk/>
            <pc:sldMk cId="1261558817" sldId="259"/>
            <ac:grpSpMk id="81" creationId="{36A855F8-64CA-17F5-2300-46E9C3802E92}"/>
          </ac:grpSpMkLst>
        </pc:grpChg>
        <pc:grpChg chg="add del mod">
          <ac:chgData name="Sanchez, Andrea Cecilia (Alliance Bioversity-CIAT)" userId="1c01d433-d123-45b5-bcb7-0c97fcfb82b9" providerId="ADAL" clId="{7E6D7EA0-E91C-4B4D-90B9-52E5DAB34D7B}" dt="2025-08-07T13:37:47.972" v="1063" actId="1076"/>
          <ac:grpSpMkLst>
            <pc:docMk/>
            <pc:sldMk cId="1261558817" sldId="259"/>
            <ac:grpSpMk id="99" creationId="{39F2781E-361E-1793-2DA1-19273A0FAAD9}"/>
          </ac:grpSpMkLst>
        </pc:grpChg>
        <pc:grpChg chg="del">
          <ac:chgData name="Sanchez, Andrea Cecilia (Alliance Bioversity-CIAT)" userId="1c01d433-d123-45b5-bcb7-0c97fcfb82b9" providerId="ADAL" clId="{7E6D7EA0-E91C-4B4D-90B9-52E5DAB34D7B}" dt="2025-08-07T13:37:16.661" v="1053" actId="478"/>
          <ac:grpSpMkLst>
            <pc:docMk/>
            <pc:sldMk cId="1261558817" sldId="259"/>
            <ac:grpSpMk id="112" creationId="{5319A826-30AA-6FD5-74C5-0C61E3B39EBD}"/>
          </ac:grpSpMkLst>
        </pc:grpChg>
        <pc:grpChg chg="del mod">
          <ac:chgData name="Sanchez, Andrea Cecilia (Alliance Bioversity-CIAT)" userId="1c01d433-d123-45b5-bcb7-0c97fcfb82b9" providerId="ADAL" clId="{7E6D7EA0-E91C-4B4D-90B9-52E5DAB34D7B}" dt="2025-08-07T13:48:58.675" v="1498" actId="165"/>
          <ac:grpSpMkLst>
            <pc:docMk/>
            <pc:sldMk cId="1261558817" sldId="259"/>
            <ac:grpSpMk id="122" creationId="{DDBBE379-529F-609E-644D-A6AEC2A075E7}"/>
          </ac:grpSpMkLst>
        </pc:grpChg>
        <pc:grpChg chg="del mod">
          <ac:chgData name="Sanchez, Andrea Cecilia (Alliance Bioversity-CIAT)" userId="1c01d433-d123-45b5-bcb7-0c97fcfb82b9" providerId="ADAL" clId="{7E6D7EA0-E91C-4B4D-90B9-52E5DAB34D7B}" dt="2025-08-07T13:51:43.203" v="1588" actId="165"/>
          <ac:grpSpMkLst>
            <pc:docMk/>
            <pc:sldMk cId="1261558817" sldId="259"/>
            <ac:grpSpMk id="127" creationId="{C7102140-12C3-5746-4B4D-5AEFD5599595}"/>
          </ac:grpSpMkLst>
        </pc:grpChg>
        <pc:grpChg chg="add mod">
          <ac:chgData name="Sanchez, Andrea Cecilia (Alliance Bioversity-CIAT)" userId="1c01d433-d123-45b5-bcb7-0c97fcfb82b9" providerId="ADAL" clId="{7E6D7EA0-E91C-4B4D-90B9-52E5DAB34D7B}" dt="2025-08-07T13:51:06.285" v="1566" actId="1076"/>
          <ac:grpSpMkLst>
            <pc:docMk/>
            <pc:sldMk cId="1261558817" sldId="259"/>
            <ac:grpSpMk id="196" creationId="{8C671E31-3B89-FDF3-67F5-C6BFE35AB65B}"/>
          </ac:grpSpMkLst>
        </pc:grpChg>
        <pc:grpChg chg="add mod">
          <ac:chgData name="Sanchez, Andrea Cecilia (Alliance Bioversity-CIAT)" userId="1c01d433-d123-45b5-bcb7-0c97fcfb82b9" providerId="ADAL" clId="{7E6D7EA0-E91C-4B4D-90B9-52E5DAB34D7B}" dt="2025-08-07T13:43:52.579" v="1322" actId="164"/>
          <ac:grpSpMkLst>
            <pc:docMk/>
            <pc:sldMk cId="1261558817" sldId="259"/>
            <ac:grpSpMk id="215" creationId="{80CE8210-1D7F-3C16-0D60-978E199F7ED5}"/>
          </ac:grpSpMkLst>
        </pc:grpChg>
        <pc:grpChg chg="add mod">
          <ac:chgData name="Sanchez, Andrea Cecilia (Alliance Bioversity-CIAT)" userId="1c01d433-d123-45b5-bcb7-0c97fcfb82b9" providerId="ADAL" clId="{7E6D7EA0-E91C-4B4D-90B9-52E5DAB34D7B}" dt="2025-08-07T13:44:46.166" v="1337" actId="164"/>
          <ac:grpSpMkLst>
            <pc:docMk/>
            <pc:sldMk cId="1261558817" sldId="259"/>
            <ac:grpSpMk id="223" creationId="{A6135D70-CA17-991E-70F4-137CF33553D4}"/>
          </ac:grpSpMkLst>
        </pc:grpChg>
        <pc:cxnChg chg="add mod">
          <ac:chgData name="Sanchez, Andrea Cecilia (Alliance Bioversity-CIAT)" userId="1c01d433-d123-45b5-bcb7-0c97fcfb82b9" providerId="ADAL" clId="{7E6D7EA0-E91C-4B4D-90B9-52E5DAB34D7B}" dt="2025-08-07T13:47:48.663" v="1479" actId="1035"/>
          <ac:cxnSpMkLst>
            <pc:docMk/>
            <pc:sldMk cId="1261558817" sldId="259"/>
            <ac:cxnSpMk id="7" creationId="{DA3A3738-166F-51E4-55C0-406F4E836853}"/>
          </ac:cxnSpMkLst>
        </pc:cxnChg>
        <pc:cxnChg chg="del mod">
          <ac:chgData name="Sanchez, Andrea Cecilia (Alliance Bioversity-CIAT)" userId="1c01d433-d123-45b5-bcb7-0c97fcfb82b9" providerId="ADAL" clId="{7E6D7EA0-E91C-4B4D-90B9-52E5DAB34D7B}" dt="2025-08-07T13:28:08.162" v="723" actId="478"/>
          <ac:cxnSpMkLst>
            <pc:docMk/>
            <pc:sldMk cId="1261558817" sldId="259"/>
            <ac:cxnSpMk id="8" creationId="{B78F8812-1EBB-ED62-B283-45422A27BA5D}"/>
          </ac:cxnSpMkLst>
        </pc:cxnChg>
        <pc:cxnChg chg="del mod">
          <ac:chgData name="Sanchez, Andrea Cecilia (Alliance Bioversity-CIAT)" userId="1c01d433-d123-45b5-bcb7-0c97fcfb82b9" providerId="ADAL" clId="{7E6D7EA0-E91C-4B4D-90B9-52E5DAB34D7B}" dt="2025-08-07T13:28:05.074" v="721" actId="478"/>
          <ac:cxnSpMkLst>
            <pc:docMk/>
            <pc:sldMk cId="1261558817" sldId="259"/>
            <ac:cxnSpMk id="9" creationId="{C48AC772-73BD-39F0-621B-89740932039B}"/>
          </ac:cxnSpMkLst>
        </pc:cxnChg>
        <pc:cxnChg chg="del mod">
          <ac:chgData name="Sanchez, Andrea Cecilia (Alliance Bioversity-CIAT)" userId="1c01d433-d123-45b5-bcb7-0c97fcfb82b9" providerId="ADAL" clId="{7E6D7EA0-E91C-4B4D-90B9-52E5DAB34D7B}" dt="2025-08-07T13:28:08.162" v="723" actId="478"/>
          <ac:cxnSpMkLst>
            <pc:docMk/>
            <pc:sldMk cId="1261558817" sldId="259"/>
            <ac:cxnSpMk id="10" creationId="{C74FE84A-4A93-776A-E21B-5516FEB99723}"/>
          </ac:cxnSpMkLst>
        </pc:cxnChg>
        <pc:cxnChg chg="add mod">
          <ac:chgData name="Sanchez, Andrea Cecilia (Alliance Bioversity-CIAT)" userId="1c01d433-d123-45b5-bcb7-0c97fcfb82b9" providerId="ADAL" clId="{7E6D7EA0-E91C-4B4D-90B9-52E5DAB34D7B}" dt="2025-08-07T13:50:36.936" v="1554" actId="1035"/>
          <ac:cxnSpMkLst>
            <pc:docMk/>
            <pc:sldMk cId="1261558817" sldId="259"/>
            <ac:cxnSpMk id="18" creationId="{E8B2E19F-5CD4-34D3-99D6-AE49AC1905D8}"/>
          </ac:cxnSpMkLst>
        </pc:cxnChg>
        <pc:cxnChg chg="add mod">
          <ac:chgData name="Sanchez, Andrea Cecilia (Alliance Bioversity-CIAT)" userId="1c01d433-d123-45b5-bcb7-0c97fcfb82b9" providerId="ADAL" clId="{7E6D7EA0-E91C-4B4D-90B9-52E5DAB34D7B}" dt="2025-08-07T13:50:36.936" v="1554" actId="1035"/>
          <ac:cxnSpMkLst>
            <pc:docMk/>
            <pc:sldMk cId="1261558817" sldId="259"/>
            <ac:cxnSpMk id="21" creationId="{EA53584A-7D14-F4A9-EACB-7B6DF4EDD158}"/>
          </ac:cxnSpMkLst>
        </pc:cxnChg>
        <pc:cxnChg chg="del mod">
          <ac:chgData name="Sanchez, Andrea Cecilia (Alliance Bioversity-CIAT)" userId="1c01d433-d123-45b5-bcb7-0c97fcfb82b9" providerId="ADAL" clId="{7E6D7EA0-E91C-4B4D-90B9-52E5DAB34D7B}" dt="2025-08-07T13:29:52.323" v="749" actId="478"/>
          <ac:cxnSpMkLst>
            <pc:docMk/>
            <pc:sldMk cId="1261558817" sldId="259"/>
            <ac:cxnSpMk id="22" creationId="{54D3275E-6273-4F48-DEEB-5CA9F35AEEFB}"/>
          </ac:cxnSpMkLst>
        </pc:cxnChg>
        <pc:cxnChg chg="add mod">
          <ac:chgData name="Sanchez, Andrea Cecilia (Alliance Bioversity-CIAT)" userId="1c01d433-d123-45b5-bcb7-0c97fcfb82b9" providerId="ADAL" clId="{7E6D7EA0-E91C-4B4D-90B9-52E5DAB34D7B}" dt="2025-08-07T13:50:25.543" v="1548" actId="1036"/>
          <ac:cxnSpMkLst>
            <pc:docMk/>
            <pc:sldMk cId="1261558817" sldId="259"/>
            <ac:cxnSpMk id="26" creationId="{515BFEC4-03BE-D107-CE83-EBC87DDA1F7E}"/>
          </ac:cxnSpMkLst>
        </pc:cxnChg>
        <pc:cxnChg chg="del">
          <ac:chgData name="Sanchez, Andrea Cecilia (Alliance Bioversity-CIAT)" userId="1c01d433-d123-45b5-bcb7-0c97fcfb82b9" providerId="ADAL" clId="{7E6D7EA0-E91C-4B4D-90B9-52E5DAB34D7B}" dt="2025-08-07T13:29:32.627" v="741" actId="478"/>
          <ac:cxnSpMkLst>
            <pc:docMk/>
            <pc:sldMk cId="1261558817" sldId="259"/>
            <ac:cxnSpMk id="27" creationId="{C939D3DD-A304-14CA-A3E9-74A898DD2E0F}"/>
          </ac:cxnSpMkLst>
        </pc:cxnChg>
        <pc:cxnChg chg="add mod">
          <ac:chgData name="Sanchez, Andrea Cecilia (Alliance Bioversity-CIAT)" userId="1c01d433-d123-45b5-bcb7-0c97fcfb82b9" providerId="ADAL" clId="{7E6D7EA0-E91C-4B4D-90B9-52E5DAB34D7B}" dt="2025-08-07T13:50:17.133" v="1536" actId="14100"/>
          <ac:cxnSpMkLst>
            <pc:docMk/>
            <pc:sldMk cId="1261558817" sldId="259"/>
            <ac:cxnSpMk id="30" creationId="{B509E643-4ACB-352D-402A-609F6F422DB2}"/>
          </ac:cxnSpMkLst>
        </pc:cxnChg>
        <pc:cxnChg chg="del mod">
          <ac:chgData name="Sanchez, Andrea Cecilia (Alliance Bioversity-CIAT)" userId="1c01d433-d123-45b5-bcb7-0c97fcfb82b9" providerId="ADAL" clId="{7E6D7EA0-E91C-4B4D-90B9-52E5DAB34D7B}" dt="2025-08-07T13:29:26.418" v="739" actId="478"/>
          <ac:cxnSpMkLst>
            <pc:docMk/>
            <pc:sldMk cId="1261558817" sldId="259"/>
            <ac:cxnSpMk id="31" creationId="{8D9966E2-955C-0C25-5485-3FEABBBA31D9}"/>
          </ac:cxnSpMkLst>
        </pc:cxnChg>
        <pc:cxnChg chg="del mod">
          <ac:chgData name="Sanchez, Andrea Cecilia (Alliance Bioversity-CIAT)" userId="1c01d433-d123-45b5-bcb7-0c97fcfb82b9" providerId="ADAL" clId="{7E6D7EA0-E91C-4B4D-90B9-52E5DAB34D7B}" dt="2025-08-07T13:30:16.163" v="758" actId="478"/>
          <ac:cxnSpMkLst>
            <pc:docMk/>
            <pc:sldMk cId="1261558817" sldId="259"/>
            <ac:cxnSpMk id="35" creationId="{8856706D-0310-1642-BD2F-DC38237F2FA9}"/>
          </ac:cxnSpMkLst>
        </pc:cxnChg>
        <pc:cxnChg chg="add mod">
          <ac:chgData name="Sanchez, Andrea Cecilia (Alliance Bioversity-CIAT)" userId="1c01d433-d123-45b5-bcb7-0c97fcfb82b9" providerId="ADAL" clId="{7E6D7EA0-E91C-4B4D-90B9-52E5DAB34D7B}" dt="2025-08-07T13:50:17.133" v="1536" actId="14100"/>
          <ac:cxnSpMkLst>
            <pc:docMk/>
            <pc:sldMk cId="1261558817" sldId="259"/>
            <ac:cxnSpMk id="36" creationId="{F2438A75-018A-8F1D-0DA8-184B859BF761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47:48.663" v="1479" actId="1035"/>
          <ac:cxnSpMkLst>
            <pc:docMk/>
            <pc:sldMk cId="1261558817" sldId="259"/>
            <ac:cxnSpMk id="41" creationId="{984C4D35-8C51-36C0-ADA9-6F1FA9B86448}"/>
          </ac:cxnSpMkLst>
        </pc:cxnChg>
        <pc:cxnChg chg="del mod">
          <ac:chgData name="Sanchez, Andrea Cecilia (Alliance Bioversity-CIAT)" userId="1c01d433-d123-45b5-bcb7-0c97fcfb82b9" providerId="ADAL" clId="{7E6D7EA0-E91C-4B4D-90B9-52E5DAB34D7B}" dt="2025-08-07T13:29:35.330" v="742" actId="478"/>
          <ac:cxnSpMkLst>
            <pc:docMk/>
            <pc:sldMk cId="1261558817" sldId="259"/>
            <ac:cxnSpMk id="48" creationId="{EADA50D9-4629-AB59-2C93-0071C0429254}"/>
          </ac:cxnSpMkLst>
        </pc:cxnChg>
        <pc:cxnChg chg="del mod">
          <ac:chgData name="Sanchez, Andrea Cecilia (Alliance Bioversity-CIAT)" userId="1c01d433-d123-45b5-bcb7-0c97fcfb82b9" providerId="ADAL" clId="{7E6D7EA0-E91C-4B4D-90B9-52E5DAB34D7B}" dt="2025-08-07T13:27:59.426" v="716" actId="478"/>
          <ac:cxnSpMkLst>
            <pc:docMk/>
            <pc:sldMk cId="1261558817" sldId="259"/>
            <ac:cxnSpMk id="49" creationId="{8CD0F085-E78C-3143-1BBC-9B43BA088930}"/>
          </ac:cxnSpMkLst>
        </pc:cxnChg>
        <pc:cxnChg chg="del mod">
          <ac:chgData name="Sanchez, Andrea Cecilia (Alliance Bioversity-CIAT)" userId="1c01d433-d123-45b5-bcb7-0c97fcfb82b9" providerId="ADAL" clId="{7E6D7EA0-E91C-4B4D-90B9-52E5DAB34D7B}" dt="2025-08-07T13:32:56.004" v="900" actId="478"/>
          <ac:cxnSpMkLst>
            <pc:docMk/>
            <pc:sldMk cId="1261558817" sldId="259"/>
            <ac:cxnSpMk id="51" creationId="{807FB4F6-E6FF-A722-3606-EDD84B3D2AFA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47:35.792" v="1470" actId="12788"/>
          <ac:cxnSpMkLst>
            <pc:docMk/>
            <pc:sldMk cId="1261558817" sldId="259"/>
            <ac:cxnSpMk id="52" creationId="{F5CDA412-5B61-A331-7475-86E4C8972ABE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45:14.301" v="1365" actId="14100"/>
          <ac:cxnSpMkLst>
            <pc:docMk/>
            <pc:sldMk cId="1261558817" sldId="259"/>
            <ac:cxnSpMk id="58" creationId="{18236B17-C8E5-78FE-0FA8-527EEDB3BFE6}"/>
          </ac:cxnSpMkLst>
        </pc:cxnChg>
        <pc:cxnChg chg="del mod">
          <ac:chgData name="Sanchez, Andrea Cecilia (Alliance Bioversity-CIAT)" userId="1c01d433-d123-45b5-bcb7-0c97fcfb82b9" providerId="ADAL" clId="{7E6D7EA0-E91C-4B4D-90B9-52E5DAB34D7B}" dt="2025-08-07T13:27:42.786" v="713" actId="478"/>
          <ac:cxnSpMkLst>
            <pc:docMk/>
            <pc:sldMk cId="1261558817" sldId="259"/>
            <ac:cxnSpMk id="60" creationId="{D7DD4074-F842-AAC5-A16C-FB0D7237042C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45:03.801" v="1361" actId="1037"/>
          <ac:cxnSpMkLst>
            <pc:docMk/>
            <pc:sldMk cId="1261558817" sldId="259"/>
            <ac:cxnSpMk id="61" creationId="{E70EFE37-606F-830A-55F1-2058E1B65336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44:46.166" v="1337" actId="164"/>
          <ac:cxnSpMkLst>
            <pc:docMk/>
            <pc:sldMk cId="1261558817" sldId="259"/>
            <ac:cxnSpMk id="64" creationId="{B350BC97-62C0-3E06-8A29-BBF48A742CA1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44:57.213" v="1339" actId="14100"/>
          <ac:cxnSpMkLst>
            <pc:docMk/>
            <pc:sldMk cId="1261558817" sldId="259"/>
            <ac:cxnSpMk id="65" creationId="{4E5CC4F0-9A6C-086A-AD1E-1F3A9AD6A51B}"/>
          </ac:cxnSpMkLst>
        </pc:cxnChg>
        <pc:cxnChg chg="del mod">
          <ac:chgData name="Sanchez, Andrea Cecilia (Alliance Bioversity-CIAT)" userId="1c01d433-d123-45b5-bcb7-0c97fcfb82b9" providerId="ADAL" clId="{7E6D7EA0-E91C-4B4D-90B9-52E5DAB34D7B}" dt="2025-08-07T13:28:03.362" v="719" actId="478"/>
          <ac:cxnSpMkLst>
            <pc:docMk/>
            <pc:sldMk cId="1261558817" sldId="259"/>
            <ac:cxnSpMk id="66" creationId="{76E660FB-7329-DB9E-E688-CA7D5A2E3610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44:11.181" v="1335" actId="14100"/>
          <ac:cxnSpMkLst>
            <pc:docMk/>
            <pc:sldMk cId="1261558817" sldId="259"/>
            <ac:cxnSpMk id="69" creationId="{A7BDB296-3BC2-D322-2E44-FF26D5D0B814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43:52.579" v="1322" actId="164"/>
          <ac:cxnSpMkLst>
            <pc:docMk/>
            <pc:sldMk cId="1261558817" sldId="259"/>
            <ac:cxnSpMk id="71" creationId="{31784A15-805E-A558-2CBF-CCAD5165DB4A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47:44.455" v="1474" actId="1036"/>
          <ac:cxnSpMkLst>
            <pc:docMk/>
            <pc:sldMk cId="1261558817" sldId="259"/>
            <ac:cxnSpMk id="76" creationId="{DA874901-D95E-4587-2581-60A6B619C640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30:10.282" v="756" actId="1076"/>
          <ac:cxnSpMkLst>
            <pc:docMk/>
            <pc:sldMk cId="1261558817" sldId="259"/>
            <ac:cxnSpMk id="94" creationId="{F642A2D3-A69D-5080-D080-2D3B26505FFC}"/>
          </ac:cxnSpMkLst>
        </pc:cxnChg>
        <pc:cxnChg chg="del mod">
          <ac:chgData name="Sanchez, Andrea Cecilia (Alliance Bioversity-CIAT)" userId="1c01d433-d123-45b5-bcb7-0c97fcfb82b9" providerId="ADAL" clId="{7E6D7EA0-E91C-4B4D-90B9-52E5DAB34D7B}" dt="2025-08-07T13:37:30.228" v="1060" actId="478"/>
          <ac:cxnSpMkLst>
            <pc:docMk/>
            <pc:sldMk cId="1261558817" sldId="259"/>
            <ac:cxnSpMk id="102" creationId="{A3A10195-5F23-3AA1-1F72-CAB120CB112C}"/>
          </ac:cxnSpMkLst>
        </pc:cxnChg>
        <pc:cxnChg chg="del mod">
          <ac:chgData name="Sanchez, Andrea Cecilia (Alliance Bioversity-CIAT)" userId="1c01d433-d123-45b5-bcb7-0c97fcfb82b9" providerId="ADAL" clId="{7E6D7EA0-E91C-4B4D-90B9-52E5DAB34D7B}" dt="2025-08-07T13:37:33.412" v="1062" actId="478"/>
          <ac:cxnSpMkLst>
            <pc:docMk/>
            <pc:sldMk cId="1261558817" sldId="259"/>
            <ac:cxnSpMk id="107" creationId="{BF6F5B4F-6C83-AE55-A102-6D5AFFB52A56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41:41.975" v="1284" actId="1037"/>
          <ac:cxnSpMkLst>
            <pc:docMk/>
            <pc:sldMk cId="1261558817" sldId="259"/>
            <ac:cxnSpMk id="110" creationId="{B012A406-70C6-22CF-814A-99753EA99293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52:14.287" v="1601" actId="552"/>
          <ac:cxnSpMkLst>
            <pc:docMk/>
            <pc:sldMk cId="1261558817" sldId="259"/>
            <ac:cxnSpMk id="113" creationId="{D6606865-F7FF-F261-000B-0FB730D95494}"/>
          </ac:cxnSpMkLst>
        </pc:cxnChg>
        <pc:cxnChg chg="del mod">
          <ac:chgData name="Sanchez, Andrea Cecilia (Alliance Bioversity-CIAT)" userId="1c01d433-d123-45b5-bcb7-0c97fcfb82b9" providerId="ADAL" clId="{7E6D7EA0-E91C-4B4D-90B9-52E5DAB34D7B}" dt="2025-08-07T13:51:24.597" v="1571" actId="478"/>
          <ac:cxnSpMkLst>
            <pc:docMk/>
            <pc:sldMk cId="1261558817" sldId="259"/>
            <ac:cxnSpMk id="116" creationId="{39C87A54-B675-56B0-8B04-035C8199A786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35:36.564" v="1003" actId="1035"/>
          <ac:cxnSpMkLst>
            <pc:docMk/>
            <pc:sldMk cId="1261558817" sldId="259"/>
            <ac:cxnSpMk id="120" creationId="{D65A7819-B74C-5558-C082-59A5A3AF4C9D}"/>
          </ac:cxnSpMkLst>
        </pc:cxnChg>
        <pc:cxnChg chg="del">
          <ac:chgData name="Sanchez, Andrea Cecilia (Alliance Bioversity-CIAT)" userId="1c01d433-d123-45b5-bcb7-0c97fcfb82b9" providerId="ADAL" clId="{7E6D7EA0-E91C-4B4D-90B9-52E5DAB34D7B}" dt="2025-08-07T13:28:55.331" v="732" actId="478"/>
          <ac:cxnSpMkLst>
            <pc:docMk/>
            <pc:sldMk cId="1261558817" sldId="259"/>
            <ac:cxnSpMk id="121" creationId="{F51D35E8-5807-962A-829D-73F37DB66A3A}"/>
          </ac:cxnSpMkLst>
        </pc:cxnChg>
        <pc:cxnChg chg="del mod">
          <ac:chgData name="Sanchez, Andrea Cecilia (Alliance Bioversity-CIAT)" userId="1c01d433-d123-45b5-bcb7-0c97fcfb82b9" providerId="ADAL" clId="{7E6D7EA0-E91C-4B4D-90B9-52E5DAB34D7B}" dt="2025-08-07T13:27:57.122" v="715" actId="478"/>
          <ac:cxnSpMkLst>
            <pc:docMk/>
            <pc:sldMk cId="1261558817" sldId="259"/>
            <ac:cxnSpMk id="123" creationId="{A455052A-6815-1828-8FE5-CC2639813887}"/>
          </ac:cxnSpMkLst>
        </pc:cxnChg>
        <pc:cxnChg chg="del mod">
          <ac:chgData name="Sanchez, Andrea Cecilia (Alliance Bioversity-CIAT)" userId="1c01d433-d123-45b5-bcb7-0c97fcfb82b9" providerId="ADAL" clId="{7E6D7EA0-E91C-4B4D-90B9-52E5DAB34D7B}" dt="2025-08-07T13:30:24.834" v="762" actId="478"/>
          <ac:cxnSpMkLst>
            <pc:docMk/>
            <pc:sldMk cId="1261558817" sldId="259"/>
            <ac:cxnSpMk id="124" creationId="{FF2A5354-ABAA-5A4F-FB04-BFB46D64E56C}"/>
          </ac:cxnSpMkLst>
        </pc:cxnChg>
        <pc:cxnChg chg="del">
          <ac:chgData name="Sanchez, Andrea Cecilia (Alliance Bioversity-CIAT)" userId="1c01d433-d123-45b5-bcb7-0c97fcfb82b9" providerId="ADAL" clId="{7E6D7EA0-E91C-4B4D-90B9-52E5DAB34D7B}" dt="2025-08-07T13:28:04.275" v="720" actId="478"/>
          <ac:cxnSpMkLst>
            <pc:docMk/>
            <pc:sldMk cId="1261558817" sldId="259"/>
            <ac:cxnSpMk id="125" creationId="{7349B59C-80C9-70BA-253D-0387A63A96D0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51:56.298" v="1592" actId="1076"/>
          <ac:cxnSpMkLst>
            <pc:docMk/>
            <pc:sldMk cId="1261558817" sldId="259"/>
            <ac:cxnSpMk id="126" creationId="{6F02AD02-E3AB-A879-5B94-9B97E53E21FC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51:56.298" v="1592" actId="1076"/>
          <ac:cxnSpMkLst>
            <pc:docMk/>
            <pc:sldMk cId="1261558817" sldId="259"/>
            <ac:cxnSpMk id="128" creationId="{8735B614-0589-A120-3867-CD1B34305C2F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7T13:51:38.407" v="1587" actId="1035"/>
          <ac:cxnSpMkLst>
            <pc:docMk/>
            <pc:sldMk cId="1261558817" sldId="259"/>
            <ac:cxnSpMk id="129" creationId="{9E20D027-13CA-626C-5A3A-F9DB409841DA}"/>
          </ac:cxnSpMkLst>
        </pc:cxnChg>
        <pc:cxnChg chg="del mod">
          <ac:chgData name="Sanchez, Andrea Cecilia (Alliance Bioversity-CIAT)" userId="1c01d433-d123-45b5-bcb7-0c97fcfb82b9" providerId="ADAL" clId="{7E6D7EA0-E91C-4B4D-90B9-52E5DAB34D7B}" dt="2025-08-07T13:49:26.740" v="1507" actId="478"/>
          <ac:cxnSpMkLst>
            <pc:docMk/>
            <pc:sldMk cId="1261558817" sldId="259"/>
            <ac:cxnSpMk id="132" creationId="{9A5D7F61-1873-D95D-D43F-B76902CE4661}"/>
          </ac:cxnSpMkLst>
        </pc:cxnChg>
        <pc:cxnChg chg="mod topLvl">
          <ac:chgData name="Sanchez, Andrea Cecilia (Alliance Bioversity-CIAT)" userId="1c01d433-d123-45b5-bcb7-0c97fcfb82b9" providerId="ADAL" clId="{7E6D7EA0-E91C-4B4D-90B9-52E5DAB34D7B}" dt="2025-08-07T13:52:14.287" v="1601" actId="552"/>
          <ac:cxnSpMkLst>
            <pc:docMk/>
            <pc:sldMk cId="1261558817" sldId="259"/>
            <ac:cxnSpMk id="133" creationId="{8707D549-95EE-6754-D992-15266162685F}"/>
          </ac:cxnSpMkLst>
        </pc:cxnChg>
        <pc:cxnChg chg="mod topLvl">
          <ac:chgData name="Sanchez, Andrea Cecilia (Alliance Bioversity-CIAT)" userId="1c01d433-d123-45b5-bcb7-0c97fcfb82b9" providerId="ADAL" clId="{7E6D7EA0-E91C-4B4D-90B9-52E5DAB34D7B}" dt="2025-08-07T13:52:14.287" v="1601" actId="552"/>
          <ac:cxnSpMkLst>
            <pc:docMk/>
            <pc:sldMk cId="1261558817" sldId="259"/>
            <ac:cxnSpMk id="136" creationId="{130F6899-EDCA-82FB-E97D-B87BDEC363CD}"/>
          </ac:cxnSpMkLst>
        </pc:cxnChg>
        <pc:cxnChg chg="add mod">
          <ac:chgData name="Sanchez, Andrea Cecilia (Alliance Bioversity-CIAT)" userId="1c01d433-d123-45b5-bcb7-0c97fcfb82b9" providerId="ADAL" clId="{7E6D7EA0-E91C-4B4D-90B9-52E5DAB34D7B}" dt="2025-08-07T13:47:12.327" v="1468" actId="1035"/>
          <ac:cxnSpMkLst>
            <pc:docMk/>
            <pc:sldMk cId="1261558817" sldId="259"/>
            <ac:cxnSpMk id="192" creationId="{7B9CFBDC-6440-462E-37E5-2A985C6DF3BD}"/>
          </ac:cxnSpMkLst>
        </pc:cxnChg>
      </pc:sldChg>
      <pc:sldChg chg="modSp mod">
        <pc:chgData name="Sanchez, Andrea Cecilia (Alliance Bioversity-CIAT)" userId="1c01d433-d123-45b5-bcb7-0c97fcfb82b9" providerId="ADAL" clId="{7E6D7EA0-E91C-4B4D-90B9-52E5DAB34D7B}" dt="2025-08-01T11:53:25.921" v="191" actId="20577"/>
        <pc:sldMkLst>
          <pc:docMk/>
          <pc:sldMk cId="2556178205" sldId="260"/>
        </pc:sldMkLst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98" creationId="{79C1FA2C-8965-FD6A-9ABE-E3CD718A3E6D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101" creationId="{2EC75275-4EC4-2C6B-3E56-8153116C65D5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20.072" v="189" actId="14100"/>
          <ac:spMkLst>
            <pc:docMk/>
            <pc:sldMk cId="2556178205" sldId="260"/>
            <ac:spMk id="151" creationId="{615A3055-FC10-9665-D0BB-10946102321F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25.921" v="191" actId="20577"/>
          <ac:spMkLst>
            <pc:docMk/>
            <pc:sldMk cId="2556178205" sldId="260"/>
            <ac:spMk id="152" creationId="{7CA3E9D8-6AB7-85B4-6136-F4AC7B6992DF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173" creationId="{F6C2D3B5-5B09-F240-116B-0086EC3B7B92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176" creationId="{54C03ACE-F4FF-632A-B707-851F9A865221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181" creationId="{3E718C61-6994-21E7-B266-87CB2A6C43B6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185" creationId="{DEB11AFC-30AC-22EB-EC53-75FE35419938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186" creationId="{4AD30BFC-E2BC-EBAA-4ECF-A833D632611D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206" creationId="{EFA335C0-8FEA-50E6-3F4D-B0EDE7F476A2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212" creationId="{87F65E14-4D91-62B5-4BFF-16B7534350F3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1T11:53:13.665" v="186" actId="1037"/>
          <ac:spMkLst>
            <pc:docMk/>
            <pc:sldMk cId="2556178205" sldId="260"/>
            <ac:spMk id="219" creationId="{4BA8B257-C231-B327-05F0-8FE1652AAB4B}"/>
          </ac:spMkLst>
        </pc:spChg>
        <pc:cxnChg chg="mod">
          <ac:chgData name="Sanchez, Andrea Cecilia (Alliance Bioversity-CIAT)" userId="1c01d433-d123-45b5-bcb7-0c97fcfb82b9" providerId="ADAL" clId="{7E6D7EA0-E91C-4B4D-90B9-52E5DAB34D7B}" dt="2025-08-01T11:52:31.347" v="151" actId="1037"/>
          <ac:cxnSpMkLst>
            <pc:docMk/>
            <pc:sldMk cId="2556178205" sldId="260"/>
            <ac:cxnSpMk id="177" creationId="{84D5EBB2-EE87-3BF6-D1CF-6E5D5B428481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1T11:52:31.347" v="151" actId="1037"/>
          <ac:cxnSpMkLst>
            <pc:docMk/>
            <pc:sldMk cId="2556178205" sldId="260"/>
            <ac:cxnSpMk id="187" creationId="{C5DFAFBC-E9C1-9836-DFA1-0F6F12466AEA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1T11:52:31.347" v="151" actId="1037"/>
          <ac:cxnSpMkLst>
            <pc:docMk/>
            <pc:sldMk cId="2556178205" sldId="260"/>
            <ac:cxnSpMk id="190" creationId="{89B18F4C-6233-D8B5-6C68-397E858F165A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1T11:53:07.131" v="174" actId="14100"/>
          <ac:cxnSpMkLst>
            <pc:docMk/>
            <pc:sldMk cId="2556178205" sldId="260"/>
            <ac:cxnSpMk id="207" creationId="{D60CC61C-D495-A0BB-8414-1F5FC69C3041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1T11:53:07.131" v="174" actId="14100"/>
          <ac:cxnSpMkLst>
            <pc:docMk/>
            <pc:sldMk cId="2556178205" sldId="260"/>
            <ac:cxnSpMk id="213" creationId="{FDB1D31C-C008-70D0-2412-63777E0D7C06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1T11:52:31.347" v="151" actId="1037"/>
          <ac:cxnSpMkLst>
            <pc:docMk/>
            <pc:sldMk cId="2556178205" sldId="260"/>
            <ac:cxnSpMk id="222" creationId="{4FD1647B-691A-BD03-C5E5-D5FCBFA73D01}"/>
          </ac:cxnSpMkLst>
        </pc:cxnChg>
      </pc:sldChg>
      <pc:sldChg chg="addSp delSp modSp mod">
        <pc:chgData name="Sanchez, Andrea Cecilia (Alliance Bioversity-CIAT)" userId="1c01d433-d123-45b5-bcb7-0c97fcfb82b9" providerId="ADAL" clId="{7E6D7EA0-E91C-4B4D-90B9-52E5DAB34D7B}" dt="2025-08-07T13:36:52.340" v="1048" actId="164"/>
        <pc:sldMkLst>
          <pc:docMk/>
          <pc:sldMk cId="1893782827" sldId="261"/>
        </pc:sldMkLst>
        <pc:spChg chg="mod">
          <ac:chgData name="Sanchez, Andrea Cecilia (Alliance Bioversity-CIAT)" userId="1c01d433-d123-45b5-bcb7-0c97fcfb82b9" providerId="ADAL" clId="{7E6D7EA0-E91C-4B4D-90B9-52E5DAB34D7B}" dt="2025-08-07T13:36:52.340" v="1048" actId="164"/>
          <ac:spMkLst>
            <pc:docMk/>
            <pc:sldMk cId="1893782827" sldId="261"/>
            <ac:spMk id="2" creationId="{7C986CA8-7608-92E9-C803-44E05BBA8878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7T13:36:52.340" v="1048" actId="164"/>
          <ac:spMkLst>
            <pc:docMk/>
            <pc:sldMk cId="1893782827" sldId="261"/>
            <ac:spMk id="7" creationId="{F1A0A033-923F-AE0D-3516-9FCBB4719BBB}"/>
          </ac:spMkLst>
        </pc:spChg>
        <pc:spChg chg="add mod topLvl">
          <ac:chgData name="Sanchez, Andrea Cecilia (Alliance Bioversity-CIAT)" userId="1c01d433-d123-45b5-bcb7-0c97fcfb82b9" providerId="ADAL" clId="{7E6D7EA0-E91C-4B4D-90B9-52E5DAB34D7B}" dt="2025-08-07T13:36:52.340" v="1048" actId="164"/>
          <ac:spMkLst>
            <pc:docMk/>
            <pc:sldMk cId="1893782827" sldId="261"/>
            <ac:spMk id="10" creationId="{3BD82666-2DD8-C19F-8656-1BB4F0541D9C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6:52.340" v="1048" actId="164"/>
          <ac:spMkLst>
            <pc:docMk/>
            <pc:sldMk cId="1893782827" sldId="261"/>
            <ac:spMk id="15" creationId="{47DD55AD-E82D-B488-25A1-2E78C4B059A5}"/>
          </ac:spMkLst>
        </pc:spChg>
        <pc:spChg chg="add mod topLvl">
          <ac:chgData name="Sanchez, Andrea Cecilia (Alliance Bioversity-CIAT)" userId="1c01d433-d123-45b5-bcb7-0c97fcfb82b9" providerId="ADAL" clId="{7E6D7EA0-E91C-4B4D-90B9-52E5DAB34D7B}" dt="2025-08-06T15:08:55.332" v="700" actId="1035"/>
          <ac:spMkLst>
            <pc:docMk/>
            <pc:sldMk cId="1893782827" sldId="261"/>
            <ac:spMk id="20" creationId="{612A2923-B41D-322F-BBDA-8063AC48D3E6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6:52.340" v="1048" actId="164"/>
          <ac:spMkLst>
            <pc:docMk/>
            <pc:sldMk cId="1893782827" sldId="261"/>
            <ac:spMk id="21" creationId="{48B22ABC-5FF4-1F93-7754-B381C0D9BE1D}"/>
          </ac:spMkLst>
        </pc:spChg>
        <pc:spChg chg="mod topLvl">
          <ac:chgData name="Sanchez, Andrea Cecilia (Alliance Bioversity-CIAT)" userId="1c01d433-d123-45b5-bcb7-0c97fcfb82b9" providerId="ADAL" clId="{7E6D7EA0-E91C-4B4D-90B9-52E5DAB34D7B}" dt="2025-08-06T15:08:55.332" v="700" actId="1035"/>
          <ac:spMkLst>
            <pc:docMk/>
            <pc:sldMk cId="1893782827" sldId="261"/>
            <ac:spMk id="22" creationId="{D4D0E25D-F991-44B5-1BA5-47501012E945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6:52.340" v="1048" actId="164"/>
          <ac:spMkLst>
            <pc:docMk/>
            <pc:sldMk cId="1893782827" sldId="261"/>
            <ac:spMk id="27" creationId="{92EA50FD-FF7E-8A33-ADC8-C8DF12380567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6:52.340" v="1048" actId="164"/>
          <ac:spMkLst>
            <pc:docMk/>
            <pc:sldMk cId="1893782827" sldId="261"/>
            <ac:spMk id="28" creationId="{7CE5C115-EFE2-E291-6D9C-3940128EA6DE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6T15:07:40.037" v="674" actId="1076"/>
          <ac:spMkLst>
            <pc:docMk/>
            <pc:sldMk cId="1893782827" sldId="261"/>
            <ac:spMk id="40" creationId="{E1E0B3E5-0F60-AFAA-EADB-B19018E58EE4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30:51.461" v="623" actId="164"/>
          <ac:spMkLst>
            <pc:docMk/>
            <pc:sldMk cId="1893782827" sldId="261"/>
            <ac:spMk id="60" creationId="{6DF2B3E5-7432-D349-B953-BEB72665327A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30:51.461" v="623" actId="164"/>
          <ac:spMkLst>
            <pc:docMk/>
            <pc:sldMk cId="1893782827" sldId="261"/>
            <ac:spMk id="61" creationId="{E6AABDD5-EC73-635A-CECD-DEEBA9199B12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30:44.901" v="622" actId="164"/>
          <ac:spMkLst>
            <pc:docMk/>
            <pc:sldMk cId="1893782827" sldId="261"/>
            <ac:spMk id="71" creationId="{B92170C5-2856-C73B-3E1B-F9FC0D5523ED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30:44.901" v="622" actId="164"/>
          <ac:spMkLst>
            <pc:docMk/>
            <pc:sldMk cId="1893782827" sldId="261"/>
            <ac:spMk id="72" creationId="{BDEE6D37-BDDC-1FDE-602F-69047E9FB4EC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2T09:25:32.476" v="348" actId="20577"/>
          <ac:spMkLst>
            <pc:docMk/>
            <pc:sldMk cId="1893782827" sldId="261"/>
            <ac:spMk id="98" creationId="{D7F858B1-8056-A3CC-F9AA-D9FDB9263C23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6:52.340" v="1048" actId="164"/>
          <ac:spMkLst>
            <pc:docMk/>
            <pc:sldMk cId="1893782827" sldId="261"/>
            <ac:spMk id="152" creationId="{1774AA4B-560A-03E8-F267-B50BA8E56CD2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6:52.340" v="1048" actId="164"/>
          <ac:spMkLst>
            <pc:docMk/>
            <pc:sldMk cId="1893782827" sldId="261"/>
            <ac:spMk id="206" creationId="{795BB784-10E4-4133-AB92-2BEF9DD1942B}"/>
          </ac:spMkLst>
        </pc:spChg>
        <pc:spChg chg="mod">
          <ac:chgData name="Sanchez, Andrea Cecilia (Alliance Bioversity-CIAT)" userId="1c01d433-d123-45b5-bcb7-0c97fcfb82b9" providerId="ADAL" clId="{7E6D7EA0-E91C-4B4D-90B9-52E5DAB34D7B}" dt="2025-08-07T13:36:52.340" v="1048" actId="164"/>
          <ac:spMkLst>
            <pc:docMk/>
            <pc:sldMk cId="1893782827" sldId="261"/>
            <ac:spMk id="212" creationId="{FA583E97-AAEA-FEE4-10B0-5BE35DC76B0F}"/>
          </ac:spMkLst>
        </pc:spChg>
        <pc:grpChg chg="add mod">
          <ac:chgData name="Sanchez, Andrea Cecilia (Alliance Bioversity-CIAT)" userId="1c01d433-d123-45b5-bcb7-0c97fcfb82b9" providerId="ADAL" clId="{7E6D7EA0-E91C-4B4D-90B9-52E5DAB34D7B}" dt="2025-08-06T15:08:55.332" v="700" actId="1035"/>
          <ac:grpSpMkLst>
            <pc:docMk/>
            <pc:sldMk cId="1893782827" sldId="261"/>
            <ac:grpSpMk id="34" creationId="{2AAB5929-1EB8-BC4D-A593-F1153DB3BD30}"/>
          </ac:grpSpMkLst>
        </pc:grpChg>
        <pc:grpChg chg="add mod">
          <ac:chgData name="Sanchez, Andrea Cecilia (Alliance Bioversity-CIAT)" userId="1c01d433-d123-45b5-bcb7-0c97fcfb82b9" providerId="ADAL" clId="{7E6D7EA0-E91C-4B4D-90B9-52E5DAB34D7B}" dt="2025-08-06T15:08:55.332" v="700" actId="1035"/>
          <ac:grpSpMkLst>
            <pc:docMk/>
            <pc:sldMk cId="1893782827" sldId="261"/>
            <ac:grpSpMk id="35" creationId="{C8E196F0-9A72-F2E9-7986-464AABF0BF9C}"/>
          </ac:grpSpMkLst>
        </pc:grpChg>
        <pc:cxnChg chg="mod topLvl">
          <ac:chgData name="Sanchez, Andrea Cecilia (Alliance Bioversity-CIAT)" userId="1c01d433-d123-45b5-bcb7-0c97fcfb82b9" providerId="ADAL" clId="{7E6D7EA0-E91C-4B4D-90B9-52E5DAB34D7B}" dt="2025-08-06T15:09:03.429" v="704" actId="1036"/>
          <ac:cxnSpMkLst>
            <pc:docMk/>
            <pc:sldMk cId="1893782827" sldId="261"/>
            <ac:cxnSpMk id="6" creationId="{FC016250-BADA-DFF3-FA45-B1456BC0FA27}"/>
          </ac:cxnSpMkLst>
        </pc:cxnChg>
        <pc:cxnChg chg="add mod">
          <ac:chgData name="Sanchez, Andrea Cecilia (Alliance Bioversity-CIAT)" userId="1c01d433-d123-45b5-bcb7-0c97fcfb82b9" providerId="ADAL" clId="{7E6D7EA0-E91C-4B4D-90B9-52E5DAB34D7B}" dt="2025-08-06T15:08:55.332" v="700" actId="1035"/>
          <ac:cxnSpMkLst>
            <pc:docMk/>
            <pc:sldMk cId="1893782827" sldId="261"/>
            <ac:cxnSpMk id="12" creationId="{9F2A7D1C-D2FB-44EA-275F-D7657B9453FD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6T15:07:40.037" v="674" actId="1076"/>
          <ac:cxnSpMkLst>
            <pc:docMk/>
            <pc:sldMk cId="1893782827" sldId="261"/>
            <ac:cxnSpMk id="19" creationId="{F5F59CF0-7745-26F5-19AA-DEA48463A1F6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6T15:08:55.332" v="700" actId="1035"/>
          <ac:cxnSpMkLst>
            <pc:docMk/>
            <pc:sldMk cId="1893782827" sldId="261"/>
            <ac:cxnSpMk id="23" creationId="{E80ED66E-BE93-6EC7-6257-05889E8A0C31}"/>
          </ac:cxnSpMkLst>
        </pc:cxnChg>
        <pc:cxnChg chg="add mod topLvl">
          <ac:chgData name="Sanchez, Andrea Cecilia (Alliance Bioversity-CIAT)" userId="1c01d433-d123-45b5-bcb7-0c97fcfb82b9" providerId="ADAL" clId="{7E6D7EA0-E91C-4B4D-90B9-52E5DAB34D7B}" dt="2025-08-06T15:08:55.332" v="700" actId="1035"/>
          <ac:cxnSpMkLst>
            <pc:docMk/>
            <pc:sldMk cId="1893782827" sldId="261"/>
            <ac:cxnSpMk id="24" creationId="{7B4E35F5-BCAC-0CB9-F0DD-B13AB1E088B1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2T09:30:51.461" v="623" actId="164"/>
          <ac:cxnSpMkLst>
            <pc:docMk/>
            <pc:sldMk cId="1893782827" sldId="261"/>
            <ac:cxnSpMk id="59" creationId="{AEF2DC42-9D1E-5EE0-ED9A-017C90CF14F1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6T15:08:55.332" v="700" actId="1035"/>
          <ac:cxnSpMkLst>
            <pc:docMk/>
            <pc:sldMk cId="1893782827" sldId="261"/>
            <ac:cxnSpMk id="62" creationId="{1275E870-A84B-68D8-5CB8-418817275326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2T09:30:44.901" v="622" actId="164"/>
          <ac:cxnSpMkLst>
            <pc:docMk/>
            <pc:sldMk cId="1893782827" sldId="261"/>
            <ac:cxnSpMk id="70" creationId="{3A869A82-9EDC-645E-1925-2BD6E3E7249F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2T09:31:18.235" v="643" actId="465"/>
          <ac:cxnSpMkLst>
            <pc:docMk/>
            <pc:sldMk cId="1893782827" sldId="261"/>
            <ac:cxnSpMk id="81" creationId="{8E1D3383-B681-5F93-5445-46E6F58E4A76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2T09:25:01.124" v="324" actId="14100"/>
          <ac:cxnSpMkLst>
            <pc:docMk/>
            <pc:sldMk cId="1893782827" sldId="261"/>
            <ac:cxnSpMk id="120" creationId="{D65C72A7-E576-71FE-CD3C-D2D66B66FB2F}"/>
          </ac:cxnSpMkLst>
        </pc:cxnChg>
        <pc:cxnChg chg="mod">
          <ac:chgData name="Sanchez, Andrea Cecilia (Alliance Bioversity-CIAT)" userId="1c01d433-d123-45b5-bcb7-0c97fcfb82b9" providerId="ADAL" clId="{7E6D7EA0-E91C-4B4D-90B9-52E5DAB34D7B}" dt="2025-08-02T09:25:06.811" v="338" actId="1035"/>
          <ac:cxnSpMkLst>
            <pc:docMk/>
            <pc:sldMk cId="1893782827" sldId="261"/>
            <ac:cxnSpMk id="213" creationId="{37996494-172D-3B02-6D6A-F97084A11DAB}"/>
          </ac:cxnSpMkLst>
        </pc:cxnChg>
      </pc:sldChg>
    </pc:docChg>
  </pc:docChgLst>
  <pc:docChgLst>
    <pc:chgData name="Sanchez, Andrea Cecilia (Alliance Bioversity-CIAT)" userId="1c01d433-d123-45b5-bcb7-0c97fcfb82b9" providerId="ADAL" clId="{919FD96E-D23E-4AB1-8E01-AB77082F8B67}"/>
    <pc:docChg chg="undo custSel addSld modSld">
      <pc:chgData name="Sanchez, Andrea Cecilia (Alliance Bioversity-CIAT)" userId="1c01d433-d123-45b5-bcb7-0c97fcfb82b9" providerId="ADAL" clId="{919FD96E-D23E-4AB1-8E01-AB77082F8B67}" dt="2024-11-29T17:25:54.897" v="1102" actId="14100"/>
      <pc:docMkLst>
        <pc:docMk/>
      </pc:docMkLst>
      <pc:sldChg chg="addSp delSp modSp mod">
        <pc:chgData name="Sanchez, Andrea Cecilia (Alliance Bioversity-CIAT)" userId="1c01d433-d123-45b5-bcb7-0c97fcfb82b9" providerId="ADAL" clId="{919FD96E-D23E-4AB1-8E01-AB77082F8B67}" dt="2024-11-20T16:50:24.815" v="896" actId="20577"/>
        <pc:sldMkLst>
          <pc:docMk/>
          <pc:sldMk cId="2608338748" sldId="257"/>
        </pc:sldMkLst>
      </pc:sldChg>
      <pc:sldChg chg="delSp modSp add mod">
        <pc:chgData name="Sanchez, Andrea Cecilia (Alliance Bioversity-CIAT)" userId="1c01d433-d123-45b5-bcb7-0c97fcfb82b9" providerId="ADAL" clId="{919FD96E-D23E-4AB1-8E01-AB77082F8B67}" dt="2024-11-29T17:25:54.897" v="1102" actId="14100"/>
        <pc:sldMkLst>
          <pc:docMk/>
          <pc:sldMk cId="2664020087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E7127EF5-CFB2-9F6B-E3E1-EA99296A8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>
            <a:extLst>
              <a:ext uri="{FF2B5EF4-FFF2-40B4-BE49-F238E27FC236}">
                <a16:creationId xmlns:a16="http://schemas.microsoft.com/office/drawing/2014/main" id="{5A6FA35B-3A85-6C30-F58F-0DDAFE95EE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786279FB-5D44-3998-5943-B9E1DA2B11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Please cite as: Haddaway NR, Macura B, Whaley P, and Pullin AS. 2017. ROSES flow diagram for systematic reviews. Version 1.0. DOI: 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10.6084/m9.figshare.5897389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A52284CA-C0A9-FB86-65DE-BA6D5F7B88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472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E2A5E100-E03A-C06A-EF6B-943033AA6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>
            <a:extLst>
              <a:ext uri="{FF2B5EF4-FFF2-40B4-BE49-F238E27FC236}">
                <a16:creationId xmlns:a16="http://schemas.microsoft.com/office/drawing/2014/main" id="{6D082817-E624-0D5B-EEB2-5F53341E54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785A716B-7612-AA24-44B0-4C1E542EF3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Please cite as: Haddaway NR, Macura B, Whaley P, and Pullin AS. 2017. ROSES flow diagram for systematic reviews. Version 1.0. DOI: 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10.6084/m9.figshare.5897389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58F97DB0-987A-24F6-5A15-CEF41D99BC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47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83B5CEC8-5995-B0E5-9993-9CE560E5B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>
            <a:extLst>
              <a:ext uri="{FF2B5EF4-FFF2-40B4-BE49-F238E27FC236}">
                <a16:creationId xmlns:a16="http://schemas.microsoft.com/office/drawing/2014/main" id="{7BFB0587-F7BD-51F0-453B-D8CD995533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>
            <a:extLst>
              <a:ext uri="{FF2B5EF4-FFF2-40B4-BE49-F238E27FC236}">
                <a16:creationId xmlns:a16="http://schemas.microsoft.com/office/drawing/2014/main" id="{75734A9A-B0C5-D9EE-0D74-D49A1BDBAB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100"/>
              <a:t>Please cite as: Haddaway NR, Macura B, Whaley P, and Pullin AS. 2017. ROSES flow diagram for systematic reviews. Version 1.0. DOI: </a:t>
            </a:r>
            <a:r>
              <a:rPr lang="en-GB" sz="1000">
                <a:latin typeface="Arial"/>
                <a:ea typeface="Arial"/>
                <a:cs typeface="Arial"/>
                <a:sym typeface="Arial"/>
              </a:rPr>
              <a:t>10.6084/m9.figshare.5897389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7" name="Google Shape;87;p3:notes">
            <a:extLst>
              <a:ext uri="{FF2B5EF4-FFF2-40B4-BE49-F238E27FC236}">
                <a16:creationId xmlns:a16="http://schemas.microsoft.com/office/drawing/2014/main" id="{BFB4B16B-C235-AD54-D80B-4968276A43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76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88006" y="2592352"/>
            <a:ext cx="13464064" cy="551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95"/>
              <a:buFont typeface="Calibri"/>
              <a:buNone/>
              <a:defRPr sz="7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980010" y="8319707"/>
            <a:ext cx="11880056" cy="382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894847" y="2410846"/>
            <a:ext cx="10050382" cy="1366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6331451" y="5847445"/>
            <a:ext cx="13423731" cy="3415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598583" y="2530935"/>
            <a:ext cx="13423731" cy="1004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089006" y="4216687"/>
            <a:ext cx="13662064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080756" y="3949023"/>
            <a:ext cx="13662064" cy="6589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95"/>
              <a:buFont typeface="Calibri"/>
              <a:buNone/>
              <a:defRPr sz="779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080756" y="10600393"/>
            <a:ext cx="13662064" cy="346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598"/>
              <a:buFont typeface="Arial"/>
              <a:buNone/>
              <a:defRPr sz="2598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338"/>
              <a:buFont typeface="Arial"/>
              <a:buNone/>
              <a:defRPr sz="233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rgbClr val="888888"/>
              </a:buClr>
              <a:buSzPts val="2079"/>
              <a:buFont typeface="Arial"/>
              <a:buNone/>
              <a:defRPr sz="20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89005" y="4216687"/>
            <a:ext cx="6732032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8019040" y="4216687"/>
            <a:ext cx="6732032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91069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091070" y="3883019"/>
            <a:ext cx="6701093" cy="190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sz="233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091070" y="5786032"/>
            <a:ext cx="6701093" cy="851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8019039" y="3883019"/>
            <a:ext cx="6734095" cy="190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sz="233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8019039" y="5786032"/>
            <a:ext cx="6734095" cy="851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59473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77000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091069" y="1056005"/>
            <a:ext cx="5108837" cy="369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7"/>
              <a:buFont typeface="Calibri"/>
              <a:buNone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6734097" y="2280681"/>
            <a:ext cx="8019038" cy="112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492487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4157"/>
              <a:buFont typeface="Arial"/>
              <a:buChar char="•"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45947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42652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393507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393507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393507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39350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091069" y="4752022"/>
            <a:ext cx="5108837" cy="880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819"/>
              <a:buFont typeface="Arial"/>
              <a:buNone/>
              <a:defRPr sz="18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559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091069" y="1056005"/>
            <a:ext cx="5108837" cy="369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57"/>
              <a:buFont typeface="Calibri"/>
              <a:buNone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6734097" y="2280681"/>
            <a:ext cx="8019038" cy="1125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4157"/>
              <a:buFont typeface="Arial"/>
              <a:buNone/>
              <a:defRPr sz="41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None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None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091069" y="4752022"/>
            <a:ext cx="5108837" cy="880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24" marR="0" lvl="0" indent="-228562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2079"/>
              <a:buFont typeface="Arial"/>
              <a:buNone/>
              <a:defRPr sz="20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248" marR="0" lvl="1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819"/>
              <a:buFont typeface="Arial"/>
              <a:buNone/>
              <a:defRPr sz="18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371" marR="0" lvl="2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559"/>
              <a:buFont typeface="Arial"/>
              <a:buNone/>
              <a:defRPr sz="15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495" marR="0" lvl="3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619" marR="0" lvl="4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743" marR="0" lvl="5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866" marR="0" lvl="6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990" marR="0" lvl="7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114" marR="0" lvl="8" indent="-22856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1299"/>
              <a:buFont typeface="Arial"/>
              <a:buNone/>
              <a:defRPr sz="12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89006" y="843341"/>
            <a:ext cx="13662064" cy="306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16"/>
              <a:buFont typeface="Calibri"/>
              <a:buNone/>
              <a:defRPr sz="57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89006" y="4216687"/>
            <a:ext cx="13662064" cy="1005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9549" algn="l" rtl="0">
              <a:lnSpc>
                <a:spcPct val="90000"/>
              </a:lnSpc>
              <a:spcBef>
                <a:spcPts val="1299"/>
              </a:spcBef>
              <a:spcAft>
                <a:spcPts val="0"/>
              </a:spcAft>
              <a:buClr>
                <a:schemeClr val="dk1"/>
              </a:buClr>
              <a:buSzPts val="3637"/>
              <a:buFont typeface="Arial"/>
              <a:buChar char="•"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2659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sz="311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93572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Arial"/>
              <a:buChar char="•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063" algn="l" rtl="0">
              <a:lnSpc>
                <a:spcPct val="9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89006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247028" y="14681411"/>
            <a:ext cx="5346025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1187053" y="14681411"/>
            <a:ext cx="3564017" cy="84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55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8DAFCE36-70AA-5AF5-349F-779D8215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50B25253-BCC1-DFEC-C9AD-2756BDDBFA22}"/>
              </a:ext>
            </a:extLst>
          </p:cNvPr>
          <p:cNvSpPr/>
          <p:nvPr/>
        </p:nvSpPr>
        <p:spPr>
          <a:xfrm>
            <a:off x="3680008" y="4100235"/>
            <a:ext cx="4050206" cy="1471526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1E5A36F0-6B0C-A30A-11A8-90D6000A5A0B}"/>
              </a:ext>
            </a:extLst>
          </p:cNvPr>
          <p:cNvSpPr/>
          <p:nvPr/>
        </p:nvSpPr>
        <p:spPr>
          <a:xfrm>
            <a:off x="567464" y="249992"/>
            <a:ext cx="738404" cy="34846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92" name="Google Shape;92;p13">
            <a:extLst>
              <a:ext uri="{FF2B5EF4-FFF2-40B4-BE49-F238E27FC236}">
                <a16:creationId xmlns:a16="http://schemas.microsoft.com/office/drawing/2014/main" id="{1FDC0199-5F70-BB16-406B-441FED34D008}"/>
              </a:ext>
            </a:extLst>
          </p:cNvPr>
          <p:cNvSpPr txBox="1"/>
          <p:nvPr/>
        </p:nvSpPr>
        <p:spPr>
          <a:xfrm rot="16200000">
            <a:off x="-754470" y="1713868"/>
            <a:ext cx="3331194" cy="34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Identification of potential predictors of DFS adoption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7A2AB1-3192-3CB7-E2B5-7A6283B2E3FF}"/>
              </a:ext>
            </a:extLst>
          </p:cNvPr>
          <p:cNvGrpSpPr/>
          <p:nvPr/>
        </p:nvGrpSpPr>
        <p:grpSpPr>
          <a:xfrm>
            <a:off x="541924" y="3765920"/>
            <a:ext cx="738404" cy="1956027"/>
            <a:chOff x="567464" y="4606352"/>
            <a:chExt cx="738404" cy="1956027"/>
          </a:xfrm>
        </p:grpSpPr>
        <p:sp>
          <p:nvSpPr>
            <p:cNvPr id="96" name="Google Shape;96;p13">
              <a:extLst>
                <a:ext uri="{FF2B5EF4-FFF2-40B4-BE49-F238E27FC236}">
                  <a16:creationId xmlns:a16="http://schemas.microsoft.com/office/drawing/2014/main" id="{68F49987-1DC5-001B-5D69-8BCE28EE0D31}"/>
                </a:ext>
              </a:extLst>
            </p:cNvPr>
            <p:cNvSpPr/>
            <p:nvPr/>
          </p:nvSpPr>
          <p:spPr>
            <a:xfrm>
              <a:off x="567464" y="4669144"/>
              <a:ext cx="738404" cy="186170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" name="Google Shape;97;p13">
              <a:extLst>
                <a:ext uri="{FF2B5EF4-FFF2-40B4-BE49-F238E27FC236}">
                  <a16:creationId xmlns:a16="http://schemas.microsoft.com/office/drawing/2014/main" id="{936E15ED-E1BC-C783-FC1D-ECA59C3CF120}"/>
                </a:ext>
              </a:extLst>
            </p:cNvPr>
            <p:cNvSpPr txBox="1"/>
            <p:nvPr/>
          </p:nvSpPr>
          <p:spPr>
            <a:xfrm rot="-5400000">
              <a:off x="-43278" y="5325408"/>
              <a:ext cx="1956027" cy="517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Calculation  and extraction of factors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3">
            <a:extLst>
              <a:ext uri="{FF2B5EF4-FFF2-40B4-BE49-F238E27FC236}">
                <a16:creationId xmlns:a16="http://schemas.microsoft.com/office/drawing/2014/main" id="{C5C10BB6-E25E-09AA-E1AA-EFF10A4D0AC7}"/>
              </a:ext>
            </a:extLst>
          </p:cNvPr>
          <p:cNvSpPr/>
          <p:nvPr/>
        </p:nvSpPr>
        <p:spPr>
          <a:xfrm>
            <a:off x="1477190" y="220610"/>
            <a:ext cx="3072467" cy="864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syntheses (Sanchez et al., 2024; Sanchez et al., 2025): </a:t>
            </a:r>
          </a:p>
          <a:p>
            <a:pPr algn="ctr"/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 (222)</a:t>
            </a:r>
          </a:p>
        </p:txBody>
      </p:sp>
      <p:sp>
        <p:nvSpPr>
          <p:cNvPr id="95" name="Google Shape;95;p13">
            <a:extLst>
              <a:ext uri="{FF2B5EF4-FFF2-40B4-BE49-F238E27FC236}">
                <a16:creationId xmlns:a16="http://schemas.microsoft.com/office/drawing/2014/main" id="{B047A05C-AB60-78C3-CC76-E2ADFA1FC546}"/>
              </a:ext>
            </a:extLst>
          </p:cNvPr>
          <p:cNvSpPr/>
          <p:nvPr/>
        </p:nvSpPr>
        <p:spPr>
          <a:xfrm>
            <a:off x="4277062" y="2984993"/>
            <a:ext cx="2863236" cy="763743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document Peru (Pareja et al., 2023)</a:t>
            </a:r>
            <a:endParaRPr lang="en-GB" sz="1600" b="1" dirty="0"/>
          </a:p>
          <a:p>
            <a:pPr algn="ctr"/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(61 factors)</a:t>
            </a:r>
          </a:p>
        </p:txBody>
      </p:sp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AC90F5D6-E1CC-3D90-CDA0-DC70031588B9}"/>
              </a:ext>
            </a:extLst>
          </p:cNvPr>
          <p:cNvSpPr/>
          <p:nvPr/>
        </p:nvSpPr>
        <p:spPr>
          <a:xfrm>
            <a:off x="4647684" y="2359509"/>
            <a:ext cx="2114854" cy="41638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Ucayali (Peru)</a:t>
            </a: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3">
            <a:extLst>
              <a:ext uri="{FF2B5EF4-FFF2-40B4-BE49-F238E27FC236}">
                <a16:creationId xmlns:a16="http://schemas.microsoft.com/office/drawing/2014/main" id="{D65A7819-B74C-5558-C082-59A5A3AF4C9D}"/>
              </a:ext>
            </a:extLst>
          </p:cNvPr>
          <p:cNvCxnSpPr>
            <a:cxnSpLocks/>
          </p:cNvCxnSpPr>
          <p:nvPr/>
        </p:nvCxnSpPr>
        <p:spPr>
          <a:xfrm>
            <a:off x="5705111" y="4390926"/>
            <a:ext cx="0" cy="18790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" name="Google Shape;93;p13">
            <a:extLst>
              <a:ext uri="{FF2B5EF4-FFF2-40B4-BE49-F238E27FC236}">
                <a16:creationId xmlns:a16="http://schemas.microsoft.com/office/drawing/2014/main" id="{3BA239DA-1F47-89A4-A390-A1889272B1CE}"/>
              </a:ext>
            </a:extLst>
          </p:cNvPr>
          <p:cNvSpPr/>
          <p:nvPr/>
        </p:nvSpPr>
        <p:spPr>
          <a:xfrm>
            <a:off x="6630661" y="245693"/>
            <a:ext cx="2326106" cy="864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Behavioural constructs (Dessart et al., 2019):</a:t>
            </a:r>
          </a:p>
          <a:p>
            <a:pPr algn="ctr"/>
            <a:r>
              <a:rPr lang="en-GB" sz="16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Unique factors </a:t>
            </a: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(18)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4C4D35-8C51-36C0-ADA9-6F1FA9B86448}"/>
              </a:ext>
            </a:extLst>
          </p:cNvPr>
          <p:cNvCxnSpPr>
            <a:cxnSpLocks/>
            <a:stCxn id="100" idx="2"/>
            <a:endCxn id="219" idx="0"/>
          </p:cNvCxnSpPr>
          <p:nvPr/>
        </p:nvCxnSpPr>
        <p:spPr>
          <a:xfrm>
            <a:off x="5705111" y="5175513"/>
            <a:ext cx="3569" cy="57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oogle Shape;95;p13">
            <a:extLst>
              <a:ext uri="{FF2B5EF4-FFF2-40B4-BE49-F238E27FC236}">
                <a16:creationId xmlns:a16="http://schemas.microsoft.com/office/drawing/2014/main" id="{C96E6A25-EF0E-AE99-4CEF-2AB29090E907}"/>
              </a:ext>
            </a:extLst>
          </p:cNvPr>
          <p:cNvSpPr/>
          <p:nvPr/>
        </p:nvSpPr>
        <p:spPr>
          <a:xfrm>
            <a:off x="4834426" y="245693"/>
            <a:ext cx="1531325" cy="792000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>
              <a:lnSpc>
                <a:spcPct val="107000"/>
              </a:lnSpc>
            </a:pP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Duplicated</a:t>
            </a:r>
            <a:r>
              <a:rPr lang="en-AU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(66)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642A2D3-A69D-5080-D080-2D3B26505FFC}"/>
              </a:ext>
            </a:extLst>
          </p:cNvPr>
          <p:cNvCxnSpPr>
            <a:cxnSpLocks/>
            <a:stCxn id="93" idx="3"/>
            <a:endCxn id="88" idx="1"/>
          </p:cNvCxnSpPr>
          <p:nvPr/>
        </p:nvCxnSpPr>
        <p:spPr>
          <a:xfrm flipV="1">
            <a:off x="4549657" y="641693"/>
            <a:ext cx="284769" cy="10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BD2B001-2935-04A8-501B-4CA0000FD71C}"/>
              </a:ext>
            </a:extLst>
          </p:cNvPr>
          <p:cNvGrpSpPr/>
          <p:nvPr/>
        </p:nvGrpSpPr>
        <p:grpSpPr>
          <a:xfrm>
            <a:off x="539992" y="5825883"/>
            <a:ext cx="738405" cy="1159731"/>
            <a:chOff x="104365" y="6379577"/>
            <a:chExt cx="738405" cy="1080001"/>
          </a:xfrm>
        </p:grpSpPr>
        <p:sp>
          <p:nvSpPr>
            <p:cNvPr id="217" name="Google Shape;96;p13">
              <a:extLst>
                <a:ext uri="{FF2B5EF4-FFF2-40B4-BE49-F238E27FC236}">
                  <a16:creationId xmlns:a16="http://schemas.microsoft.com/office/drawing/2014/main" id="{4A78B076-5030-2507-5011-7B1FABDCFBE3}"/>
                </a:ext>
              </a:extLst>
            </p:cNvPr>
            <p:cNvSpPr/>
            <p:nvPr/>
          </p:nvSpPr>
          <p:spPr>
            <a:xfrm rot="16200000">
              <a:off x="-66432" y="6550375"/>
              <a:ext cx="1080000" cy="73840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97;p13">
              <a:extLst>
                <a:ext uri="{FF2B5EF4-FFF2-40B4-BE49-F238E27FC236}">
                  <a16:creationId xmlns:a16="http://schemas.microsoft.com/office/drawing/2014/main" id="{5C95B392-491A-E034-421E-CD6F499AFD17}"/>
                </a:ext>
              </a:extLst>
            </p:cNvPr>
            <p:cNvSpPr txBox="1"/>
            <p:nvPr/>
          </p:nvSpPr>
          <p:spPr>
            <a:xfrm rot="-5400000">
              <a:off x="-91117" y="6649577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pre-processing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100;p13">
            <a:extLst>
              <a:ext uri="{FF2B5EF4-FFF2-40B4-BE49-F238E27FC236}">
                <a16:creationId xmlns:a16="http://schemas.microsoft.com/office/drawing/2014/main" id="{E583857D-9E4E-853E-7170-C14B8A488DF1}"/>
              </a:ext>
            </a:extLst>
          </p:cNvPr>
          <p:cNvSpPr/>
          <p:nvPr/>
        </p:nvSpPr>
        <p:spPr>
          <a:xfrm>
            <a:off x="4479162" y="5753654"/>
            <a:ext cx="2459035" cy="53240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</a:t>
            </a:r>
            <a:endParaRPr sz="1500" b="1" dirty="0"/>
          </a:p>
          <a:p>
            <a:pPr algn="ctr"/>
            <a:r>
              <a:rPr lang="en-GB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one-hot encoding (268)</a:t>
            </a:r>
            <a:endParaRPr sz="1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>
            <a:extLst>
              <a:ext uri="{FF2B5EF4-FFF2-40B4-BE49-F238E27FC236}">
                <a16:creationId xmlns:a16="http://schemas.microsoft.com/office/drawing/2014/main" id="{A4BB367E-10C8-07AA-2576-D344CE759461}"/>
              </a:ext>
            </a:extLst>
          </p:cNvPr>
          <p:cNvSpPr/>
          <p:nvPr/>
        </p:nvSpPr>
        <p:spPr>
          <a:xfrm>
            <a:off x="4661111" y="4612533"/>
            <a:ext cx="2088000" cy="56298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</a:t>
            </a:r>
            <a:endParaRPr sz="1600" b="1" dirty="0"/>
          </a:p>
          <a:p>
            <a:pPr algn="ctr"/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(255)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0;p13">
            <a:extLst>
              <a:ext uri="{FF2B5EF4-FFF2-40B4-BE49-F238E27FC236}">
                <a16:creationId xmlns:a16="http://schemas.microsoft.com/office/drawing/2014/main" id="{809B5C49-6699-AC11-1697-DDB1ADA47CF7}"/>
              </a:ext>
            </a:extLst>
          </p:cNvPr>
          <p:cNvSpPr/>
          <p:nvPr/>
        </p:nvSpPr>
        <p:spPr>
          <a:xfrm>
            <a:off x="4277062" y="1580085"/>
            <a:ext cx="2863236" cy="609372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 </a:t>
            </a:r>
            <a:r>
              <a:rPr lang="en-GB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(240)</a:t>
            </a:r>
            <a:endParaRPr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8;p13">
            <a:extLst>
              <a:ext uri="{FF2B5EF4-FFF2-40B4-BE49-F238E27FC236}">
                <a16:creationId xmlns:a16="http://schemas.microsoft.com/office/drawing/2014/main" id="{232BE84E-0F9B-682C-E452-4C79BFC95E6A}"/>
              </a:ext>
            </a:extLst>
          </p:cNvPr>
          <p:cNvSpPr/>
          <p:nvPr/>
        </p:nvSpPr>
        <p:spPr>
          <a:xfrm>
            <a:off x="4091350" y="4047062"/>
            <a:ext cx="3227522" cy="34386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HOLPA survey</a:t>
            </a:r>
            <a:endParaRPr sz="2800" spc="6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0;p13">
            <a:extLst>
              <a:ext uri="{FF2B5EF4-FFF2-40B4-BE49-F238E27FC236}">
                <a16:creationId xmlns:a16="http://schemas.microsoft.com/office/drawing/2014/main" id="{C236466B-581A-1DDD-9CCB-591B238735AA}"/>
              </a:ext>
            </a:extLst>
          </p:cNvPr>
          <p:cNvSpPr/>
          <p:nvPr/>
        </p:nvSpPr>
        <p:spPr>
          <a:xfrm>
            <a:off x="4664679" y="6597321"/>
            <a:ext cx="2088000" cy="374266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Data standardization</a:t>
            </a:r>
            <a:endParaRPr sz="15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3A3738-166F-51E4-55C0-406F4E836853}"/>
              </a:ext>
            </a:extLst>
          </p:cNvPr>
          <p:cNvCxnSpPr>
            <a:cxnSpLocks/>
            <a:stCxn id="219" idx="2"/>
            <a:endCxn id="5" idx="0"/>
          </p:cNvCxnSpPr>
          <p:nvPr/>
        </p:nvCxnSpPr>
        <p:spPr>
          <a:xfrm flipH="1">
            <a:off x="5708679" y="6286063"/>
            <a:ext cx="1" cy="31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oogle Shape;120;p13">
            <a:extLst>
              <a:ext uri="{FF2B5EF4-FFF2-40B4-BE49-F238E27FC236}">
                <a16:creationId xmlns:a16="http://schemas.microsoft.com/office/drawing/2014/main" id="{E8B2E19F-5CD4-34D3-99D6-AE49AC1905D8}"/>
              </a:ext>
            </a:extLst>
          </p:cNvPr>
          <p:cNvCxnSpPr>
            <a:cxnSpLocks/>
            <a:stCxn id="95" idx="2"/>
            <a:endCxn id="2" idx="0"/>
          </p:cNvCxnSpPr>
          <p:nvPr/>
        </p:nvCxnSpPr>
        <p:spPr>
          <a:xfrm flipH="1">
            <a:off x="5705111" y="3748736"/>
            <a:ext cx="3569" cy="29832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" name="Google Shape;120;p13">
            <a:extLst>
              <a:ext uri="{FF2B5EF4-FFF2-40B4-BE49-F238E27FC236}">
                <a16:creationId xmlns:a16="http://schemas.microsoft.com/office/drawing/2014/main" id="{EA53584A-7D14-F4A9-EACB-7B6DF4EDD158}"/>
              </a:ext>
            </a:extLst>
          </p:cNvPr>
          <p:cNvCxnSpPr>
            <a:cxnSpLocks/>
            <a:stCxn id="98" idx="2"/>
            <a:endCxn id="95" idx="0"/>
          </p:cNvCxnSpPr>
          <p:nvPr/>
        </p:nvCxnSpPr>
        <p:spPr>
          <a:xfrm>
            <a:off x="5705111" y="2775891"/>
            <a:ext cx="3569" cy="20910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" name="Google Shape;120;p13">
            <a:extLst>
              <a:ext uri="{FF2B5EF4-FFF2-40B4-BE49-F238E27FC236}">
                <a16:creationId xmlns:a16="http://schemas.microsoft.com/office/drawing/2014/main" id="{515BFEC4-03BE-D107-CE83-EBC87DDA1F7E}"/>
              </a:ext>
            </a:extLst>
          </p:cNvPr>
          <p:cNvCxnSpPr>
            <a:cxnSpLocks/>
            <a:stCxn id="23" idx="2"/>
            <a:endCxn id="98" idx="0"/>
          </p:cNvCxnSpPr>
          <p:nvPr/>
        </p:nvCxnSpPr>
        <p:spPr>
          <a:xfrm flipH="1">
            <a:off x="5705111" y="2189457"/>
            <a:ext cx="3569" cy="1700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" name="Google Shape;120;p13">
            <a:extLst>
              <a:ext uri="{FF2B5EF4-FFF2-40B4-BE49-F238E27FC236}">
                <a16:creationId xmlns:a16="http://schemas.microsoft.com/office/drawing/2014/main" id="{B509E643-4ACB-352D-402A-609F6F422DB2}"/>
              </a:ext>
            </a:extLst>
          </p:cNvPr>
          <p:cNvCxnSpPr>
            <a:cxnSpLocks/>
            <a:stCxn id="93" idx="2"/>
            <a:endCxn id="23" idx="0"/>
          </p:cNvCxnSpPr>
          <p:nvPr/>
        </p:nvCxnSpPr>
        <p:spPr>
          <a:xfrm>
            <a:off x="3013424" y="1084610"/>
            <a:ext cx="2695256" cy="49547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" name="Google Shape;120;p13">
            <a:extLst>
              <a:ext uri="{FF2B5EF4-FFF2-40B4-BE49-F238E27FC236}">
                <a16:creationId xmlns:a16="http://schemas.microsoft.com/office/drawing/2014/main" id="{F2438A75-018A-8F1D-0DA8-184B859BF761}"/>
              </a:ext>
            </a:extLst>
          </p:cNvPr>
          <p:cNvCxnSpPr>
            <a:cxnSpLocks/>
            <a:stCxn id="45" idx="2"/>
            <a:endCxn id="23" idx="0"/>
          </p:cNvCxnSpPr>
          <p:nvPr/>
        </p:nvCxnSpPr>
        <p:spPr>
          <a:xfrm flipH="1">
            <a:off x="5708680" y="1109693"/>
            <a:ext cx="2085034" cy="47039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" name="Google Shape;101;p13">
            <a:extLst>
              <a:ext uri="{FF2B5EF4-FFF2-40B4-BE49-F238E27FC236}">
                <a16:creationId xmlns:a16="http://schemas.microsoft.com/office/drawing/2014/main" id="{B7C70CE2-C9C3-B9FF-EF72-63AF9D46E9DA}"/>
              </a:ext>
            </a:extLst>
          </p:cNvPr>
          <p:cNvSpPr/>
          <p:nvPr/>
        </p:nvSpPr>
        <p:spPr>
          <a:xfrm>
            <a:off x="3974848" y="7188983"/>
            <a:ext cx="3467663" cy="6992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zero and near zero variance (188 factors)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CDA412-5B61-A331-7475-86E4C8972ABE}"/>
              </a:ext>
            </a:extLst>
          </p:cNvPr>
          <p:cNvCxnSpPr>
            <a:cxnSpLocks/>
            <a:stCxn id="47" idx="3"/>
            <a:endCxn id="55" idx="1"/>
          </p:cNvCxnSpPr>
          <p:nvPr/>
        </p:nvCxnSpPr>
        <p:spPr>
          <a:xfrm flipV="1">
            <a:off x="7442511" y="7537516"/>
            <a:ext cx="398612" cy="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6A855F8-64CA-17F5-2300-46E9C3802E92}"/>
              </a:ext>
            </a:extLst>
          </p:cNvPr>
          <p:cNvGrpSpPr/>
          <p:nvPr/>
        </p:nvGrpSpPr>
        <p:grpSpPr>
          <a:xfrm>
            <a:off x="567464" y="7111448"/>
            <a:ext cx="738404" cy="3503858"/>
            <a:chOff x="3629093" y="8481429"/>
            <a:chExt cx="738404" cy="3806843"/>
          </a:xfrm>
        </p:grpSpPr>
        <p:sp>
          <p:nvSpPr>
            <p:cNvPr id="53" name="Google Shape;96;p13">
              <a:extLst>
                <a:ext uri="{FF2B5EF4-FFF2-40B4-BE49-F238E27FC236}">
                  <a16:creationId xmlns:a16="http://schemas.microsoft.com/office/drawing/2014/main" id="{5417E06A-F4EB-4177-C745-B32C6B099EB4}"/>
                </a:ext>
              </a:extLst>
            </p:cNvPr>
            <p:cNvSpPr/>
            <p:nvPr/>
          </p:nvSpPr>
          <p:spPr>
            <a:xfrm>
              <a:off x="3629093" y="8481429"/>
              <a:ext cx="738404" cy="38068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Google Shape;97;p13">
              <a:extLst>
                <a:ext uri="{FF2B5EF4-FFF2-40B4-BE49-F238E27FC236}">
                  <a16:creationId xmlns:a16="http://schemas.microsoft.com/office/drawing/2014/main" id="{86437C63-1DAE-7D94-49E3-F88A3E2678ED}"/>
                </a:ext>
              </a:extLst>
            </p:cNvPr>
            <p:cNvSpPr txBox="1"/>
            <p:nvPr/>
          </p:nvSpPr>
          <p:spPr>
            <a:xfrm rot="16200000">
              <a:off x="2111046" y="10125893"/>
              <a:ext cx="3806842" cy="517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Selection and prioritization of </a:t>
              </a:r>
            </a:p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direct predictors of DFS adoption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95;p13">
            <a:extLst>
              <a:ext uri="{FF2B5EF4-FFF2-40B4-BE49-F238E27FC236}">
                <a16:creationId xmlns:a16="http://schemas.microsoft.com/office/drawing/2014/main" id="{FA7AFCEE-26A5-65C6-4CFF-A2CCF8A5F17F}"/>
              </a:ext>
            </a:extLst>
          </p:cNvPr>
          <p:cNvSpPr/>
          <p:nvPr/>
        </p:nvSpPr>
        <p:spPr>
          <a:xfrm>
            <a:off x="7841123" y="7208850"/>
            <a:ext cx="1764482" cy="657332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 or near zero variance (80)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Google Shape;101;p13">
            <a:extLst>
              <a:ext uri="{FF2B5EF4-FFF2-40B4-BE49-F238E27FC236}">
                <a16:creationId xmlns:a16="http://schemas.microsoft.com/office/drawing/2014/main" id="{E83798FA-473A-8663-3C75-D28E1B895955}"/>
              </a:ext>
            </a:extLst>
          </p:cNvPr>
          <p:cNvSpPr/>
          <p:nvPr/>
        </p:nvSpPr>
        <p:spPr>
          <a:xfrm>
            <a:off x="3971279" y="8074342"/>
            <a:ext cx="3467664" cy="54548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irrelevant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(154 factors)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236B17-C8E5-78FE-0FA8-527EEDB3BFE6}"/>
              </a:ext>
            </a:extLst>
          </p:cNvPr>
          <p:cNvCxnSpPr>
            <a:cxnSpLocks/>
            <a:stCxn id="47" idx="2"/>
            <a:endCxn id="56" idx="0"/>
          </p:cNvCxnSpPr>
          <p:nvPr/>
        </p:nvCxnSpPr>
        <p:spPr>
          <a:xfrm flipH="1">
            <a:off x="5705111" y="7888194"/>
            <a:ext cx="3569" cy="18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Google Shape;95;p13">
            <a:extLst>
              <a:ext uri="{FF2B5EF4-FFF2-40B4-BE49-F238E27FC236}">
                <a16:creationId xmlns:a16="http://schemas.microsoft.com/office/drawing/2014/main" id="{856A44AC-D5FB-CB4D-7153-91D12D846EE9}"/>
              </a:ext>
            </a:extLst>
          </p:cNvPr>
          <p:cNvSpPr/>
          <p:nvPr/>
        </p:nvSpPr>
        <p:spPr>
          <a:xfrm>
            <a:off x="7806636" y="8092316"/>
            <a:ext cx="1833455" cy="501970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Irrelevant (34)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0EFE37-606F-830A-55F1-2058E1B65336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 flipV="1">
            <a:off x="7438943" y="8343301"/>
            <a:ext cx="367693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6135D70-CA17-991E-70F4-137CF33553D4}"/>
              </a:ext>
            </a:extLst>
          </p:cNvPr>
          <p:cNvGrpSpPr/>
          <p:nvPr/>
        </p:nvGrpSpPr>
        <p:grpSpPr>
          <a:xfrm>
            <a:off x="3967906" y="8853100"/>
            <a:ext cx="5561276" cy="576000"/>
            <a:chOff x="3967906" y="9542906"/>
            <a:chExt cx="5561276" cy="576000"/>
          </a:xfrm>
        </p:grpSpPr>
        <p:sp>
          <p:nvSpPr>
            <p:cNvPr id="62" name="Google Shape;101;p13">
              <a:extLst>
                <a:ext uri="{FF2B5EF4-FFF2-40B4-BE49-F238E27FC236}">
                  <a16:creationId xmlns:a16="http://schemas.microsoft.com/office/drawing/2014/main" id="{D8C8E906-4AF4-8398-DD9C-602CB2F79891}"/>
                </a:ext>
              </a:extLst>
            </p:cNvPr>
            <p:cNvSpPr/>
            <p:nvPr/>
          </p:nvSpPr>
          <p:spPr>
            <a:xfrm>
              <a:off x="3967906" y="9547469"/>
              <a:ext cx="3485806" cy="566875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Retained after excluding redundant 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(109 factors across 13 categories)</a:t>
              </a:r>
            </a:p>
          </p:txBody>
        </p:sp>
        <p:sp>
          <p:nvSpPr>
            <p:cNvPr id="63" name="Google Shape;95;p13">
              <a:extLst>
                <a:ext uri="{FF2B5EF4-FFF2-40B4-BE49-F238E27FC236}">
                  <a16:creationId xmlns:a16="http://schemas.microsoft.com/office/drawing/2014/main" id="{8D2A74C7-0E4B-CAAA-3CDA-0161924A3F5A}"/>
                </a:ext>
              </a:extLst>
            </p:cNvPr>
            <p:cNvSpPr/>
            <p:nvPr/>
          </p:nvSpPr>
          <p:spPr>
            <a:xfrm>
              <a:off x="7730214" y="9542906"/>
              <a:ext cx="1798968" cy="576000"/>
            </a:xfrm>
            <a:prstGeom prst="rect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5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Excluded factors: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Redundant</a:t>
              </a:r>
              <a:r>
                <a:rPr lang="en-AU" sz="15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(45)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350BC97-62C0-3E06-8A29-BBF48A742CA1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 flipV="1">
              <a:off x="7453712" y="9830906"/>
              <a:ext cx="27650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E5CC4F0-9A6C-086A-AD1E-1F3A9AD6A51B}"/>
              </a:ext>
            </a:extLst>
          </p:cNvPr>
          <p:cNvCxnSpPr>
            <a:cxnSpLocks/>
            <a:stCxn id="56" idx="2"/>
            <a:endCxn id="62" idx="0"/>
          </p:cNvCxnSpPr>
          <p:nvPr/>
        </p:nvCxnSpPr>
        <p:spPr>
          <a:xfrm>
            <a:off x="5705111" y="8619826"/>
            <a:ext cx="5698" cy="237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7BDB296-3BC2-D322-2E44-FF26D5D0B814}"/>
              </a:ext>
            </a:extLst>
          </p:cNvPr>
          <p:cNvCxnSpPr>
            <a:cxnSpLocks/>
            <a:stCxn id="62" idx="2"/>
            <a:endCxn id="68" idx="0"/>
          </p:cNvCxnSpPr>
          <p:nvPr/>
        </p:nvCxnSpPr>
        <p:spPr>
          <a:xfrm flipH="1">
            <a:off x="5701738" y="9424538"/>
            <a:ext cx="9071" cy="19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80CE8210-1D7F-3C16-0D60-978E199F7ED5}"/>
              </a:ext>
            </a:extLst>
          </p:cNvPr>
          <p:cNvGrpSpPr/>
          <p:nvPr/>
        </p:nvGrpSpPr>
        <p:grpSpPr>
          <a:xfrm>
            <a:off x="3967905" y="9619135"/>
            <a:ext cx="5519379" cy="996170"/>
            <a:chOff x="3967905" y="10308941"/>
            <a:chExt cx="5519379" cy="996170"/>
          </a:xfrm>
        </p:grpSpPr>
        <p:sp>
          <p:nvSpPr>
            <p:cNvPr id="68" name="Google Shape;101;p13">
              <a:extLst>
                <a:ext uri="{FF2B5EF4-FFF2-40B4-BE49-F238E27FC236}">
                  <a16:creationId xmlns:a16="http://schemas.microsoft.com/office/drawing/2014/main" id="{633A735D-C39E-0AD0-D49D-F7953F6F3813}"/>
                </a:ext>
              </a:extLst>
            </p:cNvPr>
            <p:cNvSpPr/>
            <p:nvPr/>
          </p:nvSpPr>
          <p:spPr>
            <a:xfrm>
              <a:off x="3967905" y="10308941"/>
              <a:ext cx="3467665" cy="996170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Retained after feature selection with three algorithms and SVM 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(14 direct predictors of 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DFS adoption across 8 categories)</a:t>
              </a:r>
            </a:p>
          </p:txBody>
        </p:sp>
        <p:sp>
          <p:nvSpPr>
            <p:cNvPr id="70" name="Google Shape;95;p13">
              <a:extLst>
                <a:ext uri="{FF2B5EF4-FFF2-40B4-BE49-F238E27FC236}">
                  <a16:creationId xmlns:a16="http://schemas.microsoft.com/office/drawing/2014/main" id="{8A07D326-1650-F89D-F22F-E7B871C9E3C7}"/>
                </a:ext>
              </a:extLst>
            </p:cNvPr>
            <p:cNvSpPr/>
            <p:nvPr/>
          </p:nvSpPr>
          <p:spPr>
            <a:xfrm>
              <a:off x="7688315" y="10412539"/>
              <a:ext cx="1798969" cy="788975"/>
            </a:xfrm>
            <a:prstGeom prst="rect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5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Excluded factors: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selection </a:t>
              </a:r>
              <a:r>
                <a:rPr lang="en-AU" sz="15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algorithms (95)</a:t>
              </a:r>
              <a:endPara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1784A15-805E-A558-2CBF-CCAD5165DB4A}"/>
                </a:ext>
              </a:extLst>
            </p:cNvPr>
            <p:cNvCxnSpPr>
              <a:cxnSpLocks/>
              <a:stCxn id="68" idx="3"/>
              <a:endCxn id="70" idx="1"/>
            </p:cNvCxnSpPr>
            <p:nvPr/>
          </p:nvCxnSpPr>
          <p:spPr>
            <a:xfrm>
              <a:off x="7435570" y="10807026"/>
              <a:ext cx="2527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A874901-D95E-4587-2581-60A6B619C640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>
            <a:off x="5708679" y="6971587"/>
            <a:ext cx="1" cy="217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Google Shape;96;p13">
            <a:extLst>
              <a:ext uri="{FF2B5EF4-FFF2-40B4-BE49-F238E27FC236}">
                <a16:creationId xmlns:a16="http://schemas.microsoft.com/office/drawing/2014/main" id="{83625CCF-BDFE-A50F-6ED0-CA7BFA1A1105}"/>
              </a:ext>
            </a:extLst>
          </p:cNvPr>
          <p:cNvSpPr/>
          <p:nvPr/>
        </p:nvSpPr>
        <p:spPr>
          <a:xfrm>
            <a:off x="539993" y="10696491"/>
            <a:ext cx="738404" cy="17374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9" name="Google Shape;100;p13">
            <a:extLst>
              <a:ext uri="{FF2B5EF4-FFF2-40B4-BE49-F238E27FC236}">
                <a16:creationId xmlns:a16="http://schemas.microsoft.com/office/drawing/2014/main" id="{7EE7DB23-0E9F-4CEC-F184-D62D82C90499}"/>
              </a:ext>
            </a:extLst>
          </p:cNvPr>
          <p:cNvSpPr/>
          <p:nvPr/>
        </p:nvSpPr>
        <p:spPr>
          <a:xfrm>
            <a:off x="2829559" y="10791822"/>
            <a:ext cx="5758241" cy="390018"/>
          </a:xfrm>
          <a:prstGeom prst="rect">
            <a:avLst/>
          </a:prstGeom>
          <a:solidFill>
            <a:schemeClr val="accen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LOGISTIC REGRESSION</a:t>
            </a:r>
            <a:endParaRPr sz="2000" b="1" dirty="0">
              <a:solidFill>
                <a:schemeClr val="bg1"/>
              </a:solidFill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012A406-70C6-22CF-814A-99753EA99293}"/>
              </a:ext>
            </a:extLst>
          </p:cNvPr>
          <p:cNvCxnSpPr>
            <a:cxnSpLocks/>
            <a:stCxn id="109" idx="2"/>
            <a:endCxn id="119" idx="0"/>
          </p:cNvCxnSpPr>
          <p:nvPr/>
        </p:nvCxnSpPr>
        <p:spPr>
          <a:xfrm>
            <a:off x="5708680" y="11181840"/>
            <a:ext cx="0" cy="211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Google Shape;97;p13">
            <a:extLst>
              <a:ext uri="{FF2B5EF4-FFF2-40B4-BE49-F238E27FC236}">
                <a16:creationId xmlns:a16="http://schemas.microsoft.com/office/drawing/2014/main" id="{E65D6EE0-6B7F-D0DF-85D4-D09423A4AA92}"/>
              </a:ext>
            </a:extLst>
          </p:cNvPr>
          <p:cNvSpPr txBox="1"/>
          <p:nvPr/>
        </p:nvSpPr>
        <p:spPr>
          <a:xfrm rot="16200000">
            <a:off x="67948" y="11237506"/>
            <a:ext cx="1737437" cy="5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Significant direct predictors of </a:t>
            </a:r>
          </a:p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DFS adoption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6606865-F7FF-F261-000B-0FB730D95494}"/>
              </a:ext>
            </a:extLst>
          </p:cNvPr>
          <p:cNvCxnSpPr>
            <a:cxnSpLocks/>
            <a:stCxn id="115" idx="3"/>
            <a:endCxn id="114" idx="1"/>
          </p:cNvCxnSpPr>
          <p:nvPr/>
        </p:nvCxnSpPr>
        <p:spPr>
          <a:xfrm flipV="1">
            <a:off x="7817561" y="12585274"/>
            <a:ext cx="351194" cy="2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Google Shape;95;p13">
            <a:extLst>
              <a:ext uri="{FF2B5EF4-FFF2-40B4-BE49-F238E27FC236}">
                <a16:creationId xmlns:a16="http://schemas.microsoft.com/office/drawing/2014/main" id="{3BFE2659-4FF9-4592-842C-000DDB84D352}"/>
              </a:ext>
            </a:extLst>
          </p:cNvPr>
          <p:cNvSpPr/>
          <p:nvPr/>
        </p:nvSpPr>
        <p:spPr>
          <a:xfrm>
            <a:off x="8168755" y="12064714"/>
            <a:ext cx="2637055" cy="1041119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Irrelevant (139)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Redundant ()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algorithms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Google Shape;101;p13">
            <a:extLst>
              <a:ext uri="{FF2B5EF4-FFF2-40B4-BE49-F238E27FC236}">
                <a16:creationId xmlns:a16="http://schemas.microsoft.com/office/drawing/2014/main" id="{F74FDC03-DC70-792B-D403-29C6326E6550}"/>
              </a:ext>
            </a:extLst>
          </p:cNvPr>
          <p:cNvSpPr/>
          <p:nvPr/>
        </p:nvSpPr>
        <p:spPr>
          <a:xfrm>
            <a:off x="3599797" y="12241415"/>
            <a:ext cx="4217764" cy="73056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Household influence in resource governance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selection and prioritization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(9 indirect predictors)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C671E31-3B89-FDF3-67F5-C6BFE35AB65B}"/>
              </a:ext>
            </a:extLst>
          </p:cNvPr>
          <p:cNvGrpSpPr/>
          <p:nvPr/>
        </p:nvGrpSpPr>
        <p:grpSpPr>
          <a:xfrm>
            <a:off x="515308" y="12515111"/>
            <a:ext cx="738404" cy="3251994"/>
            <a:chOff x="3471562" y="14082833"/>
            <a:chExt cx="738404" cy="5054946"/>
          </a:xfrm>
        </p:grpSpPr>
        <p:sp>
          <p:nvSpPr>
            <p:cNvPr id="117" name="Google Shape;96;p13">
              <a:extLst>
                <a:ext uri="{FF2B5EF4-FFF2-40B4-BE49-F238E27FC236}">
                  <a16:creationId xmlns:a16="http://schemas.microsoft.com/office/drawing/2014/main" id="{7C59C87C-DB1F-51CE-4232-06E394E19980}"/>
                </a:ext>
              </a:extLst>
            </p:cNvPr>
            <p:cNvSpPr/>
            <p:nvPr/>
          </p:nvSpPr>
          <p:spPr>
            <a:xfrm>
              <a:off x="3471562" y="14082833"/>
              <a:ext cx="738404" cy="505494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8" name="Google Shape;97;p13">
              <a:extLst>
                <a:ext uri="{FF2B5EF4-FFF2-40B4-BE49-F238E27FC236}">
                  <a16:creationId xmlns:a16="http://schemas.microsoft.com/office/drawing/2014/main" id="{91650BCC-A113-C421-9B6A-40E6AF4FD0E5}"/>
                </a:ext>
              </a:extLst>
            </p:cNvPr>
            <p:cNvSpPr txBox="1"/>
            <p:nvPr/>
          </p:nvSpPr>
          <p:spPr>
            <a:xfrm rot="16200000">
              <a:off x="1417106" y="16279712"/>
              <a:ext cx="4911674" cy="517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Selection and prioritization of indirect predictors of DFS adoption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01;p13">
            <a:extLst>
              <a:ext uri="{FF2B5EF4-FFF2-40B4-BE49-F238E27FC236}">
                <a16:creationId xmlns:a16="http://schemas.microsoft.com/office/drawing/2014/main" id="{9A51D96A-9968-C85F-1EB9-067C1787EFD5}"/>
              </a:ext>
            </a:extLst>
          </p:cNvPr>
          <p:cNvSpPr/>
          <p:nvPr/>
        </p:nvSpPr>
        <p:spPr>
          <a:xfrm>
            <a:off x="3896964" y="11393493"/>
            <a:ext cx="3623431" cy="527702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Household influence in resource governance</a:t>
            </a:r>
          </a:p>
          <a:p>
            <a:pPr marL="285750" indent="-285750">
              <a:lnSpc>
                <a:spcPts val="1300"/>
              </a:lnSpc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Training participation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30F6899-EDCA-82FB-E97D-B87BDEC363CD}"/>
              </a:ext>
            </a:extLst>
          </p:cNvPr>
          <p:cNvCxnSpPr>
            <a:cxnSpLocks/>
            <a:stCxn id="138" idx="3"/>
            <a:endCxn id="137" idx="1"/>
          </p:cNvCxnSpPr>
          <p:nvPr/>
        </p:nvCxnSpPr>
        <p:spPr>
          <a:xfrm>
            <a:off x="7817561" y="13736865"/>
            <a:ext cx="351194" cy="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Google Shape;95;p13">
            <a:extLst>
              <a:ext uri="{FF2B5EF4-FFF2-40B4-BE49-F238E27FC236}">
                <a16:creationId xmlns:a16="http://schemas.microsoft.com/office/drawing/2014/main" id="{64C904DD-990B-D884-F2E5-62124E8FC76D}"/>
              </a:ext>
            </a:extLst>
          </p:cNvPr>
          <p:cNvSpPr/>
          <p:nvPr/>
        </p:nvSpPr>
        <p:spPr>
          <a:xfrm>
            <a:off x="8168755" y="13221614"/>
            <a:ext cx="2637055" cy="1041119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Irrelevant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Redundant ()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algorithms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Google Shape;101;p13">
            <a:extLst>
              <a:ext uri="{FF2B5EF4-FFF2-40B4-BE49-F238E27FC236}">
                <a16:creationId xmlns:a16="http://schemas.microsoft.com/office/drawing/2014/main" id="{985F4303-A6D2-35D6-EA2B-31CADF7E1AC2}"/>
              </a:ext>
            </a:extLst>
          </p:cNvPr>
          <p:cNvSpPr/>
          <p:nvPr/>
        </p:nvSpPr>
        <p:spPr>
          <a:xfrm>
            <a:off x="3599797" y="13388079"/>
            <a:ext cx="4217764" cy="69757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participation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selection and prioritization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indirect predictors)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F02AD02-E3AB-A879-5B94-9B97E53E21FC}"/>
              </a:ext>
            </a:extLst>
          </p:cNvPr>
          <p:cNvCxnSpPr>
            <a:cxnSpLocks/>
            <a:stCxn id="115" idx="2"/>
            <a:endCxn id="138" idx="0"/>
          </p:cNvCxnSpPr>
          <p:nvPr/>
        </p:nvCxnSpPr>
        <p:spPr>
          <a:xfrm>
            <a:off x="5708679" y="12971976"/>
            <a:ext cx="0" cy="41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707D549-95EE-6754-D992-15266162685F}"/>
              </a:ext>
            </a:extLst>
          </p:cNvPr>
          <p:cNvCxnSpPr>
            <a:cxnSpLocks/>
            <a:stCxn id="135" idx="3"/>
            <a:endCxn id="134" idx="1"/>
          </p:cNvCxnSpPr>
          <p:nvPr/>
        </p:nvCxnSpPr>
        <p:spPr>
          <a:xfrm flipV="1">
            <a:off x="7806636" y="15094838"/>
            <a:ext cx="362119" cy="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Google Shape;95;p13">
            <a:extLst>
              <a:ext uri="{FF2B5EF4-FFF2-40B4-BE49-F238E27FC236}">
                <a16:creationId xmlns:a16="http://schemas.microsoft.com/office/drawing/2014/main" id="{6E060B51-803E-CC45-4027-F73E1E64AC17}"/>
              </a:ext>
            </a:extLst>
          </p:cNvPr>
          <p:cNvSpPr/>
          <p:nvPr/>
        </p:nvSpPr>
        <p:spPr>
          <a:xfrm>
            <a:off x="8168755" y="14574278"/>
            <a:ext cx="3060529" cy="1041119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Irrelevant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Redundant ()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algorithms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Google Shape;101;p13">
            <a:extLst>
              <a:ext uri="{FF2B5EF4-FFF2-40B4-BE49-F238E27FC236}">
                <a16:creationId xmlns:a16="http://schemas.microsoft.com/office/drawing/2014/main" id="{D6C74962-B90B-FA3C-8396-92915FEF107B}"/>
              </a:ext>
            </a:extLst>
          </p:cNvPr>
          <p:cNvSpPr/>
          <p:nvPr/>
        </p:nvSpPr>
        <p:spPr>
          <a:xfrm>
            <a:off x="3601794" y="14667820"/>
            <a:ext cx="4204842" cy="8600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Household recovery capacity from shocks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selection and prioritization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(14 indirect predictors)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735B614-0589-A120-3867-CD1B34305C2F}"/>
              </a:ext>
            </a:extLst>
          </p:cNvPr>
          <p:cNvCxnSpPr>
            <a:cxnSpLocks/>
            <a:stCxn id="138" idx="2"/>
            <a:endCxn id="135" idx="0"/>
          </p:cNvCxnSpPr>
          <p:nvPr/>
        </p:nvCxnSpPr>
        <p:spPr>
          <a:xfrm flipH="1">
            <a:off x="5704215" y="14085650"/>
            <a:ext cx="4464" cy="582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E20D027-13CA-626C-5A3A-F9DB409841DA}"/>
              </a:ext>
            </a:extLst>
          </p:cNvPr>
          <p:cNvCxnSpPr>
            <a:cxnSpLocks/>
            <a:stCxn id="119" idx="2"/>
            <a:endCxn id="115" idx="0"/>
          </p:cNvCxnSpPr>
          <p:nvPr/>
        </p:nvCxnSpPr>
        <p:spPr>
          <a:xfrm flipH="1">
            <a:off x="5708679" y="11921195"/>
            <a:ext cx="1" cy="32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B9CFBDC-6440-462E-37E5-2A985C6DF3BD}"/>
              </a:ext>
            </a:extLst>
          </p:cNvPr>
          <p:cNvCxnSpPr>
            <a:cxnSpLocks/>
            <a:stCxn id="68" idx="2"/>
            <a:endCxn id="109" idx="0"/>
          </p:cNvCxnSpPr>
          <p:nvPr/>
        </p:nvCxnSpPr>
        <p:spPr>
          <a:xfrm>
            <a:off x="5701738" y="10615305"/>
            <a:ext cx="6942" cy="17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5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65679240-F972-4577-7317-13D7DA117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>
            <a:extLst>
              <a:ext uri="{FF2B5EF4-FFF2-40B4-BE49-F238E27FC236}">
                <a16:creationId xmlns:a16="http://schemas.microsoft.com/office/drawing/2014/main" id="{2EC75275-4EC4-2C6B-3E56-8153116C65D5}"/>
              </a:ext>
            </a:extLst>
          </p:cNvPr>
          <p:cNvSpPr/>
          <p:nvPr/>
        </p:nvSpPr>
        <p:spPr>
          <a:xfrm>
            <a:off x="1210219" y="2664433"/>
            <a:ext cx="2088000" cy="6992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zero and near zero variance (189 factors)</a:t>
            </a:r>
          </a:p>
        </p:txBody>
      </p:sp>
      <p:sp>
        <p:nvSpPr>
          <p:cNvPr id="98" name="Google Shape;98;p13">
            <a:extLst>
              <a:ext uri="{FF2B5EF4-FFF2-40B4-BE49-F238E27FC236}">
                <a16:creationId xmlns:a16="http://schemas.microsoft.com/office/drawing/2014/main" id="{79C1FA2C-8965-FD6A-9ABE-E3CD718A3E6D}"/>
              </a:ext>
            </a:extLst>
          </p:cNvPr>
          <p:cNvSpPr/>
          <p:nvPr/>
        </p:nvSpPr>
        <p:spPr>
          <a:xfrm>
            <a:off x="1217084" y="440318"/>
            <a:ext cx="2088000" cy="8022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A) Ucayali (Peru)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3">
            <a:extLst>
              <a:ext uri="{FF2B5EF4-FFF2-40B4-BE49-F238E27FC236}">
                <a16:creationId xmlns:a16="http://schemas.microsoft.com/office/drawing/2014/main" id="{8EAD75B7-9769-D144-08DC-4CE0ED818273}"/>
              </a:ext>
            </a:extLst>
          </p:cNvPr>
          <p:cNvCxnSpPr>
            <a:cxnSpLocks/>
            <a:stCxn id="98" idx="2"/>
            <a:endCxn id="219" idx="0"/>
          </p:cNvCxnSpPr>
          <p:nvPr/>
        </p:nvCxnSpPr>
        <p:spPr>
          <a:xfrm flipH="1">
            <a:off x="2254219" y="1242558"/>
            <a:ext cx="6865" cy="3624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ECEB4A9-9A52-47EE-903D-CC719D09DE2E}"/>
              </a:ext>
            </a:extLst>
          </p:cNvPr>
          <p:cNvCxnSpPr>
            <a:cxnSpLocks/>
            <a:stCxn id="101" idx="3"/>
            <a:endCxn id="173" idx="1"/>
          </p:cNvCxnSpPr>
          <p:nvPr/>
        </p:nvCxnSpPr>
        <p:spPr>
          <a:xfrm flipV="1">
            <a:off x="3298219" y="3012966"/>
            <a:ext cx="312327" cy="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96;p13">
            <a:extLst>
              <a:ext uri="{FF2B5EF4-FFF2-40B4-BE49-F238E27FC236}">
                <a16:creationId xmlns:a16="http://schemas.microsoft.com/office/drawing/2014/main" id="{615A3055-FC10-9665-D0BB-10946102321F}"/>
              </a:ext>
            </a:extLst>
          </p:cNvPr>
          <p:cNvSpPr/>
          <p:nvPr/>
        </p:nvSpPr>
        <p:spPr>
          <a:xfrm>
            <a:off x="104364" y="2783139"/>
            <a:ext cx="738404" cy="380684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2" name="Google Shape;97;p13">
            <a:extLst>
              <a:ext uri="{FF2B5EF4-FFF2-40B4-BE49-F238E27FC236}">
                <a16:creationId xmlns:a16="http://schemas.microsoft.com/office/drawing/2014/main" id="{7CA3E9D8-6AB7-85B4-6136-F4AC7B6992DF}"/>
              </a:ext>
            </a:extLst>
          </p:cNvPr>
          <p:cNvSpPr txBox="1"/>
          <p:nvPr/>
        </p:nvSpPr>
        <p:spPr>
          <a:xfrm rot="16200000">
            <a:off x="-1413683" y="4427603"/>
            <a:ext cx="3806842" cy="5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Selection and prioritization of </a:t>
            </a:r>
          </a:p>
          <a:p>
            <a:pPr algn="ctr"/>
            <a:r>
              <a:rPr lang="en-GB"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 predictors of DFS adoption</a:t>
            </a:r>
            <a:endParaRPr sz="1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95;p13">
            <a:extLst>
              <a:ext uri="{FF2B5EF4-FFF2-40B4-BE49-F238E27FC236}">
                <a16:creationId xmlns:a16="http://schemas.microsoft.com/office/drawing/2014/main" id="{F6C2D3B5-5B09-F240-116B-0086EC3B7B92}"/>
              </a:ext>
            </a:extLst>
          </p:cNvPr>
          <p:cNvSpPr/>
          <p:nvPr/>
        </p:nvSpPr>
        <p:spPr>
          <a:xfrm>
            <a:off x="3610546" y="2684300"/>
            <a:ext cx="1764482" cy="657332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Zero or near zero variance (80)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Google Shape;101;p13">
            <a:extLst>
              <a:ext uri="{FF2B5EF4-FFF2-40B4-BE49-F238E27FC236}">
                <a16:creationId xmlns:a16="http://schemas.microsoft.com/office/drawing/2014/main" id="{54C03ACE-F4FF-632A-B707-851F9A865221}"/>
              </a:ext>
            </a:extLst>
          </p:cNvPr>
          <p:cNvSpPr/>
          <p:nvPr/>
        </p:nvSpPr>
        <p:spPr>
          <a:xfrm>
            <a:off x="1210219" y="3549792"/>
            <a:ext cx="2088000" cy="54548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irrelevant (170 factors)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4D5EBB2-EE87-3BF6-D1CF-6E5D5B428481}"/>
              </a:ext>
            </a:extLst>
          </p:cNvPr>
          <p:cNvCxnSpPr>
            <a:cxnSpLocks/>
            <a:stCxn id="101" idx="2"/>
            <a:endCxn id="176" idx="0"/>
          </p:cNvCxnSpPr>
          <p:nvPr/>
        </p:nvCxnSpPr>
        <p:spPr>
          <a:xfrm>
            <a:off x="2254219" y="3363644"/>
            <a:ext cx="0" cy="18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Google Shape;95;p13">
            <a:extLst>
              <a:ext uri="{FF2B5EF4-FFF2-40B4-BE49-F238E27FC236}">
                <a16:creationId xmlns:a16="http://schemas.microsoft.com/office/drawing/2014/main" id="{3E718C61-6994-21E7-B266-87CB2A6C43B6}"/>
              </a:ext>
            </a:extLst>
          </p:cNvPr>
          <p:cNvSpPr/>
          <p:nvPr/>
        </p:nvSpPr>
        <p:spPr>
          <a:xfrm>
            <a:off x="3576059" y="3567766"/>
            <a:ext cx="1833455" cy="501970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Irrelevant (19)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39E37CB-B513-0148-054C-BEB142CE82CC}"/>
              </a:ext>
            </a:extLst>
          </p:cNvPr>
          <p:cNvCxnSpPr>
            <a:cxnSpLocks/>
            <a:stCxn id="176" idx="3"/>
            <a:endCxn id="181" idx="1"/>
          </p:cNvCxnSpPr>
          <p:nvPr/>
        </p:nvCxnSpPr>
        <p:spPr>
          <a:xfrm flipV="1">
            <a:off x="3298219" y="3818751"/>
            <a:ext cx="277840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Google Shape;101;p13">
            <a:extLst>
              <a:ext uri="{FF2B5EF4-FFF2-40B4-BE49-F238E27FC236}">
                <a16:creationId xmlns:a16="http://schemas.microsoft.com/office/drawing/2014/main" id="{DEB11AFC-30AC-22EB-EC53-75FE35419938}"/>
              </a:ext>
            </a:extLst>
          </p:cNvPr>
          <p:cNvSpPr/>
          <p:nvPr/>
        </p:nvSpPr>
        <p:spPr>
          <a:xfrm>
            <a:off x="1210219" y="4282313"/>
            <a:ext cx="2088000" cy="75919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excluding redundant (146 factors across 13 categories)</a:t>
            </a:r>
          </a:p>
        </p:txBody>
      </p:sp>
      <p:sp>
        <p:nvSpPr>
          <p:cNvPr id="186" name="Google Shape;95;p13">
            <a:extLst>
              <a:ext uri="{FF2B5EF4-FFF2-40B4-BE49-F238E27FC236}">
                <a16:creationId xmlns:a16="http://schemas.microsoft.com/office/drawing/2014/main" id="{4AD30BFC-E2BC-EBAA-4ECF-A833D632611D}"/>
              </a:ext>
            </a:extLst>
          </p:cNvPr>
          <p:cNvSpPr/>
          <p:nvPr/>
        </p:nvSpPr>
        <p:spPr>
          <a:xfrm>
            <a:off x="3576060" y="4373908"/>
            <a:ext cx="1798968" cy="576000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Redundant</a:t>
            </a: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(24)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5DFAFBC-E9C1-9836-DFA1-0F6F12466AEA}"/>
              </a:ext>
            </a:extLst>
          </p:cNvPr>
          <p:cNvCxnSpPr>
            <a:cxnSpLocks/>
            <a:stCxn id="185" idx="3"/>
            <a:endCxn id="186" idx="1"/>
          </p:cNvCxnSpPr>
          <p:nvPr/>
        </p:nvCxnSpPr>
        <p:spPr>
          <a:xfrm>
            <a:off x="3298219" y="4661908"/>
            <a:ext cx="277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9B18F4C-6233-D8B5-6C68-397E858F165A}"/>
              </a:ext>
            </a:extLst>
          </p:cNvPr>
          <p:cNvCxnSpPr>
            <a:cxnSpLocks/>
            <a:stCxn id="176" idx="2"/>
            <a:endCxn id="185" idx="0"/>
          </p:cNvCxnSpPr>
          <p:nvPr/>
        </p:nvCxnSpPr>
        <p:spPr>
          <a:xfrm>
            <a:off x="2254219" y="4095276"/>
            <a:ext cx="0" cy="187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Google Shape;101;p13">
            <a:extLst>
              <a:ext uri="{FF2B5EF4-FFF2-40B4-BE49-F238E27FC236}">
                <a16:creationId xmlns:a16="http://schemas.microsoft.com/office/drawing/2014/main" id="{EFA335C0-8FEA-50E6-3F4D-B0EDE7F476A2}"/>
              </a:ext>
            </a:extLst>
          </p:cNvPr>
          <p:cNvSpPr/>
          <p:nvPr/>
        </p:nvSpPr>
        <p:spPr>
          <a:xfrm>
            <a:off x="1210218" y="5252330"/>
            <a:ext cx="2094865" cy="133765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after feature selection with three algorithms and SVM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 direct predictors of </a:t>
            </a:r>
          </a:p>
          <a:p>
            <a:pPr algn="ctr"/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adoption across 8 categories)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60CC61C-D495-A0BB-8414-1F5FC69C3041}"/>
              </a:ext>
            </a:extLst>
          </p:cNvPr>
          <p:cNvCxnSpPr>
            <a:cxnSpLocks/>
            <a:stCxn id="185" idx="2"/>
            <a:endCxn id="206" idx="0"/>
          </p:cNvCxnSpPr>
          <p:nvPr/>
        </p:nvCxnSpPr>
        <p:spPr>
          <a:xfrm>
            <a:off x="2254219" y="5041503"/>
            <a:ext cx="3432" cy="210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Google Shape;95;p13">
            <a:extLst>
              <a:ext uri="{FF2B5EF4-FFF2-40B4-BE49-F238E27FC236}">
                <a16:creationId xmlns:a16="http://schemas.microsoft.com/office/drawing/2014/main" id="{87F65E14-4D91-62B5-4BFF-16B7534350F3}"/>
              </a:ext>
            </a:extLst>
          </p:cNvPr>
          <p:cNvSpPr/>
          <p:nvPr/>
        </p:nvSpPr>
        <p:spPr>
          <a:xfrm>
            <a:off x="3778710" y="5514593"/>
            <a:ext cx="1798969" cy="788975"/>
          </a:xfrm>
          <a:prstGeom prst="rect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07000"/>
              </a:lnSpc>
            </a:pPr>
            <a:r>
              <a:rPr lang="en-AU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Excluded factors:</a:t>
            </a:r>
          </a:p>
          <a:p>
            <a:pPr marL="720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selection algorithms (131)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FDB1D31C-C008-70D0-2412-63777E0D7C06}"/>
              </a:ext>
            </a:extLst>
          </p:cNvPr>
          <p:cNvCxnSpPr>
            <a:cxnSpLocks/>
            <a:stCxn id="206" idx="3"/>
            <a:endCxn id="212" idx="1"/>
          </p:cNvCxnSpPr>
          <p:nvPr/>
        </p:nvCxnSpPr>
        <p:spPr>
          <a:xfrm flipV="1">
            <a:off x="3305083" y="5909081"/>
            <a:ext cx="473627" cy="1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55F136F-44B7-F8EF-609D-137020062F90}"/>
              </a:ext>
            </a:extLst>
          </p:cNvPr>
          <p:cNvGrpSpPr/>
          <p:nvPr/>
        </p:nvGrpSpPr>
        <p:grpSpPr>
          <a:xfrm>
            <a:off x="104365" y="1550910"/>
            <a:ext cx="738405" cy="1080001"/>
            <a:chOff x="104365" y="6379577"/>
            <a:chExt cx="738405" cy="1080001"/>
          </a:xfrm>
        </p:grpSpPr>
        <p:sp>
          <p:nvSpPr>
            <p:cNvPr id="217" name="Google Shape;96;p13">
              <a:extLst>
                <a:ext uri="{FF2B5EF4-FFF2-40B4-BE49-F238E27FC236}">
                  <a16:creationId xmlns:a16="http://schemas.microsoft.com/office/drawing/2014/main" id="{E7E1BE69-0D6A-9234-A42D-C80443D9385A}"/>
                </a:ext>
              </a:extLst>
            </p:cNvPr>
            <p:cNvSpPr/>
            <p:nvPr/>
          </p:nvSpPr>
          <p:spPr>
            <a:xfrm rot="16200000">
              <a:off x="-66432" y="6550375"/>
              <a:ext cx="1080000" cy="73840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97;p13">
              <a:extLst>
                <a:ext uri="{FF2B5EF4-FFF2-40B4-BE49-F238E27FC236}">
                  <a16:creationId xmlns:a16="http://schemas.microsoft.com/office/drawing/2014/main" id="{C0E53CB7-0832-A33A-19BA-7BFC44F9AE5D}"/>
                </a:ext>
              </a:extLst>
            </p:cNvPr>
            <p:cNvSpPr txBox="1"/>
            <p:nvPr/>
          </p:nvSpPr>
          <p:spPr>
            <a:xfrm rot="-5400000">
              <a:off x="-91117" y="6649577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pre-processing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100;p13">
            <a:extLst>
              <a:ext uri="{FF2B5EF4-FFF2-40B4-BE49-F238E27FC236}">
                <a16:creationId xmlns:a16="http://schemas.microsoft.com/office/drawing/2014/main" id="{4BA8B257-C231-B327-05F0-8FE1652AAB4B}"/>
              </a:ext>
            </a:extLst>
          </p:cNvPr>
          <p:cNvSpPr/>
          <p:nvPr/>
        </p:nvSpPr>
        <p:spPr>
          <a:xfrm>
            <a:off x="1210219" y="1604963"/>
            <a:ext cx="2088000" cy="816558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factors</a:t>
            </a:r>
            <a:endParaRPr sz="1500" b="1" dirty="0"/>
          </a:p>
          <a:p>
            <a:pPr algn="ctr"/>
            <a:r>
              <a:rPr lang="en-GB" sz="15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one-hot encoding </a:t>
            </a:r>
            <a:r>
              <a:rPr lang="en-GB" sz="1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(269 factors)</a:t>
            </a:r>
            <a:endParaRPr sz="15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4FD1647B-691A-BD03-C5E5-D5FCBFA73D01}"/>
              </a:ext>
            </a:extLst>
          </p:cNvPr>
          <p:cNvCxnSpPr>
            <a:cxnSpLocks/>
            <a:stCxn id="219" idx="2"/>
            <a:endCxn id="101" idx="0"/>
          </p:cNvCxnSpPr>
          <p:nvPr/>
        </p:nvCxnSpPr>
        <p:spPr>
          <a:xfrm>
            <a:off x="2254219" y="2421521"/>
            <a:ext cx="0" cy="2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10B981-EE39-3C58-13BB-148CDCED6569}"/>
              </a:ext>
            </a:extLst>
          </p:cNvPr>
          <p:cNvGrpSpPr/>
          <p:nvPr/>
        </p:nvGrpSpPr>
        <p:grpSpPr>
          <a:xfrm>
            <a:off x="100198" y="354658"/>
            <a:ext cx="738405" cy="1080001"/>
            <a:chOff x="104365" y="6379577"/>
            <a:chExt cx="738405" cy="1080001"/>
          </a:xfrm>
        </p:grpSpPr>
        <p:sp>
          <p:nvSpPr>
            <p:cNvPr id="14" name="Google Shape;96;p13">
              <a:extLst>
                <a:ext uri="{FF2B5EF4-FFF2-40B4-BE49-F238E27FC236}">
                  <a16:creationId xmlns:a16="http://schemas.microsoft.com/office/drawing/2014/main" id="{519F66AA-A517-57BD-6F45-9B5C1E69B450}"/>
                </a:ext>
              </a:extLst>
            </p:cNvPr>
            <p:cNvSpPr/>
            <p:nvPr/>
          </p:nvSpPr>
          <p:spPr>
            <a:xfrm rot="16200000">
              <a:off x="-66432" y="6550375"/>
              <a:ext cx="1080000" cy="73840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2000" b="1" dirty="0">
                <a:solidFill>
                  <a:schemeClr val="lt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97;p13">
              <a:extLst>
                <a:ext uri="{FF2B5EF4-FFF2-40B4-BE49-F238E27FC236}">
                  <a16:creationId xmlns:a16="http://schemas.microsoft.com/office/drawing/2014/main" id="{C06C69B3-2520-CEEE-1915-ACED77BF29AA}"/>
                </a:ext>
              </a:extLst>
            </p:cNvPr>
            <p:cNvSpPr txBox="1"/>
            <p:nvPr/>
          </p:nvSpPr>
          <p:spPr>
            <a:xfrm rot="-5400000">
              <a:off x="-91117" y="6649577"/>
              <a:ext cx="1080000" cy="54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LL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617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81289683-ABCF-B840-D162-06BDF506D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DA84A25-BAA6-29F3-EFE7-E99D108249C6}"/>
              </a:ext>
            </a:extLst>
          </p:cNvPr>
          <p:cNvGrpSpPr/>
          <p:nvPr/>
        </p:nvGrpSpPr>
        <p:grpSpPr>
          <a:xfrm>
            <a:off x="38874" y="354658"/>
            <a:ext cx="14429951" cy="10630285"/>
            <a:chOff x="38874" y="354658"/>
            <a:chExt cx="14429951" cy="10630285"/>
          </a:xfrm>
        </p:grpSpPr>
        <p:sp>
          <p:nvSpPr>
            <p:cNvPr id="98" name="Google Shape;98;p13">
              <a:extLst>
                <a:ext uri="{FF2B5EF4-FFF2-40B4-BE49-F238E27FC236}">
                  <a16:creationId xmlns:a16="http://schemas.microsoft.com/office/drawing/2014/main" id="{D7F858B1-8056-A3CC-F9AA-D9FDB9263C23}"/>
                </a:ext>
              </a:extLst>
            </p:cNvPr>
            <p:cNvSpPr/>
            <p:nvPr/>
          </p:nvSpPr>
          <p:spPr>
            <a:xfrm>
              <a:off x="1320519" y="440318"/>
              <a:ext cx="2088000" cy="8022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A) Ucayali (Peru)</a:t>
              </a:r>
              <a:endParaRPr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" name="Google Shape;120;p13">
              <a:extLst>
                <a:ext uri="{FF2B5EF4-FFF2-40B4-BE49-F238E27FC236}">
                  <a16:creationId xmlns:a16="http://schemas.microsoft.com/office/drawing/2014/main" id="{D65C72A7-E576-71FE-CD3C-D2D66B66FB2F}"/>
                </a:ext>
              </a:extLst>
            </p:cNvPr>
            <p:cNvCxnSpPr>
              <a:cxnSpLocks/>
              <a:stCxn id="98" idx="2"/>
              <a:endCxn id="206" idx="0"/>
            </p:cNvCxnSpPr>
            <p:nvPr/>
          </p:nvCxnSpPr>
          <p:spPr>
            <a:xfrm flipH="1">
              <a:off x="2356828" y="1242558"/>
              <a:ext cx="7691" cy="66823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1" name="Google Shape;96;p13">
              <a:extLst>
                <a:ext uri="{FF2B5EF4-FFF2-40B4-BE49-F238E27FC236}">
                  <a16:creationId xmlns:a16="http://schemas.microsoft.com/office/drawing/2014/main" id="{5E22965C-7DBF-E2FE-4C03-A881A0489CD8}"/>
                </a:ext>
              </a:extLst>
            </p:cNvPr>
            <p:cNvSpPr/>
            <p:nvPr/>
          </p:nvSpPr>
          <p:spPr>
            <a:xfrm>
              <a:off x="71263" y="1574711"/>
              <a:ext cx="767341" cy="167819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2" name="Google Shape;97;p13">
              <a:extLst>
                <a:ext uri="{FF2B5EF4-FFF2-40B4-BE49-F238E27FC236}">
                  <a16:creationId xmlns:a16="http://schemas.microsoft.com/office/drawing/2014/main" id="{1774AA4B-560A-03E8-F267-B50BA8E56CD2}"/>
                </a:ext>
              </a:extLst>
            </p:cNvPr>
            <p:cNvSpPr txBox="1"/>
            <p:nvPr/>
          </p:nvSpPr>
          <p:spPr>
            <a:xfrm rot="16200000">
              <a:off x="-395700" y="2154850"/>
              <a:ext cx="1678196" cy="517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Direct predictors of DFS adoption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101;p13">
              <a:extLst>
                <a:ext uri="{FF2B5EF4-FFF2-40B4-BE49-F238E27FC236}">
                  <a16:creationId xmlns:a16="http://schemas.microsoft.com/office/drawing/2014/main" id="{795BB784-10E4-4133-AB92-2BEF9DD1942B}"/>
                </a:ext>
              </a:extLst>
            </p:cNvPr>
            <p:cNvSpPr/>
            <p:nvPr/>
          </p:nvSpPr>
          <p:spPr>
            <a:xfrm>
              <a:off x="1312828" y="1910793"/>
              <a:ext cx="2088000" cy="1194214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Retained after feature selection with three algorithms and SVM 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(15 direct predictors across 8 categories)</a:t>
              </a:r>
            </a:p>
          </p:txBody>
        </p:sp>
        <p:sp>
          <p:nvSpPr>
            <p:cNvPr id="212" name="Google Shape;95;p13">
              <a:extLst>
                <a:ext uri="{FF2B5EF4-FFF2-40B4-BE49-F238E27FC236}">
                  <a16:creationId xmlns:a16="http://schemas.microsoft.com/office/drawing/2014/main" id="{FA583E97-AAEA-FEE4-10B0-5BE35DC76B0F}"/>
                </a:ext>
              </a:extLst>
            </p:cNvPr>
            <p:cNvSpPr/>
            <p:nvPr/>
          </p:nvSpPr>
          <p:spPr>
            <a:xfrm>
              <a:off x="3702646" y="2174874"/>
              <a:ext cx="1583998" cy="651014"/>
            </a:xfrm>
            <a:prstGeom prst="rect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07000"/>
                </a:lnSpc>
              </a:pPr>
              <a:r>
                <a:rPr lang="en-AU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Excluded factors: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selection algorithm (131)</a:t>
              </a:r>
            </a:p>
          </p:txBody>
        </p: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37996494-172D-3B02-6D6A-F97084A11DAB}"/>
                </a:ext>
              </a:extLst>
            </p:cNvPr>
            <p:cNvCxnSpPr>
              <a:cxnSpLocks/>
              <a:stCxn id="206" idx="3"/>
              <a:endCxn id="212" idx="1"/>
            </p:cNvCxnSpPr>
            <p:nvPr/>
          </p:nvCxnSpPr>
          <p:spPr>
            <a:xfrm flipV="1">
              <a:off x="3400828" y="2500381"/>
              <a:ext cx="301818" cy="7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Google Shape;96;p13">
              <a:extLst>
                <a:ext uri="{FF2B5EF4-FFF2-40B4-BE49-F238E27FC236}">
                  <a16:creationId xmlns:a16="http://schemas.microsoft.com/office/drawing/2014/main" id="{7C986CA8-7608-92E9-C803-44E05BBA8878}"/>
                </a:ext>
              </a:extLst>
            </p:cNvPr>
            <p:cNvSpPr/>
            <p:nvPr/>
          </p:nvSpPr>
          <p:spPr>
            <a:xfrm>
              <a:off x="71263" y="4034446"/>
              <a:ext cx="738404" cy="173743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00;p13">
              <a:extLst>
                <a:ext uri="{FF2B5EF4-FFF2-40B4-BE49-F238E27FC236}">
                  <a16:creationId xmlns:a16="http://schemas.microsoft.com/office/drawing/2014/main" id="{47DD55AD-E82D-B488-25A1-2E78C4B059A5}"/>
                </a:ext>
              </a:extLst>
            </p:cNvPr>
            <p:cNvSpPr/>
            <p:nvPr/>
          </p:nvSpPr>
          <p:spPr>
            <a:xfrm>
              <a:off x="1329787" y="3392958"/>
              <a:ext cx="13139038" cy="390018"/>
            </a:xfrm>
            <a:prstGeom prst="rect">
              <a:avLst/>
            </a:prstGeom>
            <a:solidFill>
              <a:schemeClr val="accent1"/>
            </a:solidFill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Calibri"/>
                  <a:cs typeface="Calibri"/>
                  <a:sym typeface="Calibri"/>
                </a:rPr>
                <a:t>LOGISTIC REGRESSION</a:t>
              </a:r>
              <a:endParaRPr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5F59CF0-7745-26F5-19AA-DEA48463A1F6}"/>
                </a:ext>
              </a:extLst>
            </p:cNvPr>
            <p:cNvCxnSpPr>
              <a:cxnSpLocks/>
              <a:stCxn id="206" idx="2"/>
              <a:endCxn id="40" idx="0"/>
            </p:cNvCxnSpPr>
            <p:nvPr/>
          </p:nvCxnSpPr>
          <p:spPr>
            <a:xfrm>
              <a:off x="2356828" y="3105007"/>
              <a:ext cx="6147" cy="1341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oogle Shape;97;p13">
              <a:extLst>
                <a:ext uri="{FF2B5EF4-FFF2-40B4-BE49-F238E27FC236}">
                  <a16:creationId xmlns:a16="http://schemas.microsoft.com/office/drawing/2014/main" id="{48B22ABC-5FF4-1F93-7754-B381C0D9BE1D}"/>
                </a:ext>
              </a:extLst>
            </p:cNvPr>
            <p:cNvSpPr txBox="1"/>
            <p:nvPr/>
          </p:nvSpPr>
          <p:spPr>
            <a:xfrm rot="16200000">
              <a:off x="-450802" y="4686288"/>
              <a:ext cx="1737437" cy="517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Significant direct predictors of </a:t>
              </a:r>
            </a:p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DFS adoption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556071-A9B6-48B1-55EF-113CF54A1517}"/>
                </a:ext>
              </a:extLst>
            </p:cNvPr>
            <p:cNvGrpSpPr/>
            <p:nvPr/>
          </p:nvGrpSpPr>
          <p:grpSpPr>
            <a:xfrm>
              <a:off x="100198" y="354658"/>
              <a:ext cx="738405" cy="1080001"/>
              <a:chOff x="104365" y="6379577"/>
              <a:chExt cx="738405" cy="1080001"/>
            </a:xfrm>
          </p:grpSpPr>
          <p:sp>
            <p:nvSpPr>
              <p:cNvPr id="14" name="Google Shape;96;p13">
                <a:extLst>
                  <a:ext uri="{FF2B5EF4-FFF2-40B4-BE49-F238E27FC236}">
                    <a16:creationId xmlns:a16="http://schemas.microsoft.com/office/drawing/2014/main" id="{65852C41-6CEB-8ED0-F7AB-2530BDFD4C23}"/>
                  </a:ext>
                </a:extLst>
              </p:cNvPr>
              <p:cNvSpPr/>
              <p:nvPr/>
            </p:nvSpPr>
            <p:spPr>
              <a:xfrm rot="16200000">
                <a:off x="-66432" y="6550375"/>
                <a:ext cx="1080000" cy="73840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en-US" sz="2000" b="1" dirty="0">
                  <a:solidFill>
                    <a:schemeClr val="lt1"/>
                  </a:solidFill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97;p13">
                <a:extLst>
                  <a:ext uri="{FF2B5EF4-FFF2-40B4-BE49-F238E27FC236}">
                    <a16:creationId xmlns:a16="http://schemas.microsoft.com/office/drawing/2014/main" id="{9BA224A5-BC79-448F-B398-2A6D3849CC66}"/>
                  </a:ext>
                </a:extLst>
              </p:cNvPr>
              <p:cNvSpPr txBox="1"/>
              <p:nvPr/>
            </p:nvSpPr>
            <p:spPr>
              <a:xfrm rot="-5400000">
                <a:off x="-91117" y="6649577"/>
                <a:ext cx="1080000" cy="54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r>
                  <a:rPr lang="en-GB" sz="1600" b="1" dirty="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LL</a:t>
                </a:r>
                <a:endParaRPr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C016250-BADA-DFF3-FA45-B1456BC0FA27}"/>
                </a:ext>
              </a:extLst>
            </p:cNvPr>
            <p:cNvCxnSpPr>
              <a:cxnSpLocks/>
              <a:stCxn id="22" idx="3"/>
              <a:endCxn id="7" idx="1"/>
            </p:cNvCxnSpPr>
            <p:nvPr/>
          </p:nvCxnSpPr>
          <p:spPr>
            <a:xfrm>
              <a:off x="3622327" y="7415258"/>
              <a:ext cx="404288" cy="4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Google Shape;95;p13">
              <a:extLst>
                <a:ext uri="{FF2B5EF4-FFF2-40B4-BE49-F238E27FC236}">
                  <a16:creationId xmlns:a16="http://schemas.microsoft.com/office/drawing/2014/main" id="{F1A0A033-923F-AE0D-3516-9FCBB4719BBB}"/>
                </a:ext>
              </a:extLst>
            </p:cNvPr>
            <p:cNvSpPr/>
            <p:nvPr/>
          </p:nvSpPr>
          <p:spPr>
            <a:xfrm>
              <a:off x="4026615" y="6898932"/>
              <a:ext cx="2637055" cy="1041119"/>
            </a:xfrm>
            <a:prstGeom prst="rect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5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Excluded factors: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Irrelevant (139)</a:t>
              </a:r>
              <a:endParaRPr lang="en-AU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Redundant ()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Feature selection algorithms</a:t>
              </a:r>
              <a:endPara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101;p13">
              <a:extLst>
                <a:ext uri="{FF2B5EF4-FFF2-40B4-BE49-F238E27FC236}">
                  <a16:creationId xmlns:a16="http://schemas.microsoft.com/office/drawing/2014/main" id="{D4D0E25D-F991-44B5-1BA5-47501012E945}"/>
                </a:ext>
              </a:extLst>
            </p:cNvPr>
            <p:cNvSpPr/>
            <p:nvPr/>
          </p:nvSpPr>
          <p:spPr>
            <a:xfrm>
              <a:off x="1088240" y="6751426"/>
              <a:ext cx="2534087" cy="1327664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Household influence in resource governance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Retained after selection and prioritization</a:t>
              </a:r>
            </a:p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(9 indirect predictors)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0ED66E-BE93-6EC7-6257-05889E8A0C31}"/>
                </a:ext>
              </a:extLst>
            </p:cNvPr>
            <p:cNvCxnSpPr>
              <a:cxnSpLocks/>
              <a:stCxn id="40" idx="2"/>
              <a:endCxn id="10" idx="0"/>
            </p:cNvCxnSpPr>
            <p:nvPr/>
          </p:nvCxnSpPr>
          <p:spPr>
            <a:xfrm flipH="1">
              <a:off x="2354454" y="5534448"/>
              <a:ext cx="8521" cy="263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Google Shape;96;p13">
              <a:extLst>
                <a:ext uri="{FF2B5EF4-FFF2-40B4-BE49-F238E27FC236}">
                  <a16:creationId xmlns:a16="http://schemas.microsoft.com/office/drawing/2014/main" id="{92EA50FD-FF7E-8A33-ADC8-C8DF12380567}"/>
                </a:ext>
              </a:extLst>
            </p:cNvPr>
            <p:cNvSpPr/>
            <p:nvPr/>
          </p:nvSpPr>
          <p:spPr>
            <a:xfrm>
              <a:off x="38874" y="5929997"/>
              <a:ext cx="738404" cy="505494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97;p13">
              <a:extLst>
                <a:ext uri="{FF2B5EF4-FFF2-40B4-BE49-F238E27FC236}">
                  <a16:creationId xmlns:a16="http://schemas.microsoft.com/office/drawing/2014/main" id="{7CE5C115-EFE2-E291-6D9C-3940128EA6DE}"/>
                </a:ext>
              </a:extLst>
            </p:cNvPr>
            <p:cNvSpPr txBox="1"/>
            <p:nvPr/>
          </p:nvSpPr>
          <p:spPr>
            <a:xfrm rot="16200000">
              <a:off x="-2015582" y="8126876"/>
              <a:ext cx="4911674" cy="517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GB" sz="1600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Selection and prioritization of indirect predictors of DFS adoption</a:t>
              </a:r>
              <a:endParaRPr sz="1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1;p13">
              <a:extLst>
                <a:ext uri="{FF2B5EF4-FFF2-40B4-BE49-F238E27FC236}">
                  <a16:creationId xmlns:a16="http://schemas.microsoft.com/office/drawing/2014/main" id="{E1E0B3E5-0F60-AFAA-EADB-B19018E58EE4}"/>
                </a:ext>
              </a:extLst>
            </p:cNvPr>
            <p:cNvSpPr/>
            <p:nvPr/>
          </p:nvSpPr>
          <p:spPr>
            <a:xfrm>
              <a:off x="1095931" y="4446808"/>
              <a:ext cx="2534087" cy="1087640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285750" indent="-2857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3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Household influence in resource governance</a:t>
              </a:r>
            </a:p>
            <a:p>
              <a:pPr marL="285750" indent="-2857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3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Training participation</a:t>
              </a:r>
            </a:p>
            <a:p>
              <a:pPr marL="285750" indent="-285750">
                <a:lnSpc>
                  <a:spcPts val="1300"/>
                </a:lnSpc>
                <a:buFont typeface="Arial" panose="020B0604020202020204" pitchFamily="34" charset="0"/>
                <a:buChar char="•"/>
              </a:pPr>
              <a:r>
                <a:rPr lang="en-US" sz="13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Household recovery capacity from shocks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E196F0-9A72-F2E9-7986-464AABF0BF9C}"/>
                </a:ext>
              </a:extLst>
            </p:cNvPr>
            <p:cNvGrpSpPr/>
            <p:nvPr/>
          </p:nvGrpSpPr>
          <p:grpSpPr>
            <a:xfrm>
              <a:off x="1095931" y="8347625"/>
              <a:ext cx="5567739" cy="1041119"/>
              <a:chOff x="1095931" y="9618446"/>
              <a:chExt cx="5567739" cy="1041119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EF2DC42-9D1E-5EE0-ED9A-017C90CF14F1}"/>
                  </a:ext>
                </a:extLst>
              </p:cNvPr>
              <p:cNvCxnSpPr>
                <a:cxnSpLocks/>
                <a:stCxn id="61" idx="3"/>
                <a:endCxn id="60" idx="1"/>
              </p:cNvCxnSpPr>
              <p:nvPr/>
            </p:nvCxnSpPr>
            <p:spPr>
              <a:xfrm>
                <a:off x="3630018" y="10139005"/>
                <a:ext cx="396597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Google Shape;95;p13">
                <a:extLst>
                  <a:ext uri="{FF2B5EF4-FFF2-40B4-BE49-F238E27FC236}">
                    <a16:creationId xmlns:a16="http://schemas.microsoft.com/office/drawing/2014/main" id="{6DF2B3E5-7432-D349-B953-BEB72665327A}"/>
                  </a:ext>
                </a:extLst>
              </p:cNvPr>
              <p:cNvSpPr/>
              <p:nvPr/>
            </p:nvSpPr>
            <p:spPr>
              <a:xfrm>
                <a:off x="4026615" y="9618446"/>
                <a:ext cx="2637055" cy="1041119"/>
              </a:xfrm>
              <a:prstGeom prst="rect">
                <a:avLst/>
              </a:prstGeom>
              <a:solidFill>
                <a:schemeClr val="tx2"/>
              </a:solidFill>
              <a:ln w="12700" cap="flat" cmpd="sng">
                <a:solidFill>
                  <a:schemeClr val="tx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AU" sz="15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Excluded factors:</a:t>
                </a:r>
              </a:p>
              <a:p>
                <a:pPr marL="720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AU" sz="15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Irrelevant</a:t>
                </a:r>
              </a:p>
              <a:p>
                <a:pPr marL="720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AU" sz="15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Redundant ()</a:t>
                </a:r>
              </a:p>
              <a:p>
                <a:pPr marL="720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AU" sz="15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Feature selection algorithms</a:t>
                </a:r>
                <a:endParaRPr lang="en-US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Google Shape;101;p13">
                <a:extLst>
                  <a:ext uri="{FF2B5EF4-FFF2-40B4-BE49-F238E27FC236}">
                    <a16:creationId xmlns:a16="http://schemas.microsoft.com/office/drawing/2014/main" id="{E6AABDD5-EC73-635A-CECD-DEEBA9199B12}"/>
                  </a:ext>
                </a:extLst>
              </p:cNvPr>
              <p:cNvSpPr/>
              <p:nvPr/>
            </p:nvSpPr>
            <p:spPr>
              <a:xfrm>
                <a:off x="1095931" y="9652000"/>
                <a:ext cx="2534087" cy="974010"/>
              </a:xfrm>
              <a:prstGeom prst="rect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Training participation</a:t>
                </a:r>
              </a:p>
              <a:p>
                <a:pPr algn="ctr"/>
                <a:r>
                  <a:rPr lang="en-US" sz="15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Retained after selection and prioritization</a:t>
                </a:r>
              </a:p>
              <a:p>
                <a:pPr algn="ctr"/>
                <a:r>
                  <a:rPr lang="en-US" sz="15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(8 indirect predictors)</a:t>
                </a:r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275E870-A84B-68D8-5CB8-418817275326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2355284" y="8084366"/>
              <a:ext cx="7691" cy="296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AAB5929-1EB8-BC4D-A593-F1153DB3BD30}"/>
                </a:ext>
              </a:extLst>
            </p:cNvPr>
            <p:cNvGrpSpPr/>
            <p:nvPr/>
          </p:nvGrpSpPr>
          <p:grpSpPr>
            <a:xfrm>
              <a:off x="1095931" y="9657279"/>
              <a:ext cx="5544006" cy="1327664"/>
              <a:chOff x="1095931" y="11241913"/>
              <a:chExt cx="5544006" cy="1327664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3A869A82-9EDC-645E-1925-2BD6E3E7249F}"/>
                  </a:ext>
                </a:extLst>
              </p:cNvPr>
              <p:cNvCxnSpPr>
                <a:cxnSpLocks/>
                <a:stCxn id="72" idx="3"/>
                <a:endCxn id="71" idx="1"/>
              </p:cNvCxnSpPr>
              <p:nvPr/>
            </p:nvCxnSpPr>
            <p:spPr>
              <a:xfrm>
                <a:off x="3630018" y="11905745"/>
                <a:ext cx="372864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Google Shape;95;p13">
                <a:extLst>
                  <a:ext uri="{FF2B5EF4-FFF2-40B4-BE49-F238E27FC236}">
                    <a16:creationId xmlns:a16="http://schemas.microsoft.com/office/drawing/2014/main" id="{B92170C5-2856-C73B-3E1B-F9FC0D5523ED}"/>
                  </a:ext>
                </a:extLst>
              </p:cNvPr>
              <p:cNvSpPr/>
              <p:nvPr/>
            </p:nvSpPr>
            <p:spPr>
              <a:xfrm>
                <a:off x="4002882" y="11385186"/>
                <a:ext cx="2637055" cy="1041119"/>
              </a:xfrm>
              <a:prstGeom prst="rect">
                <a:avLst/>
              </a:prstGeom>
              <a:solidFill>
                <a:schemeClr val="tx2"/>
              </a:solidFill>
              <a:ln w="12700" cap="flat" cmpd="sng">
                <a:solidFill>
                  <a:schemeClr val="tx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>
                  <a:lnSpc>
                    <a:spcPct val="107000"/>
                  </a:lnSpc>
                </a:pPr>
                <a:r>
                  <a:rPr lang="en-AU" sz="15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Excluded factors:</a:t>
                </a:r>
              </a:p>
              <a:p>
                <a:pPr marL="720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AU" sz="15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Irrelevant</a:t>
                </a:r>
              </a:p>
              <a:p>
                <a:pPr marL="720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AU" sz="15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Redundant ()</a:t>
                </a:r>
              </a:p>
              <a:p>
                <a:pPr marL="720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AU" sz="15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Feature selection algorithms</a:t>
                </a:r>
                <a:endParaRPr lang="en-US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Google Shape;101;p13">
                <a:extLst>
                  <a:ext uri="{FF2B5EF4-FFF2-40B4-BE49-F238E27FC236}">
                    <a16:creationId xmlns:a16="http://schemas.microsoft.com/office/drawing/2014/main" id="{BDEE6D37-BDDC-1FDE-602F-69047E9FB4EC}"/>
                  </a:ext>
                </a:extLst>
              </p:cNvPr>
              <p:cNvSpPr/>
              <p:nvPr/>
            </p:nvSpPr>
            <p:spPr>
              <a:xfrm>
                <a:off x="1095931" y="11241913"/>
                <a:ext cx="2534087" cy="1327664"/>
              </a:xfrm>
              <a:prstGeom prst="rect">
                <a:avLst/>
              </a:prstGeom>
              <a:noFill/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600" b="1" dirty="0">
                    <a:solidFill>
                      <a:schemeClr val="dk1"/>
                    </a:solidFill>
                    <a:latin typeface="Calibri"/>
                    <a:cs typeface="Calibri"/>
                    <a:sym typeface="Calibri"/>
                  </a:rPr>
                  <a:t>Household recovery capacity from shocks</a:t>
                </a:r>
              </a:p>
              <a:p>
                <a:pPr algn="ctr"/>
                <a:r>
                  <a:rPr lang="en-US" sz="15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Retained after selection and prioritization</a:t>
                </a:r>
              </a:p>
              <a:p>
                <a:pPr algn="ctr"/>
                <a:r>
                  <a:rPr lang="en-US" sz="15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(14 indirect predictors)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E1D3383-B681-5F93-5445-46E6F58E4A76}"/>
                </a:ext>
              </a:extLst>
            </p:cNvPr>
            <p:cNvCxnSpPr>
              <a:cxnSpLocks/>
              <a:stCxn id="61" idx="2"/>
              <a:endCxn id="72" idx="0"/>
            </p:cNvCxnSpPr>
            <p:nvPr/>
          </p:nvCxnSpPr>
          <p:spPr>
            <a:xfrm>
              <a:off x="2362975" y="9355189"/>
              <a:ext cx="0" cy="302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F2A7D1C-D2FB-44EA-275F-D7657B9453FD}"/>
                </a:ext>
              </a:extLst>
            </p:cNvPr>
            <p:cNvCxnSpPr>
              <a:cxnSpLocks/>
              <a:stCxn id="10" idx="2"/>
              <a:endCxn id="22" idx="0"/>
            </p:cNvCxnSpPr>
            <p:nvPr/>
          </p:nvCxnSpPr>
          <p:spPr>
            <a:xfrm>
              <a:off x="2354454" y="6482891"/>
              <a:ext cx="830" cy="268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Google Shape;100;p13">
              <a:extLst>
                <a:ext uri="{FF2B5EF4-FFF2-40B4-BE49-F238E27FC236}">
                  <a16:creationId xmlns:a16="http://schemas.microsoft.com/office/drawing/2014/main" id="{3BD82666-2DD8-C19F-8656-1BB4F0541D9C}"/>
                </a:ext>
              </a:extLst>
            </p:cNvPr>
            <p:cNvSpPr/>
            <p:nvPr/>
          </p:nvSpPr>
          <p:spPr>
            <a:xfrm>
              <a:off x="1310454" y="5798045"/>
              <a:ext cx="2088000" cy="684846"/>
            </a:xfrm>
            <a:prstGeom prst="rect">
              <a:avLst/>
            </a:pr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Retained after excluding zero and near zero variance (189 factors)</a:t>
              </a:r>
            </a:p>
          </p:txBody>
        </p:sp>
        <p:sp>
          <p:nvSpPr>
            <p:cNvPr id="20" name="Google Shape;95;p13">
              <a:extLst>
                <a:ext uri="{FF2B5EF4-FFF2-40B4-BE49-F238E27FC236}">
                  <a16:creationId xmlns:a16="http://schemas.microsoft.com/office/drawing/2014/main" id="{612A2923-B41D-322F-BBDA-8063AC48D3E6}"/>
                </a:ext>
              </a:extLst>
            </p:cNvPr>
            <p:cNvSpPr/>
            <p:nvPr/>
          </p:nvSpPr>
          <p:spPr>
            <a:xfrm>
              <a:off x="4002881" y="5811802"/>
              <a:ext cx="2637055" cy="657332"/>
            </a:xfrm>
            <a:prstGeom prst="rect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lnSpc>
                  <a:spcPct val="107000"/>
                </a:lnSpc>
              </a:pPr>
              <a:r>
                <a:rPr lang="en-AU" sz="15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Excluded factors:</a:t>
              </a:r>
            </a:p>
            <a:p>
              <a:pPr marL="72000">
                <a:lnSpc>
                  <a:spcPct val="107000"/>
                </a:lnSpc>
                <a:buFont typeface="Arial" panose="020B0604020202020204" pitchFamily="34" charset="0"/>
                <a:buChar char="•"/>
              </a:pPr>
              <a:r>
                <a:rPr lang="en-AU" sz="15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Zero or near zero variance (80)</a:t>
              </a:r>
              <a:endPara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4E35F5-BCAC-0CB9-F0DD-B13AB1E088B1}"/>
                </a:ext>
              </a:extLst>
            </p:cNvPr>
            <p:cNvCxnSpPr>
              <a:cxnSpLocks/>
              <a:stCxn id="10" idx="3"/>
              <a:endCxn id="20" idx="1"/>
            </p:cNvCxnSpPr>
            <p:nvPr/>
          </p:nvCxnSpPr>
          <p:spPr>
            <a:xfrm>
              <a:off x="3398454" y="6140468"/>
              <a:ext cx="6044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3782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35261</TotalTime>
  <Words>678</Words>
  <Application>Microsoft Office PowerPoint</Application>
  <PresentationFormat>Custom</PresentationFormat>
  <Paragraphs>129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Sanchez, Andrea Cecilia (Alliance Bioversity-CIAT)</dc:creator>
  <cp:lastModifiedBy>Sanchez, Andrea Cecilia (Alliance Bioversity-CIAT)</cp:lastModifiedBy>
  <cp:revision>6</cp:revision>
  <dcterms:modified xsi:type="dcterms:W3CDTF">2025-08-08T09:46:41Z</dcterms:modified>
</cp:coreProperties>
</file>