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9" r:id="rId2"/>
    <p:sldId id="260" r:id="rId3"/>
    <p:sldId id="261" r:id="rId4"/>
  </p:sldIdLst>
  <p:sldSz cx="15840075" cy="15840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D7EA0-E91C-4B4D-90B9-52E5DAB34D7B}" v="17" dt="2025-08-06T15:08:40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101" autoAdjust="0"/>
  </p:normalViewPr>
  <p:slideViewPr>
    <p:cSldViewPr snapToGrid="0">
      <p:cViewPr>
        <p:scale>
          <a:sx n="68" d="100"/>
          <a:sy n="68" d="100"/>
        </p:scale>
        <p:origin x="1566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, Andrea Cecilia (Alliance Bioversity-CIAT)" userId="1c01d433-d123-45b5-bcb7-0c97fcfb82b9" providerId="ADAL" clId="{2B52F604-BA0D-47C1-A292-E2209BB3A38A}"/>
    <pc:docChg chg="undo custSel addSld delSld modSld">
      <pc:chgData name="Sanchez, Andrea Cecilia (Alliance Bioversity-CIAT)" userId="1c01d433-d123-45b5-bcb7-0c97fcfb82b9" providerId="ADAL" clId="{2B52F604-BA0D-47C1-A292-E2209BB3A38A}" dt="2025-05-27T13:40:11.806" v="6238" actId="20577"/>
      <pc:docMkLst>
        <pc:docMk/>
      </pc:docMkLst>
      <pc:sldChg chg="del">
        <pc:chgData name="Sanchez, Andrea Cecilia (Alliance Bioversity-CIAT)" userId="1c01d433-d123-45b5-bcb7-0c97fcfb82b9" providerId="ADAL" clId="{2B52F604-BA0D-47C1-A292-E2209BB3A38A}" dt="2025-05-19T16:56:06.302" v="4327" actId="47"/>
        <pc:sldMkLst>
          <pc:docMk/>
          <pc:sldMk cId="2608338748" sldId="257"/>
        </pc:sldMkLst>
      </pc:sldChg>
      <pc:sldChg chg="modSp del mod">
        <pc:chgData name="Sanchez, Andrea Cecilia (Alliance Bioversity-CIAT)" userId="1c01d433-d123-45b5-bcb7-0c97fcfb82b9" providerId="ADAL" clId="{2B52F604-BA0D-47C1-A292-E2209BB3A38A}" dt="2025-05-19T16:56:04.746" v="4326" actId="47"/>
        <pc:sldMkLst>
          <pc:docMk/>
          <pc:sldMk cId="2664020087" sldId="258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25:54.455" v="5802" actId="478"/>
        <pc:sldMkLst>
          <pc:docMk/>
          <pc:sldMk cId="1261558817" sldId="259"/>
        </pc:sldMkLst>
        <pc:spChg chg="add mod">
          <ac:chgData name="Sanchez, Andrea Cecilia (Alliance Bioversity-CIAT)" userId="1c01d433-d123-45b5-bcb7-0c97fcfb82b9" providerId="ADAL" clId="{2B52F604-BA0D-47C1-A292-E2209BB3A38A}" dt="2025-05-27T13:25:04.367" v="5770" actId="1036"/>
          <ac:spMkLst>
            <pc:docMk/>
            <pc:sldMk cId="1261558817" sldId="259"/>
            <ac:spMk id="2" creationId="{232BE84E-0F9B-682C-E452-4C79BFC95E6A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19:54.506" v="5576" actId="1036"/>
          <ac:spMkLst>
            <pc:docMk/>
            <pc:sldMk cId="1261558817" sldId="259"/>
            <ac:spMk id="6" creationId="{BA14F782-E759-7521-22FD-2BA5B421360D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0T09:32:31.913" v="5393" actId="403"/>
          <ac:spMkLst>
            <pc:docMk/>
            <pc:sldMk cId="1261558817" sldId="259"/>
            <ac:spMk id="23" creationId="{809B5C49-6699-AC11-1697-DDB1ADA47CF7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0T09:32:27.676" v="5392" actId="14100"/>
          <ac:spMkLst>
            <pc:docMk/>
            <pc:sldMk cId="1261558817" sldId="259"/>
            <ac:spMk id="45" creationId="{3BA239DA-1F47-89A4-A390-A1889272B1CE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0T09:32:21.220" v="5390" actId="14100"/>
          <ac:spMkLst>
            <pc:docMk/>
            <pc:sldMk cId="1261558817" sldId="259"/>
            <ac:spMk id="88" creationId="{C96E6A25-EF0E-AE99-4CEF-2AB29090E907}"/>
          </ac:spMkLst>
        </pc:spChg>
        <pc:spChg chg="add del mod">
          <ac:chgData name="Sanchez, Andrea Cecilia (Alliance Bioversity-CIAT)" userId="1c01d433-d123-45b5-bcb7-0c97fcfb82b9" providerId="ADAL" clId="{2B52F604-BA0D-47C1-A292-E2209BB3A38A}" dt="2025-05-27T13:25:17.195" v="5774" actId="14100"/>
          <ac:spMkLst>
            <pc:docMk/>
            <pc:sldMk cId="1261558817" sldId="259"/>
            <ac:spMk id="90" creationId="{50B25253-BCC1-DFEC-C9AD-2756BDDBFA22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5:35.298" v="5801" actId="14100"/>
          <ac:spMkLst>
            <pc:docMk/>
            <pc:sldMk cId="1261558817" sldId="259"/>
            <ac:spMk id="91" creationId="{1E5A36F0-6B0C-A30A-11A8-90D6000A5A0B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2:25.988" v="5695" actId="14100"/>
          <ac:spMkLst>
            <pc:docMk/>
            <pc:sldMk cId="1261558817" sldId="259"/>
            <ac:spMk id="92" creationId="{1FDC0199-5F70-BB16-406B-441FED34D008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0T09:32:15.926" v="5388" actId="403"/>
          <ac:spMkLst>
            <pc:docMk/>
            <pc:sldMk cId="1261558817" sldId="259"/>
            <ac:spMk id="93" creationId="{C5C10BB6-E25E-09AA-E1AA-EFF10A4D0AC7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3:59.278" v="5741" actId="1037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25:21.825" v="5776" actId="14100"/>
          <ac:spMkLst>
            <pc:docMk/>
            <pc:sldMk cId="1261558817" sldId="259"/>
            <ac:spMk id="96" creationId="{68F49987-1DC5-001B-5D69-8BCE28EE0D31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25:25.068" v="5777" actId="14100"/>
          <ac:spMkLst>
            <pc:docMk/>
            <pc:sldMk cId="1261558817" sldId="259"/>
            <ac:spMk id="97" creationId="{936E15ED-E1BC-C783-FC1D-ECA59C3CF120}"/>
          </ac:spMkLst>
        </pc:spChg>
        <pc:spChg chg="mod topLvl">
          <ac:chgData name="Sanchez, Andrea Cecilia (Alliance Bioversity-CIAT)" userId="1c01d433-d123-45b5-bcb7-0c97fcfb82b9" providerId="ADAL" clId="{2B52F604-BA0D-47C1-A292-E2209BB3A38A}" dt="2025-05-27T13:23:59.278" v="5741" actId="1037"/>
          <ac:spMkLst>
            <pc:docMk/>
            <pc:sldMk cId="1261558817" sldId="259"/>
            <ac:spMk id="98" creationId="{AC90F5D6-E1CC-3D90-CDA0-DC70031588B9}"/>
          </ac:spMkLst>
        </pc:spChg>
        <pc:spChg chg="mod ord topLvl">
          <ac:chgData name="Sanchez, Andrea Cecilia (Alliance Bioversity-CIAT)" userId="1c01d433-d123-45b5-bcb7-0c97fcfb82b9" providerId="ADAL" clId="{2B52F604-BA0D-47C1-A292-E2209BB3A38A}" dt="2025-05-27T13:25:14.059" v="5773" actId="1076"/>
          <ac:spMkLst>
            <pc:docMk/>
            <pc:sldMk cId="1261558817" sldId="259"/>
            <ac:spMk id="100" creationId="{A4BB367E-10C8-07AA-2576-D344CE759461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19T17:13:28.012" v="4784" actId="14100"/>
          <ac:spMkLst>
            <pc:docMk/>
            <pc:sldMk cId="1261558817" sldId="259"/>
            <ac:spMk id="152" creationId="{9C6408B7-890D-2872-EC4C-9EC98B8B39FB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19T16:57:09.816" v="4353" actId="164"/>
          <ac:spMkLst>
            <pc:docMk/>
            <pc:sldMk cId="1261558817" sldId="259"/>
            <ac:spMk id="217" creationId="{4A78B076-5030-2507-5011-7B1FABDCFBE3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19T16:57:09.816" v="4353" actId="164"/>
          <ac:spMkLst>
            <pc:docMk/>
            <pc:sldMk cId="1261558817" sldId="259"/>
            <ac:spMk id="218" creationId="{5C95B392-491A-E034-421E-CD6F499AFD17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25:31.113" v="5800" actId="1036"/>
          <ac:spMkLst>
            <pc:docMk/>
            <pc:sldMk cId="1261558817" sldId="259"/>
            <ac:spMk id="219" creationId="{E583857D-9E4E-853E-7170-C14B8A488DF1}"/>
          </ac:spMkLst>
        </pc:spChg>
        <pc:grpChg chg="add mod">
          <ac:chgData name="Sanchez, Andrea Cecilia (Alliance Bioversity-CIAT)" userId="1c01d433-d123-45b5-bcb7-0c97fcfb82b9" providerId="ADAL" clId="{2B52F604-BA0D-47C1-A292-E2209BB3A38A}" dt="2025-05-27T13:25:31.113" v="5800" actId="1036"/>
          <ac:grpSpMkLst>
            <pc:docMk/>
            <pc:sldMk cId="1261558817" sldId="259"/>
            <ac:grpSpMk id="3" creationId="{FBD2B001-2935-04A8-501B-4CA0000FD71C}"/>
          </ac:grpSpMkLst>
        </pc:grpChg>
        <pc:cxnChg chg="mod">
          <ac:chgData name="Sanchez, Andrea Cecilia (Alliance Bioversity-CIAT)" userId="1c01d433-d123-45b5-bcb7-0c97fcfb82b9" providerId="ADAL" clId="{2B52F604-BA0D-47C1-A292-E2209BB3A38A}" dt="2025-05-27T13:19:54.506" v="5576" actId="1036"/>
          <ac:cxnSpMkLst>
            <pc:docMk/>
            <pc:sldMk cId="1261558817" sldId="259"/>
            <ac:cxnSpMk id="8" creationId="{B78F8812-1EBB-ED62-B283-45422A27BA5D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27T13:20:29.099" v="5592" actId="478"/>
          <ac:cxnSpMkLst>
            <pc:docMk/>
            <pc:sldMk cId="1261558817" sldId="259"/>
            <ac:cxnSpMk id="9" creationId="{C48AC772-73BD-39F0-621B-89740932039B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24:24.436" v="5748" actId="14100"/>
          <ac:cxnSpMkLst>
            <pc:docMk/>
            <pc:sldMk cId="1261558817" sldId="259"/>
            <ac:cxnSpMk id="22" creationId="{54D3275E-6273-4F48-DEEB-5CA9F35AEEFB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09:32:27.676" v="5392" actId="14100"/>
          <ac:cxnSpMkLst>
            <pc:docMk/>
            <pc:sldMk cId="1261558817" sldId="259"/>
            <ac:cxnSpMk id="35" creationId="{8856706D-0310-1642-BD2F-DC38237F2FA9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25:31.113" v="5800" actId="1036"/>
          <ac:cxnSpMkLst>
            <pc:docMk/>
            <pc:sldMk cId="1261558817" sldId="259"/>
            <ac:cxnSpMk id="41" creationId="{984C4D35-8C51-36C0-ADA9-6F1FA9B86448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27T13:20:22.253" v="5590" actId="478"/>
          <ac:cxnSpMkLst>
            <pc:docMk/>
            <pc:sldMk cId="1261558817" sldId="259"/>
            <ac:cxnSpMk id="49" creationId="{8CD0F085-E78C-3143-1BBC-9B43BA088930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0T09:32:21.220" v="5390" actId="14100"/>
          <ac:cxnSpMkLst>
            <pc:docMk/>
            <pc:sldMk cId="1261558817" sldId="259"/>
            <ac:cxnSpMk id="94" creationId="{F642A2D3-A69D-5080-D080-2D3B26505FFC}"/>
          </ac:cxnSpMkLst>
        </pc:cxnChg>
        <pc:cxnChg chg="mod topLvl">
          <ac:chgData name="Sanchez, Andrea Cecilia (Alliance Bioversity-CIAT)" userId="1c01d433-d123-45b5-bcb7-0c97fcfb82b9" providerId="ADAL" clId="{2B52F604-BA0D-47C1-A292-E2209BB3A38A}" dt="2025-05-27T13:25:14.059" v="5773" actId="1076"/>
          <ac:cxnSpMkLst>
            <pc:docMk/>
            <pc:sldMk cId="1261558817" sldId="259"/>
            <ac:cxnSpMk id="120" creationId="{D65A7819-B74C-5558-C082-59A5A3AF4C9D}"/>
          </ac:cxnSpMkLst>
        </pc:cxnChg>
      </pc:sldChg>
      <pc:sldChg chg="addSp delSp modSp add mod">
        <pc:chgData name="Sanchez, Andrea Cecilia (Alliance Bioversity-CIAT)" userId="1c01d433-d123-45b5-bcb7-0c97fcfb82b9" providerId="ADAL" clId="{2B52F604-BA0D-47C1-A292-E2209BB3A38A}" dt="2025-05-27T13:19:32.558" v="5521" actId="20577"/>
        <pc:sldMkLst>
          <pc:docMk/>
          <pc:sldMk cId="2556178205" sldId="260"/>
        </pc:sldMkLst>
        <pc:spChg chg="mod">
          <ac:chgData name="Sanchez, Andrea Cecilia (Alliance Bioversity-CIAT)" userId="1c01d433-d123-45b5-bcb7-0c97fcfb82b9" providerId="ADAL" clId="{2B52F604-BA0D-47C1-A292-E2209BB3A38A}" dt="2025-05-20T09:20:37.058" v="5305"/>
          <ac:spMkLst>
            <pc:docMk/>
            <pc:sldMk cId="2556178205" sldId="260"/>
            <ac:spMk id="14" creationId="{519F66AA-A517-57BD-6F45-9B5C1E69B450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09:20:44.090" v="5315" actId="20577"/>
          <ac:spMkLst>
            <pc:docMk/>
            <pc:sldMk cId="2556178205" sldId="260"/>
            <ac:spMk id="17" creationId="{C06C69B3-2520-CEEE-1915-ACED77BF29AA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19:32.558" v="5521" actId="20577"/>
          <ac:spMkLst>
            <pc:docMk/>
            <pc:sldMk cId="2556178205" sldId="260"/>
            <ac:spMk id="98" creationId="{79C1FA2C-8965-FD6A-9ABE-E3CD718A3E6D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101" creationId="{2EC75275-4EC4-2C6B-3E56-8153116C65D5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6.842" v="5417" actId="14100"/>
          <ac:spMkLst>
            <pc:docMk/>
            <pc:sldMk cId="2556178205" sldId="260"/>
            <ac:spMk id="173" creationId="{F6C2D3B5-5B09-F240-116B-0086EC3B7B92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176" creationId="{54C03ACE-F4FF-632A-B707-851F9A865221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5.154" v="5416" actId="14100"/>
          <ac:spMkLst>
            <pc:docMk/>
            <pc:sldMk cId="2556178205" sldId="260"/>
            <ac:spMk id="181" creationId="{3E718C61-6994-21E7-B266-87CB2A6C43B6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185" creationId="{DEB11AFC-30AC-22EB-EC53-75FE35419938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2.763" v="5415" actId="14100"/>
          <ac:spMkLst>
            <pc:docMk/>
            <pc:sldMk cId="2556178205" sldId="260"/>
            <ac:spMk id="186" creationId="{4AD30BFC-E2BC-EBAA-4ECF-A833D632611D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03.241" v="5412" actId="255"/>
          <ac:spMkLst>
            <pc:docMk/>
            <pc:sldMk cId="2556178205" sldId="260"/>
            <ac:spMk id="206" creationId="{EFA335C0-8FEA-50E6-3F4D-B0EDE7F476A2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19.968" v="5421" actId="1036"/>
          <ac:spMkLst>
            <pc:docMk/>
            <pc:sldMk cId="2556178205" sldId="260"/>
            <ac:spMk id="212" creationId="{87F65E14-4D91-62B5-4BFF-16B7534350F3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0T11:33:31.408" v="5425" actId="1035"/>
          <ac:spMkLst>
            <pc:docMk/>
            <pc:sldMk cId="2556178205" sldId="260"/>
            <ac:spMk id="219" creationId="{4BA8B257-C231-B327-05F0-8FE1652AAB4B}"/>
          </ac:spMkLst>
        </pc:spChg>
        <pc:grpChg chg="add mod">
          <ac:chgData name="Sanchez, Andrea Cecilia (Alliance Bioversity-CIAT)" userId="1c01d433-d123-45b5-bcb7-0c97fcfb82b9" providerId="ADAL" clId="{2B52F604-BA0D-47C1-A292-E2209BB3A38A}" dt="2025-05-20T09:20:39.509" v="5306" actId="1076"/>
          <ac:grpSpMkLst>
            <pc:docMk/>
            <pc:sldMk cId="2556178205" sldId="260"/>
            <ac:grpSpMk id="13" creationId="{E210B981-EE39-3C58-13BB-148CDCED6569}"/>
          </ac:grpSpMkLst>
        </pc:grpChg>
        <pc:cxnChg chg="mod">
          <ac:chgData name="Sanchez, Andrea Cecilia (Alliance Bioversity-CIAT)" userId="1c01d433-d123-45b5-bcb7-0c97fcfb82b9" providerId="ADAL" clId="{2B52F604-BA0D-47C1-A292-E2209BB3A38A}" dt="2025-05-20T11:33:31.408" v="5425" actId="1035"/>
          <ac:cxnSpMkLst>
            <pc:docMk/>
            <pc:sldMk cId="2556178205" sldId="260"/>
            <ac:cxnSpMk id="120" creationId="{8EAD75B7-9769-D144-08DC-4CE0ED818273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6.842" v="5417" actId="14100"/>
          <ac:cxnSpMkLst>
            <pc:docMk/>
            <pc:sldMk cId="2556178205" sldId="260"/>
            <ac:cxnSpMk id="141" creationId="{9ECEB4A9-9A52-47EE-903D-CC719D09DE2E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5.154" v="5416" actId="14100"/>
          <ac:cxnSpMkLst>
            <pc:docMk/>
            <pc:sldMk cId="2556178205" sldId="260"/>
            <ac:cxnSpMk id="182" creationId="{039E37CB-B513-0148-054C-BEB142CE82CC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2.763" v="5415" actId="14100"/>
          <ac:cxnSpMkLst>
            <pc:docMk/>
            <pc:sldMk cId="2556178205" sldId="260"/>
            <ac:cxnSpMk id="187" creationId="{C5DFAFBC-E9C1-9836-DFA1-0F6F12466AEA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19.968" v="5421" actId="1036"/>
          <ac:cxnSpMkLst>
            <pc:docMk/>
            <pc:sldMk cId="2556178205" sldId="260"/>
            <ac:cxnSpMk id="213" creationId="{FDB1D31C-C008-70D0-2412-63777E0D7C06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0T11:33:31.408" v="5425" actId="1035"/>
          <ac:cxnSpMkLst>
            <pc:docMk/>
            <pc:sldMk cId="2556178205" sldId="260"/>
            <ac:cxnSpMk id="222" creationId="{4FD1647B-691A-BD03-C5E5-D5FCBFA73D01}"/>
          </ac:cxnSpMkLst>
        </pc:cxnChg>
      </pc:sldChg>
      <pc:sldChg chg="addSp delSp modSp add mod">
        <pc:chgData name="Sanchez, Andrea Cecilia (Alliance Bioversity-CIAT)" userId="1c01d433-d123-45b5-bcb7-0c97fcfb82b9" providerId="ADAL" clId="{2B52F604-BA0D-47C1-A292-E2209BB3A38A}" dt="2025-05-27T13:40:11.806" v="6238" actId="20577"/>
        <pc:sldMkLst>
          <pc:docMk/>
          <pc:sldMk cId="1893782827" sldId="261"/>
        </pc:sldMkLst>
        <pc:spChg chg="mod">
          <ac:chgData name="Sanchez, Andrea Cecilia (Alliance Bioversity-CIAT)" userId="1c01d433-d123-45b5-bcb7-0c97fcfb82b9" providerId="ADAL" clId="{2B52F604-BA0D-47C1-A292-E2209BB3A38A}" dt="2025-05-27T13:31:03.552" v="5846" actId="14100"/>
          <ac:spMkLst>
            <pc:docMk/>
            <pc:sldMk cId="1893782827" sldId="261"/>
            <ac:spMk id="2" creationId="{7C986CA8-7608-92E9-C803-44E05BBA8878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7:24.359" v="6124" actId="12788"/>
          <ac:spMkLst>
            <pc:docMk/>
            <pc:sldMk cId="1893782827" sldId="261"/>
            <ac:spMk id="4" creationId="{F9545D76-0BAE-E305-6B9D-AA4BCCA02EC0}"/>
          </ac:spMkLst>
        </pc:spChg>
        <pc:spChg chg="add del mod">
          <ac:chgData name="Sanchez, Andrea Cecilia (Alliance Bioversity-CIAT)" userId="1c01d433-d123-45b5-bcb7-0c97fcfb82b9" providerId="ADAL" clId="{2B52F604-BA0D-47C1-A292-E2209BB3A38A}" dt="2025-05-27T13:36:30.013" v="6087" actId="1076"/>
          <ac:spMkLst>
            <pc:docMk/>
            <pc:sldMk cId="1893782827" sldId="261"/>
            <ac:spMk id="7" creationId="{F1A0A033-923F-AE0D-3516-9FCBB4719BBB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1T13:40:01.124" v="5516" actId="1076"/>
          <ac:spMkLst>
            <pc:docMk/>
            <pc:sldMk cId="1893782827" sldId="261"/>
            <ac:spMk id="15" creationId="{47DD55AD-E82D-B488-25A1-2E78C4B059A5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1:06.788" v="5847" actId="14100"/>
          <ac:spMkLst>
            <pc:docMk/>
            <pc:sldMk cId="1893782827" sldId="261"/>
            <ac:spMk id="21" creationId="{48B22ABC-5FF4-1F93-7754-B381C0D9BE1D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40:06.847" v="6235" actId="20577"/>
          <ac:spMkLst>
            <pc:docMk/>
            <pc:sldMk cId="1893782827" sldId="261"/>
            <ac:spMk id="22" creationId="{D4D0E25D-F991-44B5-1BA5-47501012E945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7:24.359" v="6124" actId="12788"/>
          <ac:spMkLst>
            <pc:docMk/>
            <pc:sldMk cId="1893782827" sldId="261"/>
            <ac:spMk id="26" creationId="{C5CA0FC6-2CDC-3501-4229-90BC288FC514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43.082" v="6229" actId="14100"/>
          <ac:spMkLst>
            <pc:docMk/>
            <pc:sldMk cId="1893782827" sldId="261"/>
            <ac:spMk id="27" creationId="{92EA50FD-FF7E-8A33-ADC8-C8DF12380567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45.964" v="6230" actId="14100"/>
          <ac:spMkLst>
            <pc:docMk/>
            <pc:sldMk cId="1893782827" sldId="261"/>
            <ac:spMk id="28" creationId="{7CE5C115-EFE2-E291-6D9C-3940128EA6DE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7:28.391" v="6131" actId="1035"/>
          <ac:spMkLst>
            <pc:docMk/>
            <pc:sldMk cId="1893782827" sldId="261"/>
            <ac:spMk id="40" creationId="{E1E0B3E5-0F60-AFAA-EADB-B19018E58EE4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7:24.359" v="6124" actId="12788"/>
          <ac:spMkLst>
            <pc:docMk/>
            <pc:sldMk cId="1893782827" sldId="261"/>
            <ac:spMk id="50" creationId="{3C553E0C-7336-70E3-5AB0-9F65D72D0791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6:45.455" v="6090" actId="1076"/>
          <ac:spMkLst>
            <pc:docMk/>
            <pc:sldMk cId="1893782827" sldId="261"/>
            <ac:spMk id="60" creationId="{6DF2B3E5-7432-D349-B953-BEB72665327A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40:11.806" v="6238" actId="20577"/>
          <ac:spMkLst>
            <pc:docMk/>
            <pc:sldMk cId="1893782827" sldId="261"/>
            <ac:spMk id="61" creationId="{E6AABDD5-EC73-635A-CECD-DEEBA9199B12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40.552" v="6228" actId="1035"/>
          <ac:spMkLst>
            <pc:docMk/>
            <pc:sldMk cId="1893782827" sldId="261"/>
            <ac:spMk id="71" creationId="{B92170C5-2856-C73B-3E1B-F9FC0D5523ED}"/>
          </ac:spMkLst>
        </pc:spChg>
        <pc:spChg chg="add mod">
          <ac:chgData name="Sanchez, Andrea Cecilia (Alliance Bioversity-CIAT)" userId="1c01d433-d123-45b5-bcb7-0c97fcfb82b9" providerId="ADAL" clId="{2B52F604-BA0D-47C1-A292-E2209BB3A38A}" dt="2025-05-27T13:39:58.078" v="6232" actId="20577"/>
          <ac:spMkLst>
            <pc:docMk/>
            <pc:sldMk cId="1893782827" sldId="261"/>
            <ac:spMk id="72" creationId="{BDEE6D37-BDDC-1FDE-602F-69047E9FB4EC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8:48.835" v="6191" actId="14100"/>
          <ac:spMkLst>
            <pc:docMk/>
            <pc:sldMk cId="1893782827" sldId="261"/>
            <ac:spMk id="98" creationId="{D7F858B1-8056-A3CC-F9AA-D9FDB9263C23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1T13:39:26.107" v="5492" actId="14100"/>
          <ac:spMkLst>
            <pc:docMk/>
            <pc:sldMk cId="1893782827" sldId="261"/>
            <ac:spMk id="151" creationId="{5E22965C-7DBF-E2FE-4C03-A881A0489CD8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1T13:39:23.116" v="5491" actId="1076"/>
          <ac:spMkLst>
            <pc:docMk/>
            <pc:sldMk cId="1893782827" sldId="261"/>
            <ac:spMk id="152" creationId="{1774AA4B-560A-03E8-F267-B50BA8E56CD2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8:37.016" v="6176" actId="1038"/>
          <ac:spMkLst>
            <pc:docMk/>
            <pc:sldMk cId="1893782827" sldId="261"/>
            <ac:spMk id="206" creationId="{795BB784-10E4-4133-AB92-2BEF9DD1942B}"/>
          </ac:spMkLst>
        </pc:spChg>
        <pc:spChg chg="mod">
          <ac:chgData name="Sanchez, Andrea Cecilia (Alliance Bioversity-CIAT)" userId="1c01d433-d123-45b5-bcb7-0c97fcfb82b9" providerId="ADAL" clId="{2B52F604-BA0D-47C1-A292-E2209BB3A38A}" dt="2025-05-27T13:38:37.016" v="6176" actId="1038"/>
          <ac:spMkLst>
            <pc:docMk/>
            <pc:sldMk cId="1893782827" sldId="261"/>
            <ac:spMk id="212" creationId="{FA583E97-AAEA-FEE4-10B0-5BE35DC76B0F}"/>
          </ac:spMkLst>
        </pc:spChg>
        <pc:cxnChg chg="mod">
          <ac:chgData name="Sanchez, Andrea Cecilia (Alliance Bioversity-CIAT)" userId="1c01d433-d123-45b5-bcb7-0c97fcfb82b9" providerId="ADAL" clId="{2B52F604-BA0D-47C1-A292-E2209BB3A38A}" dt="2025-05-27T13:37:57.182" v="6149" actId="1035"/>
          <ac:cxnSpMkLst>
            <pc:docMk/>
            <pc:sldMk cId="1893782827" sldId="261"/>
            <ac:cxnSpMk id="6" creationId="{FC016250-BADA-DFF3-FA45-B1456BC0FA27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8:37.016" v="6176" actId="1038"/>
          <ac:cxnSpMkLst>
            <pc:docMk/>
            <pc:sldMk cId="1893782827" sldId="261"/>
            <ac:cxnSpMk id="19" creationId="{F5F59CF0-7745-26F5-19AA-DEA48463A1F6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7:57.182" v="6149" actId="1035"/>
          <ac:cxnSpMkLst>
            <pc:docMk/>
            <pc:sldMk cId="1893782827" sldId="261"/>
            <ac:cxnSpMk id="23" creationId="{E80ED66E-BE93-6EC7-6257-05889E8A0C31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7:53.661" v="6148" actId="1035"/>
          <ac:cxnSpMkLst>
            <pc:docMk/>
            <pc:sldMk cId="1893782827" sldId="261"/>
            <ac:cxnSpMk id="59" creationId="{AEF2DC42-9D1E-5EE0-ED9A-017C90CF14F1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7:57.182" v="6149" actId="1035"/>
          <ac:cxnSpMkLst>
            <pc:docMk/>
            <pc:sldMk cId="1893782827" sldId="261"/>
            <ac:cxnSpMk id="62" creationId="{1275E870-A84B-68D8-5CB8-418817275326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9:40.552" v="6228" actId="1035"/>
          <ac:cxnSpMkLst>
            <pc:docMk/>
            <pc:sldMk cId="1893782827" sldId="261"/>
            <ac:cxnSpMk id="70" creationId="{3A869A82-9EDC-645E-1925-2BD6E3E7249F}"/>
          </ac:cxnSpMkLst>
        </pc:cxnChg>
        <pc:cxnChg chg="add mod">
          <ac:chgData name="Sanchez, Andrea Cecilia (Alliance Bioversity-CIAT)" userId="1c01d433-d123-45b5-bcb7-0c97fcfb82b9" providerId="ADAL" clId="{2B52F604-BA0D-47C1-A292-E2209BB3A38A}" dt="2025-05-27T13:39:40.552" v="6228" actId="1035"/>
          <ac:cxnSpMkLst>
            <pc:docMk/>
            <pc:sldMk cId="1893782827" sldId="261"/>
            <ac:cxnSpMk id="81" creationId="{8E1D3383-B681-5F93-5445-46E6F58E4A76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8:48.835" v="6191" actId="14100"/>
          <ac:cxnSpMkLst>
            <pc:docMk/>
            <pc:sldMk cId="1893782827" sldId="261"/>
            <ac:cxnSpMk id="120" creationId="{D65C72A7-E576-71FE-CD3C-D2D66B66FB2F}"/>
          </ac:cxnSpMkLst>
        </pc:cxnChg>
        <pc:cxnChg chg="mod">
          <ac:chgData name="Sanchez, Andrea Cecilia (Alliance Bioversity-CIAT)" userId="1c01d433-d123-45b5-bcb7-0c97fcfb82b9" providerId="ADAL" clId="{2B52F604-BA0D-47C1-A292-E2209BB3A38A}" dt="2025-05-27T13:38:37.016" v="6176" actId="1038"/>
          <ac:cxnSpMkLst>
            <pc:docMk/>
            <pc:sldMk cId="1893782827" sldId="261"/>
            <ac:cxnSpMk id="213" creationId="{37996494-172D-3B02-6D6A-F97084A11DAB}"/>
          </ac:cxnSpMkLst>
        </pc:cxnChg>
      </pc:sldChg>
    </pc:docChg>
  </pc:docChgLst>
  <pc:docChgLst>
    <pc:chgData name="Sanchez, Andrea Cecilia (Alliance Bioversity-CIAT)" userId="1c01d433-d123-45b5-bcb7-0c97fcfb82b9" providerId="ADAL" clId="{1DEA9614-913C-4513-A6B1-C816E889C8BB}"/>
    <pc:docChg chg="undo custSel addSld modSld modMainMaster modNotesMaster">
      <pc:chgData name="Sanchez, Andrea Cecilia (Alliance Bioversity-CIAT)" userId="1c01d433-d123-45b5-bcb7-0c97fcfb82b9" providerId="ADAL" clId="{1DEA9614-913C-4513-A6B1-C816E889C8BB}" dt="2023-10-12T17:45:11.963" v="1136" actId="1036"/>
      <pc:docMkLst>
        <pc:docMk/>
      </pc:docMkLst>
      <pc:sldChg chg="addSp delSp modSp mod modNotes">
        <pc:chgData name="Sanchez, Andrea Cecilia (Alliance Bioversity-CIAT)" userId="1c01d433-d123-45b5-bcb7-0c97fcfb82b9" providerId="ADAL" clId="{1DEA9614-913C-4513-A6B1-C816E889C8BB}" dt="2023-10-12T17:19:52.682" v="700"/>
        <pc:sldMkLst>
          <pc:docMk/>
          <pc:sldMk cId="0" sldId="256"/>
        </pc:sldMkLst>
      </pc:sldChg>
      <pc:sldChg chg="addSp delSp modSp add mod modNotes">
        <pc:chgData name="Sanchez, Andrea Cecilia (Alliance Bioversity-CIAT)" userId="1c01d433-d123-45b5-bcb7-0c97fcfb82b9" providerId="ADAL" clId="{1DEA9614-913C-4513-A6B1-C816E889C8BB}" dt="2023-10-12T17:45:11.963" v="1136" actId="1036"/>
        <pc:sldMkLst>
          <pc:docMk/>
          <pc:sldMk cId="2608338748" sldId="257"/>
        </pc:sldMkLst>
      </pc:sldChg>
      <pc:sldMasterChg chg="modSp modSldLayout">
        <pc:chgData name="Sanchez, Andrea Cecilia (Alliance Bioversity-CIAT)" userId="1c01d433-d123-45b5-bcb7-0c97fcfb82b9" providerId="ADAL" clId="{1DEA9614-913C-4513-A6B1-C816E889C8BB}" dt="2023-10-12T17:19:52.682" v="700"/>
        <pc:sldMasterMkLst>
          <pc:docMk/>
          <pc:sldMasterMk cId="0" sldId="2147483659"/>
        </pc:sldMasterMkLst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8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9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0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1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2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3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4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5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6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7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Sanchez, Andrea Cecilia (Alliance Bioversity-CIAT)" userId="1c01d433-d123-45b5-bcb7-0c97fcfb82b9" providerId="ADAL" clId="{7E6D7EA0-E91C-4B4D-90B9-52E5DAB34D7B}"/>
    <pc:docChg chg="undo custSel modSld">
      <pc:chgData name="Sanchez, Andrea Cecilia (Alliance Bioversity-CIAT)" userId="1c01d433-d123-45b5-bcb7-0c97fcfb82b9" providerId="ADAL" clId="{7E6D7EA0-E91C-4B4D-90B9-52E5DAB34D7B}" dt="2025-08-06T15:09:55.510" v="710" actId="20577"/>
      <pc:docMkLst>
        <pc:docMk/>
      </pc:docMkLst>
      <pc:sldChg chg="addSp modSp mod">
        <pc:chgData name="Sanchez, Andrea Cecilia (Alliance Bioversity-CIAT)" userId="1c01d433-d123-45b5-bcb7-0c97fcfb82b9" providerId="ADAL" clId="{7E6D7EA0-E91C-4B4D-90B9-52E5DAB34D7B}" dt="2025-08-01T12:01:53.633" v="278" actId="14100"/>
        <pc:sldMkLst>
          <pc:docMk/>
          <pc:sldMk cId="1261558817" sldId="259"/>
        </pc:sldMkLst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2" creationId="{232BE84E-0F9B-682C-E452-4C79BFC95E6A}"/>
          </ac:spMkLst>
        </pc:spChg>
        <pc:spChg chg="add 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5" creationId="{C236466B-581A-1DDD-9CCB-591B238735AA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6" creationId="{BA14F782-E759-7521-22FD-2BA5B421360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90" creationId="{50B25253-BCC1-DFEC-C9AD-2756BDDBFA2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30.033" v="244" actId="14100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96" creationId="{68F49987-1DC5-001B-5D69-8BCE28EE0D3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8.606" v="277" actId="1036"/>
          <ac:spMkLst>
            <pc:docMk/>
            <pc:sldMk cId="1261558817" sldId="259"/>
            <ac:spMk id="97" creationId="{936E15ED-E1BC-C783-FC1D-ECA59C3CF120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17.390" v="242" actId="20577"/>
          <ac:spMkLst>
            <pc:docMk/>
            <pc:sldMk cId="1261558817" sldId="259"/>
            <ac:spMk id="98" creationId="{AC90F5D6-E1CC-3D90-CDA0-DC70031588B9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100" creationId="{A4BB367E-10C8-07AA-2576-D344CE75946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2:01:41.359" v="259" actId="1036"/>
          <ac:spMkLst>
            <pc:docMk/>
            <pc:sldMk cId="1261558817" sldId="259"/>
            <ac:spMk id="219" creationId="{E583857D-9E4E-853E-7170-C14B8A488DF1}"/>
          </ac:spMkLst>
        </pc:spChg>
        <pc:grpChg chg="mod">
          <ac:chgData name="Sanchez, Andrea Cecilia (Alliance Bioversity-CIAT)" userId="1c01d433-d123-45b5-bcb7-0c97fcfb82b9" providerId="ADAL" clId="{7E6D7EA0-E91C-4B4D-90B9-52E5DAB34D7B}" dt="2025-08-01T12:01:41.359" v="259" actId="1036"/>
          <ac:grpSpMkLst>
            <pc:docMk/>
            <pc:sldMk cId="1261558817" sldId="259"/>
            <ac:grpSpMk id="3" creationId="{FBD2B001-2935-04A8-501B-4CA0000FD71C}"/>
          </ac:grpSpMkLst>
        </pc:grpChg>
        <pc:cxnChg chg="add mod">
          <ac:chgData name="Sanchez, Andrea Cecilia (Alliance Bioversity-CIAT)" userId="1c01d433-d123-45b5-bcb7-0c97fcfb82b9" providerId="ADAL" clId="{7E6D7EA0-E91C-4B4D-90B9-52E5DAB34D7B}" dt="2025-08-01T12:01:41.359" v="259" actId="1036"/>
          <ac:cxnSpMkLst>
            <pc:docMk/>
            <pc:sldMk cId="1261558817" sldId="259"/>
            <ac:cxnSpMk id="7" creationId="{DA3A3738-166F-51E4-55C0-406F4E836853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2:00:57.024" v="235" actId="553"/>
          <ac:cxnSpMkLst>
            <pc:docMk/>
            <pc:sldMk cId="1261558817" sldId="259"/>
            <ac:cxnSpMk id="41" creationId="{984C4D35-8C51-36C0-ADA9-6F1FA9B86448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2:01:53.633" v="278" actId="14100"/>
          <ac:cxnSpMkLst>
            <pc:docMk/>
            <pc:sldMk cId="1261558817" sldId="259"/>
            <ac:cxnSpMk id="120" creationId="{D65A7819-B74C-5558-C082-59A5A3AF4C9D}"/>
          </ac:cxnSpMkLst>
        </pc:cxnChg>
      </pc:sldChg>
      <pc:sldChg chg="modSp mod">
        <pc:chgData name="Sanchez, Andrea Cecilia (Alliance Bioversity-CIAT)" userId="1c01d433-d123-45b5-bcb7-0c97fcfb82b9" providerId="ADAL" clId="{7E6D7EA0-E91C-4B4D-90B9-52E5DAB34D7B}" dt="2025-08-01T11:53:25.921" v="191" actId="20577"/>
        <pc:sldMkLst>
          <pc:docMk/>
          <pc:sldMk cId="2556178205" sldId="260"/>
        </pc:sldMkLst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98" creationId="{79C1FA2C-8965-FD6A-9ABE-E3CD718A3E6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01" creationId="{2EC75275-4EC4-2C6B-3E56-8153116C65D5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20.072" v="189" actId="14100"/>
          <ac:spMkLst>
            <pc:docMk/>
            <pc:sldMk cId="2556178205" sldId="260"/>
            <ac:spMk id="151" creationId="{615A3055-FC10-9665-D0BB-10946102321F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25.921" v="191" actId="20577"/>
          <ac:spMkLst>
            <pc:docMk/>
            <pc:sldMk cId="2556178205" sldId="260"/>
            <ac:spMk id="152" creationId="{7CA3E9D8-6AB7-85B4-6136-F4AC7B6992DF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73" creationId="{F6C2D3B5-5B09-F240-116B-0086EC3B7B9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76" creationId="{54C03ACE-F4FF-632A-B707-851F9A86522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1" creationId="{3E718C61-6994-21E7-B266-87CB2A6C43B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5" creationId="{DEB11AFC-30AC-22EB-EC53-75FE35419938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6" creationId="{4AD30BFC-E2BC-EBAA-4ECF-A833D632611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06" creationId="{EFA335C0-8FEA-50E6-3F4D-B0EDE7F476A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12" creationId="{87F65E14-4D91-62B5-4BFF-16B7534350F3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19" creationId="{4BA8B257-C231-B327-05F0-8FE1652AAB4B}"/>
          </ac:spMkLst>
        </pc:sp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77" creationId="{84D5EBB2-EE87-3BF6-D1CF-6E5D5B42848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87" creationId="{C5DFAFBC-E9C1-9836-DFA1-0F6F12466AE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90" creationId="{89B18F4C-6233-D8B5-6C68-397E858F165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3:07.131" v="174" actId="14100"/>
          <ac:cxnSpMkLst>
            <pc:docMk/>
            <pc:sldMk cId="2556178205" sldId="260"/>
            <ac:cxnSpMk id="207" creationId="{D60CC61C-D495-A0BB-8414-1F5FC69C304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3:07.131" v="174" actId="14100"/>
          <ac:cxnSpMkLst>
            <pc:docMk/>
            <pc:sldMk cId="2556178205" sldId="260"/>
            <ac:cxnSpMk id="213" creationId="{FDB1D31C-C008-70D0-2412-63777E0D7C0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222" creationId="{4FD1647B-691A-BD03-C5E5-D5FCBFA73D01}"/>
          </ac:cxnSpMkLst>
        </pc:cxnChg>
      </pc:sldChg>
      <pc:sldChg chg="addSp delSp modSp mod">
        <pc:chgData name="Sanchez, Andrea Cecilia (Alliance Bioversity-CIAT)" userId="1c01d433-d123-45b5-bcb7-0c97fcfb82b9" providerId="ADAL" clId="{7E6D7EA0-E91C-4B4D-90B9-52E5DAB34D7B}" dt="2025-08-06T15:09:55.510" v="710" actId="20577"/>
        <pc:sldMkLst>
          <pc:docMk/>
          <pc:sldMk cId="1893782827" sldId="261"/>
        </pc:sldMkLst>
        <pc:spChg chg="del mod">
          <ac:chgData name="Sanchez, Andrea Cecilia (Alliance Bioversity-CIAT)" userId="1c01d433-d123-45b5-bcb7-0c97fcfb82b9" providerId="ADAL" clId="{7E6D7EA0-E91C-4B4D-90B9-52E5DAB34D7B}" dt="2025-08-06T15:07:33.125" v="672" actId="478"/>
          <ac:spMkLst>
            <pc:docMk/>
            <pc:sldMk cId="1893782827" sldId="261"/>
            <ac:spMk id="4" creationId="{F9545D76-0BAE-E305-6B9D-AA4BCCA02EC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6T15:09:55.510" v="710" actId="20577"/>
          <ac:spMkLst>
            <pc:docMk/>
            <pc:sldMk cId="1893782827" sldId="261"/>
            <ac:spMk id="7" creationId="{F1A0A033-923F-AE0D-3516-9FCBB4719BBB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10" creationId="{3BD82666-2DD8-C19F-8656-1BB4F0541D9C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20" creationId="{612A2923-B41D-322F-BBDA-8063AC48D3E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6:08.188" v="395" actId="20577"/>
          <ac:spMkLst>
            <pc:docMk/>
            <pc:sldMk cId="1893782827" sldId="261"/>
            <ac:spMk id="21" creationId="{48B22ABC-5FF4-1F93-7754-B381C0D9BE1D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22" creationId="{D4D0E25D-F991-44B5-1BA5-47501012E945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6T15:08:20.741" v="675" actId="478"/>
          <ac:spMkLst>
            <pc:docMk/>
            <pc:sldMk cId="1893782827" sldId="261"/>
            <ac:spMk id="26" creationId="{C5CA0FC6-2CDC-3501-4229-90BC288FC514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6T15:07:40.037" v="674" actId="1076"/>
          <ac:spMkLst>
            <pc:docMk/>
            <pc:sldMk cId="1893782827" sldId="261"/>
            <ac:spMk id="40" creationId="{E1E0B3E5-0F60-AFAA-EADB-B19018E58EE4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6T15:07:34.901" v="673" actId="478"/>
          <ac:spMkLst>
            <pc:docMk/>
            <pc:sldMk cId="1893782827" sldId="261"/>
            <ac:spMk id="50" creationId="{3C553E0C-7336-70E3-5AB0-9F65D72D079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1.461" v="623" actId="164"/>
          <ac:spMkLst>
            <pc:docMk/>
            <pc:sldMk cId="1893782827" sldId="261"/>
            <ac:spMk id="60" creationId="{6DF2B3E5-7432-D349-B953-BEB72665327A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1.461" v="623" actId="164"/>
          <ac:spMkLst>
            <pc:docMk/>
            <pc:sldMk cId="1893782827" sldId="261"/>
            <ac:spMk id="61" creationId="{E6AABDD5-EC73-635A-CECD-DEEBA9199B1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44.901" v="622" actId="164"/>
          <ac:spMkLst>
            <pc:docMk/>
            <pc:sldMk cId="1893782827" sldId="261"/>
            <ac:spMk id="71" creationId="{B92170C5-2856-C73B-3E1B-F9FC0D5523E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44.901" v="622" actId="164"/>
          <ac:spMkLst>
            <pc:docMk/>
            <pc:sldMk cId="1893782827" sldId="261"/>
            <ac:spMk id="72" creationId="{BDEE6D37-BDDC-1FDE-602F-69047E9FB4EC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32.476" v="348" actId="20577"/>
          <ac:spMkLst>
            <pc:docMk/>
            <pc:sldMk cId="1893782827" sldId="261"/>
            <ac:spMk id="98" creationId="{D7F858B1-8056-A3CC-F9AA-D9FDB9263C23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12.700" v="345" actId="20577"/>
          <ac:spMkLst>
            <pc:docMk/>
            <pc:sldMk cId="1893782827" sldId="261"/>
            <ac:spMk id="206" creationId="{795BB784-10E4-4133-AB92-2BEF9DD1942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46.347" v="350" actId="20577"/>
          <ac:spMkLst>
            <pc:docMk/>
            <pc:sldMk cId="1893782827" sldId="261"/>
            <ac:spMk id="212" creationId="{FA583E97-AAEA-FEE4-10B0-5BE35DC76B0F}"/>
          </ac:spMkLst>
        </pc:spChg>
        <pc:grpChg chg="add mod">
          <ac:chgData name="Sanchez, Andrea Cecilia (Alliance Bioversity-CIAT)" userId="1c01d433-d123-45b5-bcb7-0c97fcfb82b9" providerId="ADAL" clId="{7E6D7EA0-E91C-4B4D-90B9-52E5DAB34D7B}" dt="2025-08-06T15:08:55.332" v="700" actId="1035"/>
          <ac:grpSpMkLst>
            <pc:docMk/>
            <pc:sldMk cId="1893782827" sldId="261"/>
            <ac:grpSpMk id="34" creationId="{2AAB5929-1EB8-BC4D-A593-F1153DB3BD30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6T15:08:55.332" v="700" actId="1035"/>
          <ac:grpSpMkLst>
            <pc:docMk/>
            <pc:sldMk cId="1893782827" sldId="261"/>
            <ac:grpSpMk id="35" creationId="{C8E196F0-9A72-F2E9-7986-464AABF0BF9C}"/>
          </ac:grpSpMkLst>
        </pc:grpChg>
        <pc:grpChg chg="add del mod">
          <ac:chgData name="Sanchez, Andrea Cecilia (Alliance Bioversity-CIAT)" userId="1c01d433-d123-45b5-bcb7-0c97fcfb82b9" providerId="ADAL" clId="{7E6D7EA0-E91C-4B4D-90B9-52E5DAB34D7B}" dt="2025-08-06T15:06:56.228" v="651" actId="165"/>
          <ac:grpSpMkLst>
            <pc:docMk/>
            <pc:sldMk cId="1893782827" sldId="261"/>
            <ac:grpSpMk id="36" creationId="{5881BAEB-80CF-FAC5-F9B5-29AD8F35905B}"/>
          </ac:grpSpMkLst>
        </pc:grpChg>
        <pc:grpChg chg="add del mod">
          <ac:chgData name="Sanchez, Andrea Cecilia (Alliance Bioversity-CIAT)" userId="1c01d433-d123-45b5-bcb7-0c97fcfb82b9" providerId="ADAL" clId="{7E6D7EA0-E91C-4B4D-90B9-52E5DAB34D7B}" dt="2025-08-06T15:08:40.328" v="677" actId="165"/>
          <ac:grpSpMkLst>
            <pc:docMk/>
            <pc:sldMk cId="1893782827" sldId="261"/>
            <ac:grpSpMk id="37" creationId="{1FA01580-81B4-DF46-66B9-FDB32D2923F4}"/>
          </ac:grpSpMkLst>
        </pc:grpChg>
        <pc:cxnChg chg="mod topLvl">
          <ac:chgData name="Sanchez, Andrea Cecilia (Alliance Bioversity-CIAT)" userId="1c01d433-d123-45b5-bcb7-0c97fcfb82b9" providerId="ADAL" clId="{7E6D7EA0-E91C-4B4D-90B9-52E5DAB34D7B}" dt="2025-08-06T15:09:03.429" v="704" actId="1036"/>
          <ac:cxnSpMkLst>
            <pc:docMk/>
            <pc:sldMk cId="1893782827" sldId="261"/>
            <ac:cxnSpMk id="6" creationId="{FC016250-BADA-DFF3-FA45-B1456BC0FA27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12" creationId="{9F2A7D1C-D2FB-44EA-275F-D7657B9453FD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7:40.037" v="674" actId="1076"/>
          <ac:cxnSpMkLst>
            <pc:docMk/>
            <pc:sldMk cId="1893782827" sldId="261"/>
            <ac:cxnSpMk id="19" creationId="{F5F59CF0-7745-26F5-19AA-DEA48463A1F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23" creationId="{E80ED66E-BE93-6EC7-6257-05889E8A0C31}"/>
          </ac:cxnSpMkLst>
        </pc:cxnChg>
        <pc:cxn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24" creationId="{7B4E35F5-BCAC-0CB9-F0DD-B13AB1E088B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0:51.461" v="623" actId="164"/>
          <ac:cxnSpMkLst>
            <pc:docMk/>
            <pc:sldMk cId="1893782827" sldId="261"/>
            <ac:cxnSpMk id="59" creationId="{AEF2DC42-9D1E-5EE0-ED9A-017C90CF14F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62" creationId="{1275E870-A84B-68D8-5CB8-41881727532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0:44.901" v="622" actId="164"/>
          <ac:cxnSpMkLst>
            <pc:docMk/>
            <pc:sldMk cId="1893782827" sldId="261"/>
            <ac:cxnSpMk id="70" creationId="{3A869A82-9EDC-645E-1925-2BD6E3E7249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1:18.235" v="643" actId="465"/>
          <ac:cxnSpMkLst>
            <pc:docMk/>
            <pc:sldMk cId="1893782827" sldId="261"/>
            <ac:cxnSpMk id="81" creationId="{8E1D3383-B681-5F93-5445-46E6F58E4A7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1.124" v="324" actId="14100"/>
          <ac:cxnSpMkLst>
            <pc:docMk/>
            <pc:sldMk cId="1893782827" sldId="261"/>
            <ac:cxnSpMk id="120" creationId="{D65C72A7-E576-71FE-CD3C-D2D66B66FB2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6.811" v="338" actId="1035"/>
          <ac:cxnSpMkLst>
            <pc:docMk/>
            <pc:sldMk cId="1893782827" sldId="261"/>
            <ac:cxnSpMk id="213" creationId="{37996494-172D-3B02-6D6A-F97084A11DAB}"/>
          </ac:cxnSpMkLst>
        </pc:cxnChg>
      </pc:sldChg>
    </pc:docChg>
  </pc:docChgLst>
  <pc:docChgLst>
    <pc:chgData name="Sanchez, Andrea Cecilia (Alliance Bioversity-CIAT)" userId="1c01d433-d123-45b5-bcb7-0c97fcfb82b9" providerId="ADAL" clId="{919FD96E-D23E-4AB1-8E01-AB77082F8B67}"/>
    <pc:docChg chg="undo custSel addSld modSld">
      <pc:chgData name="Sanchez, Andrea Cecilia (Alliance Bioversity-CIAT)" userId="1c01d433-d123-45b5-bcb7-0c97fcfb82b9" providerId="ADAL" clId="{919FD96E-D23E-4AB1-8E01-AB77082F8B67}" dt="2024-11-29T17:25:54.897" v="1102" actId="14100"/>
      <pc:docMkLst>
        <pc:docMk/>
      </pc:docMkLst>
      <pc:sldChg chg="addSp delSp modSp mod">
        <pc:chgData name="Sanchez, Andrea Cecilia (Alliance Bioversity-CIAT)" userId="1c01d433-d123-45b5-bcb7-0c97fcfb82b9" providerId="ADAL" clId="{919FD96E-D23E-4AB1-8E01-AB77082F8B67}" dt="2024-11-20T16:50:24.815" v="896" actId="20577"/>
        <pc:sldMkLst>
          <pc:docMk/>
          <pc:sldMk cId="2608338748" sldId="257"/>
        </pc:sldMkLst>
      </pc:sldChg>
      <pc:sldChg chg="delSp modSp add mod">
        <pc:chgData name="Sanchez, Andrea Cecilia (Alliance Bioversity-CIAT)" userId="1c01d433-d123-45b5-bcb7-0c97fcfb82b9" providerId="ADAL" clId="{919FD96E-D23E-4AB1-8E01-AB77082F8B67}" dt="2024-11-29T17:25:54.897" v="1102" actId="14100"/>
        <pc:sldMkLst>
          <pc:docMk/>
          <pc:sldMk cId="266402008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7127EF5-CFB2-9F6B-E3E1-EA99296A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5A6FA35B-3A85-6C30-F58F-0DDAFE95E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6279FB-5D44-3998-5943-B9E1DA2B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A52284CA-C0A9-FB86-65DE-BA6D5F7B8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2A5E100-E03A-C06A-EF6B-943033AA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6D082817-E624-0D5B-EEB2-5F53341E5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5A716B-7612-AA24-44B0-4C1E542E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58F97DB0-987A-24F6-5A15-CEF41D99BC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B5CEC8-5995-B0E5-9993-9CE560E5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7BFB0587-F7BD-51F0-453B-D8CD99553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5734A9A-B0C5-D9EE-0D74-D49A1BDBA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FB4B16B-C235-AD54-D80B-4968276A4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7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8006" y="2592352"/>
            <a:ext cx="13464064" cy="55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980010" y="8319707"/>
            <a:ext cx="11880056" cy="38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94847" y="2410846"/>
            <a:ext cx="10050382" cy="136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331451" y="5847445"/>
            <a:ext cx="13423731" cy="34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98583" y="2530935"/>
            <a:ext cx="13423731" cy="100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80756" y="3949023"/>
            <a:ext cx="13662064" cy="6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80756" y="10600393"/>
            <a:ext cx="13662064" cy="3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sz="25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sz="23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89005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019040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1069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1070" y="3883019"/>
            <a:ext cx="6701093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91070" y="5786032"/>
            <a:ext cx="6701093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8019039" y="3883019"/>
            <a:ext cx="6734095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8019039" y="5786032"/>
            <a:ext cx="6734095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92487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594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DAFCE36-70AA-5AF5-349F-779D8215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0B25253-BCC1-DFEC-C9AD-2756BDDBFA22}"/>
              </a:ext>
            </a:extLst>
          </p:cNvPr>
          <p:cNvSpPr/>
          <p:nvPr/>
        </p:nvSpPr>
        <p:spPr>
          <a:xfrm>
            <a:off x="967554" y="4643745"/>
            <a:ext cx="14651389" cy="186170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E5A36F0-6B0C-A30A-11A8-90D6000A5A0B}"/>
              </a:ext>
            </a:extLst>
          </p:cNvPr>
          <p:cNvSpPr/>
          <p:nvPr/>
        </p:nvSpPr>
        <p:spPr>
          <a:xfrm>
            <a:off x="97564" y="224590"/>
            <a:ext cx="738404" cy="40229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1FDC0199-5F70-BB16-406B-441FED34D008}"/>
              </a:ext>
            </a:extLst>
          </p:cNvPr>
          <p:cNvSpPr txBox="1"/>
          <p:nvPr/>
        </p:nvSpPr>
        <p:spPr>
          <a:xfrm rot="16200000">
            <a:off x="-1441104" y="1905201"/>
            <a:ext cx="3764661" cy="3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of potential predictors of DFS adoption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>
            <a:extLst>
              <a:ext uri="{FF2B5EF4-FFF2-40B4-BE49-F238E27FC236}">
                <a16:creationId xmlns:a16="http://schemas.microsoft.com/office/drawing/2014/main" id="{68F49987-1DC5-001B-5D69-8BCE28EE0D31}"/>
              </a:ext>
            </a:extLst>
          </p:cNvPr>
          <p:cNvSpPr/>
          <p:nvPr/>
        </p:nvSpPr>
        <p:spPr>
          <a:xfrm>
            <a:off x="97564" y="4643744"/>
            <a:ext cx="738404" cy="18617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Google Shape;97;p13">
            <a:extLst>
              <a:ext uri="{FF2B5EF4-FFF2-40B4-BE49-F238E27FC236}">
                <a16:creationId xmlns:a16="http://schemas.microsoft.com/office/drawing/2014/main" id="{936E15ED-E1BC-C783-FC1D-ECA59C3CF120}"/>
              </a:ext>
            </a:extLst>
          </p:cNvPr>
          <p:cNvSpPr txBox="1"/>
          <p:nvPr/>
        </p:nvSpPr>
        <p:spPr>
          <a:xfrm rot="-5400000">
            <a:off x="-513178" y="5300008"/>
            <a:ext cx="1956027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Calculation  and extraction of factors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C5C10BB6-E25E-09AA-E1AA-EFF10A4D0AC7}"/>
              </a:ext>
            </a:extLst>
          </p:cNvPr>
          <p:cNvSpPr/>
          <p:nvPr/>
        </p:nvSpPr>
        <p:spPr>
          <a:xfrm>
            <a:off x="2303724" y="271325"/>
            <a:ext cx="3072467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syntheses (Sanchez et al., 2024; Sanchez et al., 2025): 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 (222)</a:t>
            </a:r>
          </a:p>
        </p:txBody>
      </p:sp>
      <p:sp>
        <p:nvSpPr>
          <p:cNvPr id="95" name="Google Shape;95;p13">
            <a:extLst>
              <a:ext uri="{FF2B5EF4-FFF2-40B4-BE49-F238E27FC236}">
                <a16:creationId xmlns:a16="http://schemas.microsoft.com/office/drawing/2014/main" id="{B047A05C-AB60-78C3-CC76-E2ADFA1FC546}"/>
              </a:ext>
            </a:extLst>
          </p:cNvPr>
          <p:cNvSpPr/>
          <p:nvPr/>
        </p:nvSpPr>
        <p:spPr>
          <a:xfrm>
            <a:off x="1103125" y="3526404"/>
            <a:ext cx="2114847" cy="9596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document Peru (Pareja et al., 2023)</a:t>
            </a:r>
            <a:endParaRPr lang="en-GB" sz="1600" b="1" dirty="0"/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(61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AC90F5D6-E1CC-3D90-CDA0-DC70031588B9}"/>
              </a:ext>
            </a:extLst>
          </p:cNvPr>
          <p:cNvSpPr/>
          <p:nvPr/>
        </p:nvSpPr>
        <p:spPr>
          <a:xfrm>
            <a:off x="1103125" y="2782698"/>
            <a:ext cx="2114854" cy="539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D65A7819-B74C-5558-C082-59A5A3AF4C9D}"/>
              </a:ext>
            </a:extLst>
          </p:cNvPr>
          <p:cNvCxnSpPr>
            <a:cxnSpLocks/>
            <a:stCxn id="95" idx="2"/>
            <a:endCxn id="100" idx="0"/>
          </p:cNvCxnSpPr>
          <p:nvPr/>
        </p:nvCxnSpPr>
        <p:spPr>
          <a:xfrm flipH="1">
            <a:off x="2149108" y="4486094"/>
            <a:ext cx="11441" cy="12751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" name="Google Shape;95;p13">
            <a:extLst>
              <a:ext uri="{FF2B5EF4-FFF2-40B4-BE49-F238E27FC236}">
                <a16:creationId xmlns:a16="http://schemas.microsoft.com/office/drawing/2014/main" id="{C95366BC-9375-C339-70C7-D762FAA478A5}"/>
              </a:ext>
            </a:extLst>
          </p:cNvPr>
          <p:cNvSpPr/>
          <p:nvPr/>
        </p:nvSpPr>
        <p:spPr>
          <a:xfrm>
            <a:off x="8291831" y="2918750"/>
            <a:ext cx="187200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Unique records</a:t>
            </a:r>
            <a:endParaRPr lang="en-GB" sz="15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(n = 1,307)</a:t>
            </a:r>
          </a:p>
        </p:txBody>
      </p:sp>
      <p:cxnSp>
        <p:nvCxnSpPr>
          <p:cNvPr id="60" name="Google Shape;119;p13">
            <a:extLst>
              <a:ext uri="{FF2B5EF4-FFF2-40B4-BE49-F238E27FC236}">
                <a16:creationId xmlns:a16="http://schemas.microsoft.com/office/drawing/2014/main" id="{D7DD4074-F842-AAC5-A16C-FB0D7237042C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9227831" y="3860860"/>
            <a:ext cx="13649" cy="19239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93;p13">
            <a:extLst>
              <a:ext uri="{FF2B5EF4-FFF2-40B4-BE49-F238E27FC236}">
                <a16:creationId xmlns:a16="http://schemas.microsoft.com/office/drawing/2014/main" id="{3BA239DA-1F47-89A4-A390-A1889272B1CE}"/>
              </a:ext>
            </a:extLst>
          </p:cNvPr>
          <p:cNvSpPr/>
          <p:nvPr/>
        </p:nvSpPr>
        <p:spPr>
          <a:xfrm>
            <a:off x="8373978" y="271325"/>
            <a:ext cx="2326106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Behavioural constructs (Dessart et al., 2019):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Unique factors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(18)</a:t>
            </a:r>
          </a:p>
        </p:txBody>
      </p:sp>
      <p:cxnSp>
        <p:nvCxnSpPr>
          <p:cNvPr id="49" name="Google Shape;119;p13">
            <a:extLst>
              <a:ext uri="{FF2B5EF4-FFF2-40B4-BE49-F238E27FC236}">
                <a16:creationId xmlns:a16="http://schemas.microsoft.com/office/drawing/2014/main" id="{8CD0F085-E78C-3143-1BBC-9B43BA088930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5731862" y="3861530"/>
            <a:ext cx="5" cy="169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Google Shape;95;p13">
            <a:extLst>
              <a:ext uri="{FF2B5EF4-FFF2-40B4-BE49-F238E27FC236}">
                <a16:creationId xmlns:a16="http://schemas.microsoft.com/office/drawing/2014/main" id="{63399C7C-3818-A3D3-67A2-138D841B9C4B}"/>
              </a:ext>
            </a:extLst>
          </p:cNvPr>
          <p:cNvSpPr/>
          <p:nvPr/>
        </p:nvSpPr>
        <p:spPr>
          <a:xfrm>
            <a:off x="4795867" y="2919420"/>
            <a:ext cx="187200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Unique records</a:t>
            </a:r>
            <a:endParaRPr lang="en-GB" sz="15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(n = 6,137)</a:t>
            </a:r>
          </a:p>
        </p:txBody>
      </p:sp>
      <p:cxnSp>
        <p:nvCxnSpPr>
          <p:cNvPr id="31" name="Google Shape;119;p13">
            <a:extLst>
              <a:ext uri="{FF2B5EF4-FFF2-40B4-BE49-F238E27FC236}">
                <a16:creationId xmlns:a16="http://schemas.microsoft.com/office/drawing/2014/main" id="{8D9966E2-955C-0C25-5485-3FEABBBA31D9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3839958" y="1135325"/>
            <a:ext cx="0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" name="Google Shape;119;p13">
            <a:extLst>
              <a:ext uri="{FF2B5EF4-FFF2-40B4-BE49-F238E27FC236}">
                <a16:creationId xmlns:a16="http://schemas.microsoft.com/office/drawing/2014/main" id="{8856706D-0310-1642-BD2F-DC38237F2FA9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399978" y="1135325"/>
            <a:ext cx="137053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" name="Google Shape;95;p13">
            <a:extLst>
              <a:ext uri="{FF2B5EF4-FFF2-40B4-BE49-F238E27FC236}">
                <a16:creationId xmlns:a16="http://schemas.microsoft.com/office/drawing/2014/main" id="{22EDA1B2-47FF-67EF-3DE1-AB690489E1A4}"/>
              </a:ext>
            </a:extLst>
          </p:cNvPr>
          <p:cNvSpPr/>
          <p:nvPr/>
        </p:nvSpPr>
        <p:spPr>
          <a:xfrm>
            <a:off x="11766784" y="2716357"/>
            <a:ext cx="1872000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Unique records</a:t>
            </a:r>
            <a:endParaRPr lang="en-GB" sz="1500" dirty="0">
              <a:highlight>
                <a:srgbClr val="FFFF00"/>
              </a:highlight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 = 1,901)</a:t>
            </a:r>
          </a:p>
        </p:txBody>
      </p:sp>
      <p:sp>
        <p:nvSpPr>
          <p:cNvPr id="6" name="Google Shape;100;p13">
            <a:extLst>
              <a:ext uri="{FF2B5EF4-FFF2-40B4-BE49-F238E27FC236}">
                <a16:creationId xmlns:a16="http://schemas.microsoft.com/office/drawing/2014/main" id="{BA14F782-E759-7521-22FD-2BA5B421360D}"/>
              </a:ext>
            </a:extLst>
          </p:cNvPr>
          <p:cNvSpPr/>
          <p:nvPr/>
        </p:nvSpPr>
        <p:spPr>
          <a:xfrm>
            <a:off x="11762622" y="6637411"/>
            <a:ext cx="1872001" cy="94211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Studies screened at full text</a:t>
            </a:r>
            <a:endParaRPr sz="1500" dirty="0">
              <a:highlight>
                <a:srgbClr val="FFFF00"/>
              </a:highlight>
            </a:endParaRPr>
          </a:p>
          <a:p>
            <a:pPr algn="ctr"/>
            <a:r>
              <a:rPr lang="en-GB" sz="15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 = 252)</a:t>
            </a:r>
            <a:endParaRPr sz="15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117;p13">
            <a:extLst>
              <a:ext uri="{FF2B5EF4-FFF2-40B4-BE49-F238E27FC236}">
                <a16:creationId xmlns:a16="http://schemas.microsoft.com/office/drawing/2014/main" id="{B78F8812-1EBB-ED62-B283-45422A27BA5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634623" y="7101914"/>
            <a:ext cx="226933" cy="65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119;p13">
            <a:extLst>
              <a:ext uri="{FF2B5EF4-FFF2-40B4-BE49-F238E27FC236}">
                <a16:creationId xmlns:a16="http://schemas.microsoft.com/office/drawing/2014/main" id="{C48AC772-73BD-39F0-621B-89740932039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701167" y="3658467"/>
            <a:ext cx="1617" cy="1726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120;p13">
            <a:extLst>
              <a:ext uri="{FF2B5EF4-FFF2-40B4-BE49-F238E27FC236}">
                <a16:creationId xmlns:a16="http://schemas.microsoft.com/office/drawing/2014/main" id="{C74FE84A-4A93-776A-E21B-5516FEB9972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2698623" y="6183417"/>
            <a:ext cx="2544" cy="4539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4C4D35-8C51-36C0-ADA9-6F1FA9B86448}"/>
              </a:ext>
            </a:extLst>
          </p:cNvPr>
          <p:cNvCxnSpPr>
            <a:cxnSpLocks/>
            <a:stCxn id="100" idx="2"/>
            <a:endCxn id="219" idx="0"/>
          </p:cNvCxnSpPr>
          <p:nvPr/>
        </p:nvCxnSpPr>
        <p:spPr>
          <a:xfrm>
            <a:off x="2149108" y="6324249"/>
            <a:ext cx="0" cy="549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E660FB-7329-DB9E-E688-CA7D5A2E361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638784" y="3181025"/>
            <a:ext cx="389029" cy="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95;p13">
            <a:extLst>
              <a:ext uri="{FF2B5EF4-FFF2-40B4-BE49-F238E27FC236}">
                <a16:creationId xmlns:a16="http://schemas.microsoft.com/office/drawing/2014/main" id="{0235C781-8D44-812B-6A43-1C4D095F67F0}"/>
              </a:ext>
            </a:extLst>
          </p:cNvPr>
          <p:cNvSpPr/>
          <p:nvPr/>
        </p:nvSpPr>
        <p:spPr>
          <a:xfrm>
            <a:off x="14027813" y="2548606"/>
            <a:ext cx="1305333" cy="94211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Total unique factors</a:t>
            </a:r>
            <a:endParaRPr lang="en-GB" sz="1500" b="1" dirty="0">
              <a:solidFill>
                <a:schemeClr val="bg1"/>
              </a:solidFill>
            </a:endParaRPr>
          </a:p>
          <a:p>
            <a:pPr algn="ctr"/>
            <a:r>
              <a:rPr lang="en-GB" sz="1500" b="1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(n = 12,945)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39D3DD-A304-14CA-A3E9-74A898DD2E0F}"/>
              </a:ext>
            </a:extLst>
          </p:cNvPr>
          <p:cNvCxnSpPr>
            <a:cxnSpLocks/>
          </p:cNvCxnSpPr>
          <p:nvPr/>
        </p:nvCxnSpPr>
        <p:spPr>
          <a:xfrm flipV="1">
            <a:off x="3839957" y="1440061"/>
            <a:ext cx="5560021" cy="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oogle Shape;119;p13">
            <a:extLst>
              <a:ext uri="{FF2B5EF4-FFF2-40B4-BE49-F238E27FC236}">
                <a16:creationId xmlns:a16="http://schemas.microsoft.com/office/drawing/2014/main" id="{EADA50D9-4629-AB59-2C93-0071C042925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722194" y="1449816"/>
            <a:ext cx="9210" cy="2954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8" name="Google Shape;95;p13">
            <a:extLst>
              <a:ext uri="{FF2B5EF4-FFF2-40B4-BE49-F238E27FC236}">
                <a16:creationId xmlns:a16="http://schemas.microsoft.com/office/drawing/2014/main" id="{C96E6A25-EF0E-AE99-4CEF-2AB29090E907}"/>
              </a:ext>
            </a:extLst>
          </p:cNvPr>
          <p:cNvSpPr/>
          <p:nvPr/>
        </p:nvSpPr>
        <p:spPr>
          <a:xfrm>
            <a:off x="5655537" y="307325"/>
            <a:ext cx="1531325" cy="792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Duplicated</a:t>
            </a: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2A2D3-A69D-5080-D080-2D3B26505FFC}"/>
              </a:ext>
            </a:extLst>
          </p:cNvPr>
          <p:cNvCxnSpPr>
            <a:cxnSpLocks/>
            <a:stCxn id="93" idx="3"/>
            <a:endCxn id="88" idx="1"/>
          </p:cNvCxnSpPr>
          <p:nvPr/>
        </p:nvCxnSpPr>
        <p:spPr>
          <a:xfrm>
            <a:off x="5376191" y="703325"/>
            <a:ext cx="279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51D35E8-5807-962A-829D-73F37DB66A3A}"/>
              </a:ext>
            </a:extLst>
          </p:cNvPr>
          <p:cNvCxnSpPr>
            <a:cxnSpLocks/>
          </p:cNvCxnSpPr>
          <p:nvPr/>
        </p:nvCxnSpPr>
        <p:spPr>
          <a:xfrm>
            <a:off x="2133676" y="2623214"/>
            <a:ext cx="10770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455052A-6815-1828-8FE5-CC2639813887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703624" y="2494405"/>
            <a:ext cx="28243" cy="4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F2A5354-ABAA-5A4F-FB04-BFB46D64E56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9227831" y="258912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349B59C-80C9-70BA-253D-0387A63A96D0}"/>
              </a:ext>
            </a:extLst>
          </p:cNvPr>
          <p:cNvCxnSpPr>
            <a:cxnSpLocks/>
          </p:cNvCxnSpPr>
          <p:nvPr/>
        </p:nvCxnSpPr>
        <p:spPr>
          <a:xfrm>
            <a:off x="12688044" y="2178444"/>
            <a:ext cx="8555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9C6408B7-890D-2872-EC4C-9EC98B8B39FB}"/>
              </a:ext>
            </a:extLst>
          </p:cNvPr>
          <p:cNvSpPr txBox="1"/>
          <p:nvPr/>
        </p:nvSpPr>
        <p:spPr>
          <a:xfrm rot="16200000">
            <a:off x="-1224564" y="8822226"/>
            <a:ext cx="3387931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2B001-2935-04A8-501B-4CA0000FD71C}"/>
              </a:ext>
            </a:extLst>
          </p:cNvPr>
          <p:cNvGrpSpPr/>
          <p:nvPr/>
        </p:nvGrpSpPr>
        <p:grpSpPr>
          <a:xfrm>
            <a:off x="104365" y="6744024"/>
            <a:ext cx="738405" cy="1758840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4A78B076-5030-2507-5011-7B1FABDCFBE3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5C95B392-491A-E034-421E-CD6F499AFD17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E583857D-9E4E-853E-7170-C14B8A488DF1}"/>
              </a:ext>
            </a:extLst>
          </p:cNvPr>
          <p:cNvSpPr/>
          <p:nvPr/>
        </p:nvSpPr>
        <p:spPr>
          <a:xfrm>
            <a:off x="1105108" y="6873925"/>
            <a:ext cx="2088000" cy="88619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(269)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>
            <a:extLst>
              <a:ext uri="{FF2B5EF4-FFF2-40B4-BE49-F238E27FC236}">
                <a16:creationId xmlns:a16="http://schemas.microsoft.com/office/drawing/2014/main" id="{A4BB367E-10C8-07AA-2576-D344CE759461}"/>
              </a:ext>
            </a:extLst>
          </p:cNvPr>
          <p:cNvSpPr/>
          <p:nvPr/>
        </p:nvSpPr>
        <p:spPr>
          <a:xfrm>
            <a:off x="1105108" y="5761269"/>
            <a:ext cx="2088000" cy="56298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600" b="1" dirty="0"/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(255)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13">
            <a:extLst>
              <a:ext uri="{FF2B5EF4-FFF2-40B4-BE49-F238E27FC236}">
                <a16:creationId xmlns:a16="http://schemas.microsoft.com/office/drawing/2014/main" id="{809B5C49-6699-AC11-1697-DDB1ADA47CF7}"/>
              </a:ext>
            </a:extLst>
          </p:cNvPr>
          <p:cNvSpPr/>
          <p:nvPr/>
        </p:nvSpPr>
        <p:spPr>
          <a:xfrm>
            <a:off x="6008607" y="1745258"/>
            <a:ext cx="1427173" cy="60937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600" b="1" dirty="0"/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(240)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32BE84E-0F9B-682C-E452-4C79BFC95E6A}"/>
              </a:ext>
            </a:extLst>
          </p:cNvPr>
          <p:cNvSpPr/>
          <p:nvPr/>
        </p:nvSpPr>
        <p:spPr>
          <a:xfrm>
            <a:off x="1424455" y="5064397"/>
            <a:ext cx="12603358" cy="34386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HOLPA survey</a:t>
            </a:r>
            <a:endParaRPr sz="2800" spc="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D3275E-6273-4F48-DEEB-5CA9F35AEEFB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2132309" y="2623214"/>
            <a:ext cx="28243" cy="15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C236466B-581A-1DDD-9CCB-591B238735AA}"/>
              </a:ext>
            </a:extLst>
          </p:cNvPr>
          <p:cNvSpPr/>
          <p:nvPr/>
        </p:nvSpPr>
        <p:spPr>
          <a:xfrm>
            <a:off x="1105108" y="8086558"/>
            <a:ext cx="2088000" cy="3742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standardization</a:t>
            </a:r>
            <a:endParaRPr sz="1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A3738-166F-51E4-55C0-406F4E836853}"/>
              </a:ext>
            </a:extLst>
          </p:cNvPr>
          <p:cNvCxnSpPr>
            <a:cxnSpLocks/>
            <a:stCxn id="219" idx="2"/>
            <a:endCxn id="5" idx="0"/>
          </p:cNvCxnSpPr>
          <p:nvPr/>
        </p:nvCxnSpPr>
        <p:spPr>
          <a:xfrm>
            <a:off x="2149108" y="7760124"/>
            <a:ext cx="0" cy="32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5679240-F972-4577-7317-13D7DA11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2EC75275-4EC4-2C6B-3E56-8153116C65D5}"/>
              </a:ext>
            </a:extLst>
          </p:cNvPr>
          <p:cNvSpPr/>
          <p:nvPr/>
        </p:nvSpPr>
        <p:spPr>
          <a:xfrm>
            <a:off x="1210219" y="2664433"/>
            <a:ext cx="2088000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(189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79C1FA2C-8965-FD6A-9ABE-E3CD718A3E6D}"/>
              </a:ext>
            </a:extLst>
          </p:cNvPr>
          <p:cNvSpPr/>
          <p:nvPr/>
        </p:nvSpPr>
        <p:spPr>
          <a:xfrm>
            <a:off x="1217084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8EAD75B7-9769-D144-08DC-4CE0ED818273}"/>
              </a:ext>
            </a:extLst>
          </p:cNvPr>
          <p:cNvCxnSpPr>
            <a:cxnSpLocks/>
            <a:stCxn id="98" idx="2"/>
            <a:endCxn id="219" idx="0"/>
          </p:cNvCxnSpPr>
          <p:nvPr/>
        </p:nvCxnSpPr>
        <p:spPr>
          <a:xfrm flipH="1">
            <a:off x="2254219" y="1242558"/>
            <a:ext cx="6865" cy="362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ECEB4A9-9A52-47EE-903D-CC719D09DE2E}"/>
              </a:ext>
            </a:extLst>
          </p:cNvPr>
          <p:cNvCxnSpPr>
            <a:cxnSpLocks/>
            <a:stCxn id="101" idx="3"/>
            <a:endCxn id="173" idx="1"/>
          </p:cNvCxnSpPr>
          <p:nvPr/>
        </p:nvCxnSpPr>
        <p:spPr>
          <a:xfrm flipV="1">
            <a:off x="3298219" y="3012966"/>
            <a:ext cx="312327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615A3055-FC10-9665-D0BB-10946102321F}"/>
              </a:ext>
            </a:extLst>
          </p:cNvPr>
          <p:cNvSpPr/>
          <p:nvPr/>
        </p:nvSpPr>
        <p:spPr>
          <a:xfrm>
            <a:off x="104364" y="2783139"/>
            <a:ext cx="738404" cy="38068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7CA3E9D8-6AB7-85B4-6136-F4AC7B6992DF}"/>
              </a:ext>
            </a:extLst>
          </p:cNvPr>
          <p:cNvSpPr txBox="1"/>
          <p:nvPr/>
        </p:nvSpPr>
        <p:spPr>
          <a:xfrm rot="16200000">
            <a:off x="-1413683" y="4427603"/>
            <a:ext cx="3806842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95;p13">
            <a:extLst>
              <a:ext uri="{FF2B5EF4-FFF2-40B4-BE49-F238E27FC236}">
                <a16:creationId xmlns:a16="http://schemas.microsoft.com/office/drawing/2014/main" id="{F6C2D3B5-5B09-F240-116B-0086EC3B7B92}"/>
              </a:ext>
            </a:extLst>
          </p:cNvPr>
          <p:cNvSpPr/>
          <p:nvPr/>
        </p:nvSpPr>
        <p:spPr>
          <a:xfrm>
            <a:off x="3610546" y="2684300"/>
            <a:ext cx="176448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Google Shape;101;p13">
            <a:extLst>
              <a:ext uri="{FF2B5EF4-FFF2-40B4-BE49-F238E27FC236}">
                <a16:creationId xmlns:a16="http://schemas.microsoft.com/office/drawing/2014/main" id="{54C03ACE-F4FF-632A-B707-851F9A865221}"/>
              </a:ext>
            </a:extLst>
          </p:cNvPr>
          <p:cNvSpPr/>
          <p:nvPr/>
        </p:nvSpPr>
        <p:spPr>
          <a:xfrm>
            <a:off x="1210219" y="3549792"/>
            <a:ext cx="2088000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(170 factors)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D5EBB2-EE87-3BF6-D1CF-6E5D5B428481}"/>
              </a:ext>
            </a:extLst>
          </p:cNvPr>
          <p:cNvCxnSpPr>
            <a:cxnSpLocks/>
            <a:stCxn id="101" idx="2"/>
            <a:endCxn id="176" idx="0"/>
          </p:cNvCxnSpPr>
          <p:nvPr/>
        </p:nvCxnSpPr>
        <p:spPr>
          <a:xfrm>
            <a:off x="2254219" y="3363644"/>
            <a:ext cx="0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95;p13">
            <a:extLst>
              <a:ext uri="{FF2B5EF4-FFF2-40B4-BE49-F238E27FC236}">
                <a16:creationId xmlns:a16="http://schemas.microsoft.com/office/drawing/2014/main" id="{3E718C61-6994-21E7-B266-87CB2A6C43B6}"/>
              </a:ext>
            </a:extLst>
          </p:cNvPr>
          <p:cNvSpPr/>
          <p:nvPr/>
        </p:nvSpPr>
        <p:spPr>
          <a:xfrm>
            <a:off x="3576059" y="3567766"/>
            <a:ext cx="1833455" cy="50197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(19)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9E37CB-B513-0148-054C-BEB142CE82CC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3298219" y="3818751"/>
            <a:ext cx="277840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01;p13">
            <a:extLst>
              <a:ext uri="{FF2B5EF4-FFF2-40B4-BE49-F238E27FC236}">
                <a16:creationId xmlns:a16="http://schemas.microsoft.com/office/drawing/2014/main" id="{DEB11AFC-30AC-22EB-EC53-75FE35419938}"/>
              </a:ext>
            </a:extLst>
          </p:cNvPr>
          <p:cNvSpPr/>
          <p:nvPr/>
        </p:nvSpPr>
        <p:spPr>
          <a:xfrm>
            <a:off x="1210219" y="4282313"/>
            <a:ext cx="2088000" cy="7591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(146 factors across 13 categories)</a:t>
            </a:r>
          </a:p>
        </p:txBody>
      </p:sp>
      <p:sp>
        <p:nvSpPr>
          <p:cNvPr id="186" name="Google Shape;95;p13">
            <a:extLst>
              <a:ext uri="{FF2B5EF4-FFF2-40B4-BE49-F238E27FC236}">
                <a16:creationId xmlns:a16="http://schemas.microsoft.com/office/drawing/2014/main" id="{4AD30BFC-E2BC-EBAA-4ECF-A833D632611D}"/>
              </a:ext>
            </a:extLst>
          </p:cNvPr>
          <p:cNvSpPr/>
          <p:nvPr/>
        </p:nvSpPr>
        <p:spPr>
          <a:xfrm>
            <a:off x="3576060" y="4373908"/>
            <a:ext cx="1798968" cy="576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(24)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DFAFBC-E9C1-9836-DFA1-0F6F12466AEA}"/>
              </a:ext>
            </a:extLst>
          </p:cNvPr>
          <p:cNvCxnSpPr>
            <a:cxnSpLocks/>
            <a:stCxn id="185" idx="3"/>
            <a:endCxn id="186" idx="1"/>
          </p:cNvCxnSpPr>
          <p:nvPr/>
        </p:nvCxnSpPr>
        <p:spPr>
          <a:xfrm>
            <a:off x="3298219" y="4661908"/>
            <a:ext cx="27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9B18F4C-6233-D8B5-6C68-397E858F165A}"/>
              </a:ext>
            </a:extLst>
          </p:cNvPr>
          <p:cNvCxnSpPr>
            <a:cxnSpLocks/>
            <a:stCxn id="176" idx="2"/>
            <a:endCxn id="185" idx="0"/>
          </p:cNvCxnSpPr>
          <p:nvPr/>
        </p:nvCxnSpPr>
        <p:spPr>
          <a:xfrm>
            <a:off x="2254219" y="4095276"/>
            <a:ext cx="0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EFA335C0-8FEA-50E6-3F4D-B0EDE7F476A2}"/>
              </a:ext>
            </a:extLst>
          </p:cNvPr>
          <p:cNvSpPr/>
          <p:nvPr/>
        </p:nvSpPr>
        <p:spPr>
          <a:xfrm>
            <a:off x="1210218" y="5252330"/>
            <a:ext cx="2094865" cy="133765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8 categories)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60CC61C-D495-A0BB-8414-1F5FC69C3041}"/>
              </a:ext>
            </a:extLst>
          </p:cNvPr>
          <p:cNvCxnSpPr>
            <a:cxnSpLocks/>
            <a:stCxn id="185" idx="2"/>
            <a:endCxn id="206" idx="0"/>
          </p:cNvCxnSpPr>
          <p:nvPr/>
        </p:nvCxnSpPr>
        <p:spPr>
          <a:xfrm>
            <a:off x="2254219" y="5041503"/>
            <a:ext cx="3432" cy="2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87F65E14-4D91-62B5-4BFF-16B7534350F3}"/>
              </a:ext>
            </a:extLst>
          </p:cNvPr>
          <p:cNvSpPr/>
          <p:nvPr/>
        </p:nvSpPr>
        <p:spPr>
          <a:xfrm>
            <a:off x="3778710" y="5514593"/>
            <a:ext cx="1798969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DB1D31C-C008-70D0-2412-63777E0D7C06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305083" y="5909081"/>
            <a:ext cx="473627" cy="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F136F-44B7-F8EF-609D-137020062F90}"/>
              </a:ext>
            </a:extLst>
          </p:cNvPr>
          <p:cNvGrpSpPr/>
          <p:nvPr/>
        </p:nvGrpSpPr>
        <p:grpSpPr>
          <a:xfrm>
            <a:off x="104365" y="1550910"/>
            <a:ext cx="738405" cy="108000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E7E1BE69-0D6A-9234-A42D-C80443D9385A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C0E53CB7-0832-A33A-19BA-7BFC44F9AE5D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4BA8B257-C231-B327-05F0-8FE1652AAB4B}"/>
              </a:ext>
            </a:extLst>
          </p:cNvPr>
          <p:cNvSpPr/>
          <p:nvPr/>
        </p:nvSpPr>
        <p:spPr>
          <a:xfrm>
            <a:off x="1210219" y="1604963"/>
            <a:ext cx="2088000" cy="81655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</a:t>
            </a: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(269 factors)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FD1647B-691A-BD03-C5E5-D5FCBFA73D01}"/>
              </a:ext>
            </a:extLst>
          </p:cNvPr>
          <p:cNvCxnSpPr>
            <a:cxnSpLocks/>
            <a:stCxn id="219" idx="2"/>
            <a:endCxn id="101" idx="0"/>
          </p:cNvCxnSpPr>
          <p:nvPr/>
        </p:nvCxnSpPr>
        <p:spPr>
          <a:xfrm>
            <a:off x="2254219" y="2421521"/>
            <a:ext cx="0" cy="2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0B981-EE39-3C58-13BB-148CDCED6569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519F66AA-A517-57BD-6F45-9B5C1E69B450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C06C69B3-2520-CEEE-1915-ACED77BF29AA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1289683-ABCF-B840-D162-06BDF506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D7F858B1-8056-A3CC-F9AA-D9FDB9263C23}"/>
              </a:ext>
            </a:extLst>
          </p:cNvPr>
          <p:cNvSpPr/>
          <p:nvPr/>
        </p:nvSpPr>
        <p:spPr>
          <a:xfrm>
            <a:off x="1320519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D65C72A7-E576-71FE-CD3C-D2D66B66FB2F}"/>
              </a:ext>
            </a:extLst>
          </p:cNvPr>
          <p:cNvCxnSpPr>
            <a:cxnSpLocks/>
            <a:stCxn id="98" idx="2"/>
            <a:endCxn id="206" idx="0"/>
          </p:cNvCxnSpPr>
          <p:nvPr/>
        </p:nvCxnSpPr>
        <p:spPr>
          <a:xfrm flipH="1">
            <a:off x="2356828" y="1242558"/>
            <a:ext cx="7691" cy="6682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5E22965C-7DBF-E2FE-4C03-A881A0489CD8}"/>
              </a:ext>
            </a:extLst>
          </p:cNvPr>
          <p:cNvSpPr/>
          <p:nvPr/>
        </p:nvSpPr>
        <p:spPr>
          <a:xfrm>
            <a:off x="71263" y="1574711"/>
            <a:ext cx="767341" cy="16781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1774AA4B-560A-03E8-F267-B50BA8E56CD2}"/>
              </a:ext>
            </a:extLst>
          </p:cNvPr>
          <p:cNvSpPr txBox="1"/>
          <p:nvPr/>
        </p:nvSpPr>
        <p:spPr>
          <a:xfrm rot="16200000">
            <a:off x="-395700" y="2154850"/>
            <a:ext cx="1678196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795BB784-10E4-4133-AB92-2BEF9DD1942B}"/>
              </a:ext>
            </a:extLst>
          </p:cNvPr>
          <p:cNvSpPr/>
          <p:nvPr/>
        </p:nvSpPr>
        <p:spPr>
          <a:xfrm>
            <a:off x="1312828" y="1910793"/>
            <a:ext cx="2088000" cy="119421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across 8 categories)</a:t>
            </a:r>
          </a:p>
        </p:txBody>
      </p: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FA583E97-AAEA-FEE4-10B0-5BE35DC76B0F}"/>
              </a:ext>
            </a:extLst>
          </p:cNvPr>
          <p:cNvSpPr/>
          <p:nvPr/>
        </p:nvSpPr>
        <p:spPr>
          <a:xfrm>
            <a:off x="3702646" y="2174874"/>
            <a:ext cx="1583998" cy="651014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7996494-172D-3B02-6D6A-F97084A11DAB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400828" y="2500381"/>
            <a:ext cx="301818" cy="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96;p13">
            <a:extLst>
              <a:ext uri="{FF2B5EF4-FFF2-40B4-BE49-F238E27FC236}">
                <a16:creationId xmlns:a16="http://schemas.microsoft.com/office/drawing/2014/main" id="{7C986CA8-7608-92E9-C803-44E05BBA8878}"/>
              </a:ext>
            </a:extLst>
          </p:cNvPr>
          <p:cNvSpPr/>
          <p:nvPr/>
        </p:nvSpPr>
        <p:spPr>
          <a:xfrm>
            <a:off x="71263" y="4034446"/>
            <a:ext cx="738404" cy="17374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100;p13">
            <a:extLst>
              <a:ext uri="{FF2B5EF4-FFF2-40B4-BE49-F238E27FC236}">
                <a16:creationId xmlns:a16="http://schemas.microsoft.com/office/drawing/2014/main" id="{47DD55AD-E82D-B488-25A1-2E78C4B059A5}"/>
              </a:ext>
            </a:extLst>
          </p:cNvPr>
          <p:cNvSpPr/>
          <p:nvPr/>
        </p:nvSpPr>
        <p:spPr>
          <a:xfrm>
            <a:off x="1329787" y="3392958"/>
            <a:ext cx="13139038" cy="390018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LOGISTIC REGRESSION</a:t>
            </a:r>
            <a:endParaRPr sz="20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F59CF0-7745-26F5-19AA-DEA48463A1F6}"/>
              </a:ext>
            </a:extLst>
          </p:cNvPr>
          <p:cNvCxnSpPr>
            <a:cxnSpLocks/>
            <a:stCxn id="206" idx="2"/>
            <a:endCxn id="40" idx="0"/>
          </p:cNvCxnSpPr>
          <p:nvPr/>
        </p:nvCxnSpPr>
        <p:spPr>
          <a:xfrm>
            <a:off x="2356828" y="3105007"/>
            <a:ext cx="6147" cy="134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97;p13">
            <a:extLst>
              <a:ext uri="{FF2B5EF4-FFF2-40B4-BE49-F238E27FC236}">
                <a16:creationId xmlns:a16="http://schemas.microsoft.com/office/drawing/2014/main" id="{48B22ABC-5FF4-1F93-7754-B381C0D9BE1D}"/>
              </a:ext>
            </a:extLst>
          </p:cNvPr>
          <p:cNvSpPr txBox="1"/>
          <p:nvPr/>
        </p:nvSpPr>
        <p:spPr>
          <a:xfrm rot="16200000">
            <a:off x="-450802" y="4686288"/>
            <a:ext cx="1737437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 direct predictors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556071-A9B6-48B1-55EF-113CF54A1517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65852C41-6CEB-8ED0-F7AB-2530BDFD4C23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9BA224A5-BC79-448F-B398-2A6D3849CC66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16250-BADA-DFF3-FA45-B1456BC0FA27}"/>
              </a:ext>
            </a:extLst>
          </p:cNvPr>
          <p:cNvCxnSpPr>
            <a:cxnSpLocks/>
            <a:stCxn id="22" idx="3"/>
            <a:endCxn id="7" idx="1"/>
          </p:cNvCxnSpPr>
          <p:nvPr/>
        </p:nvCxnSpPr>
        <p:spPr>
          <a:xfrm>
            <a:off x="3622327" y="7415258"/>
            <a:ext cx="404288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95;p13">
            <a:extLst>
              <a:ext uri="{FF2B5EF4-FFF2-40B4-BE49-F238E27FC236}">
                <a16:creationId xmlns:a16="http://schemas.microsoft.com/office/drawing/2014/main" id="{F1A0A033-923F-AE0D-3516-9FCBB4719BBB}"/>
              </a:ext>
            </a:extLst>
          </p:cNvPr>
          <p:cNvSpPr/>
          <p:nvPr/>
        </p:nvSpPr>
        <p:spPr>
          <a:xfrm>
            <a:off x="4026615" y="6898932"/>
            <a:ext cx="2637055" cy="1041119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(139)</a:t>
            </a:r>
            <a:endParaRPr lang="en-AU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101;p13">
            <a:extLst>
              <a:ext uri="{FF2B5EF4-FFF2-40B4-BE49-F238E27FC236}">
                <a16:creationId xmlns:a16="http://schemas.microsoft.com/office/drawing/2014/main" id="{D4D0E25D-F991-44B5-1BA5-47501012E945}"/>
              </a:ext>
            </a:extLst>
          </p:cNvPr>
          <p:cNvSpPr/>
          <p:nvPr/>
        </p:nvSpPr>
        <p:spPr>
          <a:xfrm>
            <a:off x="1088240" y="6751426"/>
            <a:ext cx="2534087" cy="132766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influence in resource governance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 indirect predictors)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0ED66E-BE93-6EC7-6257-05889E8A0C31}"/>
              </a:ext>
            </a:extLst>
          </p:cNvPr>
          <p:cNvCxnSpPr>
            <a:cxnSpLocks/>
            <a:stCxn id="40" idx="2"/>
            <a:endCxn id="10" idx="0"/>
          </p:cNvCxnSpPr>
          <p:nvPr/>
        </p:nvCxnSpPr>
        <p:spPr>
          <a:xfrm flipH="1">
            <a:off x="2354454" y="5534448"/>
            <a:ext cx="8521" cy="26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96;p13">
            <a:extLst>
              <a:ext uri="{FF2B5EF4-FFF2-40B4-BE49-F238E27FC236}">
                <a16:creationId xmlns:a16="http://schemas.microsoft.com/office/drawing/2014/main" id="{92EA50FD-FF7E-8A33-ADC8-C8DF12380567}"/>
              </a:ext>
            </a:extLst>
          </p:cNvPr>
          <p:cNvSpPr/>
          <p:nvPr/>
        </p:nvSpPr>
        <p:spPr>
          <a:xfrm>
            <a:off x="38874" y="5929997"/>
            <a:ext cx="738404" cy="593640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Google Shape;97;p13">
            <a:extLst>
              <a:ext uri="{FF2B5EF4-FFF2-40B4-BE49-F238E27FC236}">
                <a16:creationId xmlns:a16="http://schemas.microsoft.com/office/drawing/2014/main" id="{7CE5C115-EFE2-E291-6D9C-3940128EA6DE}"/>
              </a:ext>
            </a:extLst>
          </p:cNvPr>
          <p:cNvSpPr txBox="1"/>
          <p:nvPr/>
        </p:nvSpPr>
        <p:spPr>
          <a:xfrm rot="16200000">
            <a:off x="-2527949" y="8639243"/>
            <a:ext cx="5936408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indirect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01;p13">
            <a:extLst>
              <a:ext uri="{FF2B5EF4-FFF2-40B4-BE49-F238E27FC236}">
                <a16:creationId xmlns:a16="http://schemas.microsoft.com/office/drawing/2014/main" id="{E1E0B3E5-0F60-AFAA-EADB-B19018E58EE4}"/>
              </a:ext>
            </a:extLst>
          </p:cNvPr>
          <p:cNvSpPr/>
          <p:nvPr/>
        </p:nvSpPr>
        <p:spPr>
          <a:xfrm>
            <a:off x="1095931" y="4446808"/>
            <a:ext cx="2534087" cy="108764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influence in resource governance</a:t>
            </a:r>
          </a:p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participation</a:t>
            </a:r>
          </a:p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Household recovery capacity from shocks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E196F0-9A72-F2E9-7986-464AABF0BF9C}"/>
              </a:ext>
            </a:extLst>
          </p:cNvPr>
          <p:cNvGrpSpPr/>
          <p:nvPr/>
        </p:nvGrpSpPr>
        <p:grpSpPr>
          <a:xfrm>
            <a:off x="1095931" y="8347625"/>
            <a:ext cx="5567739" cy="1041119"/>
            <a:chOff x="1095931" y="9618446"/>
            <a:chExt cx="5567739" cy="1041119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EF2DC42-9D1E-5EE0-ED9A-017C90CF14F1}"/>
                </a:ext>
              </a:extLst>
            </p:cNvPr>
            <p:cNvCxnSpPr>
              <a:cxnSpLocks/>
              <a:stCxn id="61" idx="3"/>
              <a:endCxn id="60" idx="1"/>
            </p:cNvCxnSpPr>
            <p:nvPr/>
          </p:nvCxnSpPr>
          <p:spPr>
            <a:xfrm>
              <a:off x="3630018" y="10139005"/>
              <a:ext cx="3965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Google Shape;95;p13">
              <a:extLst>
                <a:ext uri="{FF2B5EF4-FFF2-40B4-BE49-F238E27FC236}">
                  <a16:creationId xmlns:a16="http://schemas.microsoft.com/office/drawing/2014/main" id="{6DF2B3E5-7432-D349-B953-BEB72665327A}"/>
                </a:ext>
              </a:extLst>
            </p:cNvPr>
            <p:cNvSpPr/>
            <p:nvPr/>
          </p:nvSpPr>
          <p:spPr>
            <a:xfrm>
              <a:off x="4026615" y="9618446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Google Shape;101;p13">
              <a:extLst>
                <a:ext uri="{FF2B5EF4-FFF2-40B4-BE49-F238E27FC236}">
                  <a16:creationId xmlns:a16="http://schemas.microsoft.com/office/drawing/2014/main" id="{E6AABDD5-EC73-635A-CECD-DEEBA9199B12}"/>
                </a:ext>
              </a:extLst>
            </p:cNvPr>
            <p:cNvSpPr/>
            <p:nvPr/>
          </p:nvSpPr>
          <p:spPr>
            <a:xfrm>
              <a:off x="1095931" y="9652000"/>
              <a:ext cx="2534087" cy="97401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Training participation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 indirect predictors)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75E870-A84B-68D8-5CB8-41881727532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355284" y="8084366"/>
            <a:ext cx="7691" cy="29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AB5929-1EB8-BC4D-A593-F1153DB3BD30}"/>
              </a:ext>
            </a:extLst>
          </p:cNvPr>
          <p:cNvGrpSpPr/>
          <p:nvPr/>
        </p:nvGrpSpPr>
        <p:grpSpPr>
          <a:xfrm>
            <a:off x="1095931" y="9657279"/>
            <a:ext cx="5544006" cy="1327664"/>
            <a:chOff x="1095931" y="11241913"/>
            <a:chExt cx="5544006" cy="132766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A869A82-9EDC-645E-1925-2BD6E3E7249F}"/>
                </a:ext>
              </a:extLst>
            </p:cNvPr>
            <p:cNvCxnSpPr>
              <a:cxnSpLocks/>
              <a:stCxn id="72" idx="3"/>
              <a:endCxn id="71" idx="1"/>
            </p:cNvCxnSpPr>
            <p:nvPr/>
          </p:nvCxnSpPr>
          <p:spPr>
            <a:xfrm>
              <a:off x="3630018" y="11905745"/>
              <a:ext cx="37286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Google Shape;95;p13">
              <a:extLst>
                <a:ext uri="{FF2B5EF4-FFF2-40B4-BE49-F238E27FC236}">
                  <a16:creationId xmlns:a16="http://schemas.microsoft.com/office/drawing/2014/main" id="{B92170C5-2856-C73B-3E1B-F9FC0D5523ED}"/>
                </a:ext>
              </a:extLst>
            </p:cNvPr>
            <p:cNvSpPr/>
            <p:nvPr/>
          </p:nvSpPr>
          <p:spPr>
            <a:xfrm>
              <a:off x="4002882" y="11385186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Google Shape;101;p13">
              <a:extLst>
                <a:ext uri="{FF2B5EF4-FFF2-40B4-BE49-F238E27FC236}">
                  <a16:creationId xmlns:a16="http://schemas.microsoft.com/office/drawing/2014/main" id="{BDEE6D37-BDDC-1FDE-602F-69047E9FB4EC}"/>
                </a:ext>
              </a:extLst>
            </p:cNvPr>
            <p:cNvSpPr/>
            <p:nvPr/>
          </p:nvSpPr>
          <p:spPr>
            <a:xfrm>
              <a:off x="1095931" y="11241913"/>
              <a:ext cx="2534087" cy="132766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Household recovery capacity from shocks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 indirect predictors)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1D3383-B681-5F93-5445-46E6F58E4A76}"/>
              </a:ext>
            </a:extLst>
          </p:cNvPr>
          <p:cNvCxnSpPr>
            <a:cxnSpLocks/>
            <a:stCxn id="61" idx="2"/>
            <a:endCxn id="72" idx="0"/>
          </p:cNvCxnSpPr>
          <p:nvPr/>
        </p:nvCxnSpPr>
        <p:spPr>
          <a:xfrm>
            <a:off x="2362975" y="9355189"/>
            <a:ext cx="0" cy="30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2A7D1C-D2FB-44EA-275F-D7657B9453FD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2354454" y="6482891"/>
            <a:ext cx="830" cy="26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100;p13">
            <a:extLst>
              <a:ext uri="{FF2B5EF4-FFF2-40B4-BE49-F238E27FC236}">
                <a16:creationId xmlns:a16="http://schemas.microsoft.com/office/drawing/2014/main" id="{3BD82666-2DD8-C19F-8656-1BB4F0541D9C}"/>
              </a:ext>
            </a:extLst>
          </p:cNvPr>
          <p:cNvSpPr/>
          <p:nvPr/>
        </p:nvSpPr>
        <p:spPr>
          <a:xfrm>
            <a:off x="1310454" y="5798045"/>
            <a:ext cx="2088000" cy="68484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(189 factors)</a:t>
            </a:r>
          </a:p>
        </p:txBody>
      </p:sp>
      <p:sp>
        <p:nvSpPr>
          <p:cNvPr id="20" name="Google Shape;95;p13">
            <a:extLst>
              <a:ext uri="{FF2B5EF4-FFF2-40B4-BE49-F238E27FC236}">
                <a16:creationId xmlns:a16="http://schemas.microsoft.com/office/drawing/2014/main" id="{612A2923-B41D-322F-BBDA-8063AC48D3E6}"/>
              </a:ext>
            </a:extLst>
          </p:cNvPr>
          <p:cNvSpPr/>
          <p:nvPr/>
        </p:nvSpPr>
        <p:spPr>
          <a:xfrm>
            <a:off x="4002881" y="5811802"/>
            <a:ext cx="2637055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4E35F5-BCAC-0CB9-F0DD-B13AB1E088B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398454" y="6140468"/>
            <a:ext cx="604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8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35233</TotalTime>
  <Words>538</Words>
  <Application>Microsoft Office PowerPoint</Application>
  <PresentationFormat>Custom</PresentationFormat>
  <Paragraphs>96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Andrea Cecilia (Alliance Bioversity-CIAT)</dc:creator>
  <cp:lastModifiedBy>Sanchez, Andrea Cecilia (Alliance Bioversity-CIAT)</cp:lastModifiedBy>
  <cp:revision>6</cp:revision>
  <dcterms:modified xsi:type="dcterms:W3CDTF">2025-08-06T15:10:02Z</dcterms:modified>
</cp:coreProperties>
</file>