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5840075" cy="15840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E25E7-9E9C-40A5-BD47-66B8F09CC707}" v="22" dt="2025-09-11T13:53:17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101" autoAdjust="0"/>
  </p:normalViewPr>
  <p:slideViewPr>
    <p:cSldViewPr snapToGrid="0">
      <p:cViewPr>
        <p:scale>
          <a:sx n="50" d="100"/>
          <a:sy n="50" d="100"/>
        </p:scale>
        <p:origin x="178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, Andrea Cecilia (Alliance Bioversity-CIAT)" userId="1c01d433-d123-45b5-bcb7-0c97fcfb82b9" providerId="ADAL" clId="{7E6D7EA0-E91C-4B4D-90B9-52E5DAB34D7B}"/>
    <pc:docChg chg="undo custSel addSld modSld">
      <pc:chgData name="Sanchez, Andrea Cecilia (Alliance Bioversity-CIAT)" userId="1c01d433-d123-45b5-bcb7-0c97fcfb82b9" providerId="ADAL" clId="{7E6D7EA0-E91C-4B4D-90B9-52E5DAB34D7B}" dt="2025-08-14T10:01:55.105" v="2279" actId="552"/>
      <pc:docMkLst>
        <pc:docMk/>
      </pc:docMkLst>
      <pc:sldChg chg="addSp delSp modSp mod">
        <pc:chgData name="Sanchez, Andrea Cecilia (Alliance Bioversity-CIAT)" userId="1c01d433-d123-45b5-bcb7-0c97fcfb82b9" providerId="ADAL" clId="{7E6D7EA0-E91C-4B4D-90B9-52E5DAB34D7B}" dt="2025-08-14T10:01:55.105" v="2279" actId="552"/>
        <pc:sldMkLst>
          <pc:docMk/>
          <pc:sldMk cId="1261558817" sldId="259"/>
        </pc:sldMkLst>
        <pc:spChg chg="add mod topLvl">
          <ac:chgData name="Sanchez, Andrea Cecilia (Alliance Bioversity-CIAT)" userId="1c01d433-d123-45b5-bcb7-0c97fcfb82b9" providerId="ADAL" clId="{7E6D7EA0-E91C-4B4D-90B9-52E5DAB34D7B}" dt="2025-08-14T09:53:21.638" v="2195" actId="20577"/>
          <ac:spMkLst>
            <pc:docMk/>
            <pc:sldMk cId="1261558817" sldId="259"/>
            <ac:spMk id="47" creationId="{B7C70CE2-C9C3-B9FF-EF72-63AF9D46E9DA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4T10:01:55.105" v="2279" actId="552"/>
          <ac:spMkLst>
            <pc:docMk/>
            <pc:sldMk cId="1261558817" sldId="259"/>
            <ac:spMk id="55" creationId="{FA7AFCEE-26A5-65C6-4CFF-A2CCF8A5F17F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14T09:59:30.662" v="2228" actId="20577"/>
          <ac:spMkLst>
            <pc:docMk/>
            <pc:sldMk cId="1261558817" sldId="259"/>
            <ac:spMk id="56" creationId="{E83798FA-473A-8663-3C75-D28E1B895955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14T10:01:55.105" v="2279" actId="552"/>
          <ac:spMkLst>
            <pc:docMk/>
            <pc:sldMk cId="1261558817" sldId="259"/>
            <ac:spMk id="59" creationId="{856A44AC-D5FB-CB4D-7153-91D12D846EE9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43:35.779" v="1667" actId="20577"/>
          <ac:spMkLst>
            <pc:docMk/>
            <pc:sldMk cId="1261558817" sldId="259"/>
            <ac:spMk id="63" creationId="{8D2A74C7-0E4B-CAAA-3CDA-0161924A3F5A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49:08.243" v="1671" actId="20577"/>
          <ac:spMkLst>
            <pc:docMk/>
            <pc:sldMk cId="1261558817" sldId="259"/>
            <ac:spMk id="68" creationId="{633A735D-C39E-0AD0-D49D-F7953F6F3813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49:18.291" v="1673" actId="20577"/>
          <ac:spMkLst>
            <pc:docMk/>
            <pc:sldMk cId="1261558817" sldId="259"/>
            <ac:spMk id="70" creationId="{8A07D326-1650-F89D-F22F-E7B871C9E3C7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51:21.988" v="1774" actId="1035"/>
          <ac:spMkLst>
            <pc:docMk/>
            <pc:sldMk cId="1261558817" sldId="259"/>
            <ac:spMk id="109" creationId="{7EE7DB23-0E9F-4CEC-F184-D62D82C90499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4:00:20.170" v="1859" actId="14100"/>
          <ac:spMkLst>
            <pc:docMk/>
            <pc:sldMk cId="1261558817" sldId="259"/>
            <ac:spMk id="114" creationId="{3BFE2659-4FF9-4592-842C-000DDB84D352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56:28.019" v="1836" actId="20577"/>
          <ac:spMkLst>
            <pc:docMk/>
            <pc:sldMk cId="1261558817" sldId="259"/>
            <ac:spMk id="115" creationId="{F74FDC03-DC70-792B-D403-29C6326E655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52:17.635" v="1814" actId="1036"/>
          <ac:spMkLst>
            <pc:docMk/>
            <pc:sldMk cId="1261558817" sldId="259"/>
            <ac:spMk id="119" creationId="{9A51D96A-9968-C85F-1EB9-067C1787EFD5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4:01:24.451" v="1869" actId="20577"/>
          <ac:spMkLst>
            <pc:docMk/>
            <pc:sldMk cId="1261558817" sldId="259"/>
            <ac:spMk id="134" creationId="{6E060B51-803E-CC45-4027-F73E1E64AC17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4:03:03.250" v="1892" actId="20577"/>
          <ac:spMkLst>
            <pc:docMk/>
            <pc:sldMk cId="1261558817" sldId="259"/>
            <ac:spMk id="135" creationId="{D6C74962-B90B-FA3C-8396-92915FEF107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12T13:41:06.676" v="1651" actId="20577"/>
          <ac:spMkLst>
            <pc:docMk/>
            <pc:sldMk cId="1261558817" sldId="259"/>
            <ac:spMk id="219" creationId="{E583857D-9E4E-853E-7170-C14B8A488DF1}"/>
          </ac:spMkLst>
        </pc:spChg>
        <pc:cxnChg chg="mod">
          <ac:chgData name="Sanchez, Andrea Cecilia (Alliance Bioversity-CIAT)" userId="1c01d433-d123-45b5-bcb7-0c97fcfb82b9" providerId="ADAL" clId="{7E6D7EA0-E91C-4B4D-90B9-52E5DAB34D7B}" dt="2025-08-14T10:01:55.105" v="2279" actId="552"/>
          <ac:cxnSpMkLst>
            <pc:docMk/>
            <pc:sldMk cId="1261558817" sldId="259"/>
            <ac:cxnSpMk id="52" creationId="{F5CDA412-5B61-A331-7475-86E4C8972ABE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4T10:01:55.105" v="2279" actId="552"/>
          <ac:cxnSpMkLst>
            <pc:docMk/>
            <pc:sldMk cId="1261558817" sldId="259"/>
            <ac:cxnSpMk id="61" creationId="{E70EFE37-606F-830A-55F1-2058E1B6533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2T14:00:20.170" v="1859" actId="14100"/>
          <ac:cxnSpMkLst>
            <pc:docMk/>
            <pc:sldMk cId="1261558817" sldId="259"/>
            <ac:cxnSpMk id="113" creationId="{D6606865-F7FF-F261-000B-0FB730D95494}"/>
          </ac:cxnSpMkLst>
        </pc:cxnChg>
        <pc:cxnChg chg="mod topLvl">
          <ac:chgData name="Sanchez, Andrea Cecilia (Alliance Bioversity-CIAT)" userId="1c01d433-d123-45b5-bcb7-0c97fcfb82b9" providerId="ADAL" clId="{7E6D7EA0-E91C-4B4D-90B9-52E5DAB34D7B}" dt="2025-08-12T13:51:12.163" v="1747" actId="552"/>
          <ac:cxnSpMkLst>
            <pc:docMk/>
            <pc:sldMk cId="1261558817" sldId="259"/>
            <ac:cxnSpMk id="133" creationId="{8707D549-95EE-6754-D992-15266162685F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12T13:51:21.988" v="1774" actId="1035"/>
          <ac:cxnSpMkLst>
            <pc:docMk/>
            <pc:sldMk cId="1261558817" sldId="259"/>
            <ac:cxnSpMk id="192" creationId="{7B9CFBDC-6440-462E-37E5-2A985C6DF3BD}"/>
          </ac:cxnSpMkLst>
        </pc:cxnChg>
      </pc:sldChg>
      <pc:sldChg chg="modSp mod">
        <pc:chgData name="Sanchez, Andrea Cecilia (Alliance Bioversity-CIAT)" userId="1c01d433-d123-45b5-bcb7-0c97fcfb82b9" providerId="ADAL" clId="{7E6D7EA0-E91C-4B4D-90B9-52E5DAB34D7B}" dt="2025-08-01T11:53:25.921" v="191" actId="20577"/>
        <pc:sldMkLst>
          <pc:docMk/>
          <pc:sldMk cId="2556178205" sldId="260"/>
        </pc:sldMkLst>
      </pc:sldChg>
      <pc:sldChg chg="addSp delSp modSp mod">
        <pc:chgData name="Sanchez, Andrea Cecilia (Alliance Bioversity-CIAT)" userId="1c01d433-d123-45b5-bcb7-0c97fcfb82b9" providerId="ADAL" clId="{7E6D7EA0-E91C-4B4D-90B9-52E5DAB34D7B}" dt="2025-08-07T13:36:52.340" v="1048" actId="164"/>
        <pc:sldMkLst>
          <pc:docMk/>
          <pc:sldMk cId="1893782827" sldId="261"/>
        </pc:sldMkLst>
      </pc:sldChg>
      <pc:sldChg chg="addSp modSp new mod">
        <pc:chgData name="Sanchez, Andrea Cecilia (Alliance Bioversity-CIAT)" userId="1c01d433-d123-45b5-bcb7-0c97fcfb82b9" providerId="ADAL" clId="{7E6D7EA0-E91C-4B4D-90B9-52E5DAB34D7B}" dt="2025-08-13T16:47:14.682" v="2128" actId="20577"/>
        <pc:sldMkLst>
          <pc:docMk/>
          <pc:sldMk cId="3515301981" sldId="262"/>
        </pc:sldMkLst>
        <pc:graphicFrameChg chg="add mod modGraphic">
          <ac:chgData name="Sanchez, Andrea Cecilia (Alliance Bioversity-CIAT)" userId="1c01d433-d123-45b5-bcb7-0c97fcfb82b9" providerId="ADAL" clId="{7E6D7EA0-E91C-4B4D-90B9-52E5DAB34D7B}" dt="2025-08-13T16:47:14.682" v="2128" actId="20577"/>
          <ac:graphicFrameMkLst>
            <pc:docMk/>
            <pc:sldMk cId="3515301981" sldId="262"/>
            <ac:graphicFrameMk id="4" creationId="{324BB83C-3139-F53D-27BE-DE7DDE99FCE9}"/>
          </ac:graphicFrameMkLst>
        </pc:graphicFrameChg>
      </pc:sldChg>
    </pc:docChg>
  </pc:docChgLst>
  <pc:docChgLst>
    <pc:chgData name="Sanchez, Andrea Cecilia (Alliance Bioversity-CIAT)" userId="1c01d433-d123-45b5-bcb7-0c97fcfb82b9" providerId="ADAL" clId="{919FD96E-D23E-4AB1-8E01-AB77082F8B67}"/>
    <pc:docChg chg="undo custSel addSld modSld">
      <pc:chgData name="Sanchez, Andrea Cecilia (Alliance Bioversity-CIAT)" userId="1c01d433-d123-45b5-bcb7-0c97fcfb82b9" providerId="ADAL" clId="{919FD96E-D23E-4AB1-8E01-AB77082F8B67}" dt="2024-11-29T17:25:54.897" v="1102" actId="14100"/>
      <pc:docMkLst>
        <pc:docMk/>
      </pc:docMkLst>
      <pc:sldChg chg="addSp delSp modSp mod">
        <pc:chgData name="Sanchez, Andrea Cecilia (Alliance Bioversity-CIAT)" userId="1c01d433-d123-45b5-bcb7-0c97fcfb82b9" providerId="ADAL" clId="{919FD96E-D23E-4AB1-8E01-AB77082F8B67}" dt="2024-11-20T16:50:24.815" v="896" actId="20577"/>
        <pc:sldMkLst>
          <pc:docMk/>
          <pc:sldMk cId="2608338748" sldId="257"/>
        </pc:sldMkLst>
      </pc:sldChg>
      <pc:sldChg chg="delSp modSp add mod">
        <pc:chgData name="Sanchez, Andrea Cecilia (Alliance Bioversity-CIAT)" userId="1c01d433-d123-45b5-bcb7-0c97fcfb82b9" providerId="ADAL" clId="{919FD96E-D23E-4AB1-8E01-AB77082F8B67}" dt="2024-11-29T17:25:54.897" v="1102" actId="14100"/>
        <pc:sldMkLst>
          <pc:docMk/>
          <pc:sldMk cId="2664020087" sldId="258"/>
        </pc:sldMkLst>
      </pc:sldChg>
    </pc:docChg>
  </pc:docChgLst>
  <pc:docChgLst>
    <pc:chgData name="Sanchez, Andrea Cecilia (Alliance Bioversity-CIAT)" userId="1c01d433-d123-45b5-bcb7-0c97fcfb82b9" providerId="ADAL" clId="{A325AB1F-6288-42B8-9590-E40735262903}"/>
    <pc:docChg chg="undo custSel delSld modSld">
      <pc:chgData name="Sanchez, Andrea Cecilia (Alliance Bioversity-CIAT)" userId="1c01d433-d123-45b5-bcb7-0c97fcfb82b9" providerId="ADAL" clId="{A325AB1F-6288-42B8-9590-E40735262903}" dt="2025-09-11T14:01:35.933" v="2079" actId="47"/>
      <pc:docMkLst>
        <pc:docMk/>
      </pc:docMkLst>
      <pc:sldChg chg="addSp delSp modSp mod">
        <pc:chgData name="Sanchez, Andrea Cecilia (Alliance Bioversity-CIAT)" userId="1c01d433-d123-45b5-bcb7-0c97fcfb82b9" providerId="ADAL" clId="{A325AB1F-6288-42B8-9590-E40735262903}" dt="2025-09-11T14:01:26.834" v="2078" actId="6549"/>
        <pc:sldMkLst>
          <pc:docMk/>
          <pc:sldMk cId="1261558817" sldId="259"/>
        </pc:sldMkLst>
        <pc:spChg chg="del mod">
          <ac:chgData name="Sanchez, Andrea Cecilia (Alliance Bioversity-CIAT)" userId="1c01d433-d123-45b5-bcb7-0c97fcfb82b9" providerId="ADAL" clId="{A325AB1F-6288-42B8-9590-E40735262903}" dt="2025-09-11T12:38:39.820" v="400" actId="478"/>
          <ac:spMkLst>
            <pc:docMk/>
            <pc:sldMk cId="1261558817" sldId="259"/>
            <ac:spMk id="2" creationId="{232BE84E-0F9B-682C-E452-4C79BFC95E6A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2:54:23.626" v="921" actId="1035"/>
          <ac:spMkLst>
            <pc:docMk/>
            <pc:sldMk cId="1261558817" sldId="259"/>
            <ac:spMk id="5" creationId="{C236466B-581A-1DDD-9CCB-591B238735AA}"/>
          </ac:spMkLst>
        </pc:spChg>
        <pc:spChg chg="add mod">
          <ac:chgData name="Sanchez, Andrea Cecilia (Alliance Bioversity-CIAT)" userId="1c01d433-d123-45b5-bcb7-0c97fcfb82b9" providerId="ADAL" clId="{A325AB1F-6288-42B8-9590-E40735262903}" dt="2025-09-11T12:35:21.961" v="273" actId="1038"/>
          <ac:spMkLst>
            <pc:docMk/>
            <pc:sldMk cId="1261558817" sldId="259"/>
            <ac:spMk id="1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2:39:20.794" v="443" actId="12788"/>
          <ac:spMkLst>
            <pc:docMk/>
            <pc:sldMk cId="1261558817" sldId="259"/>
            <ac:spMk id="23" creationId="{809B5C49-6699-AC11-1697-DDB1ADA47CF7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2:39:20.794" v="443" actId="12788"/>
          <ac:spMkLst>
            <pc:docMk/>
            <pc:sldMk cId="1261558817" sldId="259"/>
            <ac:spMk id="45" creationId="{3BA239DA-1F47-89A4-A390-A1889272B1CE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47" creationId="{B7C70CE2-C9C3-B9FF-EF72-63AF9D46E9DA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9:30.104" v="1887" actId="20577"/>
          <ac:spMkLst>
            <pc:docMk/>
            <pc:sldMk cId="1261558817" sldId="259"/>
            <ac:spMk id="54" creationId="{86437C63-1DAE-7D94-49E3-F88A3E2678ED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55" creationId="{FA7AFCEE-26A5-65C6-4CFF-A2CCF8A5F17F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56" creationId="{E83798FA-473A-8663-3C75-D28E1B895955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59" creationId="{856A44AC-D5FB-CB4D-7153-91D12D846EE9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62" creationId="{D8C8E906-4AF4-8398-DD9C-602CB2F79891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63" creationId="{8D2A74C7-0E4B-CAAA-3CDA-0161924A3F5A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68" creationId="{633A735D-C39E-0AD0-D49D-F7953F6F3813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48.501" v="1861" actId="1035"/>
          <ac:spMkLst>
            <pc:docMk/>
            <pc:sldMk cId="1261558817" sldId="259"/>
            <ac:spMk id="70" creationId="{8A07D326-1650-F89D-F22F-E7B871C9E3C7}"/>
          </ac:spMkLst>
        </pc:spChg>
        <pc:spChg chg="add mod">
          <ac:chgData name="Sanchez, Andrea Cecilia (Alliance Bioversity-CIAT)" userId="1c01d433-d123-45b5-bcb7-0c97fcfb82b9" providerId="ADAL" clId="{A325AB1F-6288-42B8-9590-E40735262903}" dt="2025-09-11T13:41:30.698" v="1999" actId="554"/>
          <ac:spMkLst>
            <pc:docMk/>
            <pc:sldMk cId="1261558817" sldId="259"/>
            <ac:spMk id="84" creationId="{FD6C64EF-3A77-3DF7-95ED-118AF1689B46}"/>
          </ac:spMkLst>
        </pc:spChg>
        <pc:spChg chg="del">
          <ac:chgData name="Sanchez, Andrea Cecilia (Alliance Bioversity-CIAT)" userId="1c01d433-d123-45b5-bcb7-0c97fcfb82b9" providerId="ADAL" clId="{A325AB1F-6288-42B8-9590-E40735262903}" dt="2025-09-11T12:32:32.576" v="64" actId="478"/>
          <ac:spMkLst>
            <pc:docMk/>
            <pc:sldMk cId="1261558817" sldId="259"/>
            <ac:spMk id="88" creationId="{C96E6A25-EF0E-AE99-4CEF-2AB29090E907}"/>
          </ac:spMkLst>
        </pc:spChg>
        <pc:spChg chg="del mod">
          <ac:chgData name="Sanchez, Andrea Cecilia (Alliance Bioversity-CIAT)" userId="1c01d433-d123-45b5-bcb7-0c97fcfb82b9" providerId="ADAL" clId="{A325AB1F-6288-42B8-9590-E40735262903}" dt="2025-09-11T12:38:44.010" v="401" actId="478"/>
          <ac:spMkLst>
            <pc:docMk/>
            <pc:sldMk cId="1261558817" sldId="259"/>
            <ac:spMk id="90" creationId="{50B25253-BCC1-DFEC-C9AD-2756BDDBFA22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58:08.895" v="2074" actId="12788"/>
          <ac:spMkLst>
            <pc:docMk/>
            <pc:sldMk cId="1261558817" sldId="259"/>
            <ac:spMk id="91" creationId="{1E5A36F0-6B0C-A30A-11A8-90D6000A5A0B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58:08.895" v="2074" actId="12788"/>
          <ac:spMkLst>
            <pc:docMk/>
            <pc:sldMk cId="1261558817" sldId="259"/>
            <ac:spMk id="92" creationId="{1FDC0199-5F70-BB16-406B-441FED34D008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2:33:49.450" v="94" actId="20577"/>
          <ac:spMkLst>
            <pc:docMk/>
            <pc:sldMk cId="1261558817" sldId="259"/>
            <ac:spMk id="93" creationId="{C5C10BB6-E25E-09AA-E1AA-EFF10A4D0AC7}"/>
          </ac:spMkLst>
        </pc:spChg>
        <pc:spChg chg="del mod">
          <ac:chgData name="Sanchez, Andrea Cecilia (Alliance Bioversity-CIAT)" userId="1c01d433-d123-45b5-bcb7-0c97fcfb82b9" providerId="ADAL" clId="{A325AB1F-6288-42B8-9590-E40735262903}" dt="2025-09-11T12:33:22.068" v="70" actId="21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2:37:39.022" v="365" actId="20577"/>
          <ac:spMkLst>
            <pc:docMk/>
            <pc:sldMk cId="1261558817" sldId="259"/>
            <ac:spMk id="97" creationId="{936E15ED-E1BC-C783-FC1D-ECA59C3CF120}"/>
          </ac:spMkLst>
        </pc:spChg>
        <pc:spChg chg="add del mod">
          <ac:chgData name="Sanchez, Andrea Cecilia (Alliance Bioversity-CIAT)" userId="1c01d433-d123-45b5-bcb7-0c97fcfb82b9" providerId="ADAL" clId="{A325AB1F-6288-42B8-9590-E40735262903}" dt="2025-09-11T12:53:40.057" v="898" actId="1035"/>
          <ac:spMkLst>
            <pc:docMk/>
            <pc:sldMk cId="1261558817" sldId="259"/>
            <ac:spMk id="98" creationId="{AC90F5D6-E1CC-3D90-CDA0-DC70031588B9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2:53:40.057" v="898" actId="1035"/>
          <ac:spMkLst>
            <pc:docMk/>
            <pc:sldMk cId="1261558817" sldId="259"/>
            <ac:spMk id="100" creationId="{A4BB367E-10C8-07AA-2576-D344CE759461}"/>
          </ac:spMkLst>
        </pc:spChg>
        <pc:spChg chg="del mod">
          <ac:chgData name="Sanchez, Andrea Cecilia (Alliance Bioversity-CIAT)" userId="1c01d433-d123-45b5-bcb7-0c97fcfb82b9" providerId="ADAL" clId="{A325AB1F-6288-42B8-9590-E40735262903}" dt="2025-09-11T14:01:15.827" v="2076" actId="478"/>
          <ac:spMkLst>
            <pc:docMk/>
            <pc:sldMk cId="1261558817" sldId="259"/>
            <ac:spMk id="108" creationId="{83625CCF-BDFE-A50F-6ED0-CA7BFA1A1105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8:54.661" v="1876" actId="1035"/>
          <ac:spMkLst>
            <pc:docMk/>
            <pc:sldMk cId="1261558817" sldId="259"/>
            <ac:spMk id="109" creationId="{7EE7DB23-0E9F-4CEC-F184-D62D82C90499}"/>
          </ac:spMkLst>
        </pc:spChg>
        <pc:spChg chg="del mod">
          <ac:chgData name="Sanchez, Andrea Cecilia (Alliance Bioversity-CIAT)" userId="1c01d433-d123-45b5-bcb7-0c97fcfb82b9" providerId="ADAL" clId="{A325AB1F-6288-42B8-9590-E40735262903}" dt="2025-09-11T14:01:14.967" v="2075" actId="478"/>
          <ac:spMkLst>
            <pc:docMk/>
            <pc:sldMk cId="1261558817" sldId="259"/>
            <ac:spMk id="111" creationId="{E65D6EE0-6B7F-D0DF-85D4-D09423A4AA92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48:44.355" v="2003" actId="20577"/>
          <ac:spMkLst>
            <pc:docMk/>
            <pc:sldMk cId="1261558817" sldId="259"/>
            <ac:spMk id="114" creationId="{3BFE2659-4FF9-4592-842C-000DDB84D352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40:59.371" v="1978" actId="554"/>
          <ac:spMkLst>
            <pc:docMk/>
            <pc:sldMk cId="1261558817" sldId="259"/>
            <ac:spMk id="115" creationId="{F74FDC03-DC70-792B-D403-29C6326E6550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4:01:26.834" v="2078" actId="6549"/>
          <ac:spMkLst>
            <pc:docMk/>
            <pc:sldMk cId="1261558817" sldId="259"/>
            <ac:spMk id="118" creationId="{91650BCC-A113-C421-9B6A-40E6AF4FD0E5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56:15.290" v="2059" actId="1038"/>
          <ac:spMkLst>
            <pc:docMk/>
            <pc:sldMk cId="1261558817" sldId="259"/>
            <ac:spMk id="119" creationId="{9A51D96A-9968-C85F-1EB9-067C1787EFD5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52:59.128" v="2012" actId="20577"/>
          <ac:spMkLst>
            <pc:docMk/>
            <pc:sldMk cId="1261558817" sldId="259"/>
            <ac:spMk id="134" creationId="{6E060B51-803E-CC45-4027-F73E1E64AC17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53:39.098" v="2016" actId="20577"/>
          <ac:spMkLst>
            <pc:docMk/>
            <pc:sldMk cId="1261558817" sldId="259"/>
            <ac:spMk id="135" creationId="{D6C74962-B90B-FA3C-8396-92915FEF107B}"/>
          </ac:spMkLst>
        </pc:spChg>
        <pc:spChg chg="mod topLvl">
          <ac:chgData name="Sanchez, Andrea Cecilia (Alliance Bioversity-CIAT)" userId="1c01d433-d123-45b5-bcb7-0c97fcfb82b9" providerId="ADAL" clId="{A325AB1F-6288-42B8-9590-E40735262903}" dt="2025-09-11T12:54:16.357" v="907" actId="164"/>
          <ac:spMkLst>
            <pc:docMk/>
            <pc:sldMk cId="1261558817" sldId="259"/>
            <ac:spMk id="217" creationId="{4A78B076-5030-2507-5011-7B1FABDCFBE3}"/>
          </ac:spMkLst>
        </pc:spChg>
        <pc:spChg chg="mod topLvl">
          <ac:chgData name="Sanchez, Andrea Cecilia (Alliance Bioversity-CIAT)" userId="1c01d433-d123-45b5-bcb7-0c97fcfb82b9" providerId="ADAL" clId="{A325AB1F-6288-42B8-9590-E40735262903}" dt="2025-09-11T12:54:16.357" v="907" actId="164"/>
          <ac:spMkLst>
            <pc:docMk/>
            <pc:sldMk cId="1261558817" sldId="259"/>
            <ac:spMk id="218" creationId="{5C95B392-491A-E034-421E-CD6F499AFD17}"/>
          </ac:spMkLst>
        </pc:spChg>
        <pc:spChg chg="mod">
          <ac:chgData name="Sanchez, Andrea Cecilia (Alliance Bioversity-CIAT)" userId="1c01d433-d123-45b5-bcb7-0c97fcfb82b9" providerId="ADAL" clId="{A325AB1F-6288-42B8-9590-E40735262903}" dt="2025-09-11T13:33:51.508" v="1732" actId="20577"/>
          <ac:spMkLst>
            <pc:docMk/>
            <pc:sldMk cId="1261558817" sldId="259"/>
            <ac:spMk id="219" creationId="{E583857D-9E4E-853E-7170-C14B8A488DF1}"/>
          </ac:spMkLst>
        </pc:spChg>
        <pc:grpChg chg="del mod">
          <ac:chgData name="Sanchez, Andrea Cecilia (Alliance Bioversity-CIAT)" userId="1c01d433-d123-45b5-bcb7-0c97fcfb82b9" providerId="ADAL" clId="{A325AB1F-6288-42B8-9590-E40735262903}" dt="2025-09-11T12:53:59.164" v="902" actId="165"/>
          <ac:grpSpMkLst>
            <pc:docMk/>
            <pc:sldMk cId="1261558817" sldId="259"/>
            <ac:grpSpMk id="3" creationId="{FBD2B001-2935-04A8-501B-4CA0000FD71C}"/>
          </ac:grpSpMkLst>
        </pc:grpChg>
        <pc:grpChg chg="mod">
          <ac:chgData name="Sanchez, Andrea Cecilia (Alliance Bioversity-CIAT)" userId="1c01d433-d123-45b5-bcb7-0c97fcfb82b9" providerId="ADAL" clId="{A325AB1F-6288-42B8-9590-E40735262903}" dt="2025-09-11T13:58:08.895" v="2074" actId="12788"/>
          <ac:grpSpMkLst>
            <pc:docMk/>
            <pc:sldMk cId="1261558817" sldId="259"/>
            <ac:grpSpMk id="43" creationId="{7A7A2AB1-3192-3CB7-E2B5-7A6283B2E3FF}"/>
          </ac:grpSpMkLst>
        </pc:grpChg>
        <pc:grpChg chg="add mod">
          <ac:chgData name="Sanchez, Andrea Cecilia (Alliance Bioversity-CIAT)" userId="1c01d433-d123-45b5-bcb7-0c97fcfb82b9" providerId="ADAL" clId="{A325AB1F-6288-42B8-9590-E40735262903}" dt="2025-09-11T13:58:08.895" v="2074" actId="12788"/>
          <ac:grpSpMkLst>
            <pc:docMk/>
            <pc:sldMk cId="1261558817" sldId="259"/>
            <ac:grpSpMk id="78" creationId="{8DF93AD4-5959-8133-F8B8-420197536FBD}"/>
          </ac:grpSpMkLst>
        </pc:grpChg>
        <pc:grpChg chg="mod">
          <ac:chgData name="Sanchez, Andrea Cecilia (Alliance Bioversity-CIAT)" userId="1c01d433-d123-45b5-bcb7-0c97fcfb82b9" providerId="ADAL" clId="{A325AB1F-6288-42B8-9590-E40735262903}" dt="2025-09-11T13:58:08.895" v="2074" actId="12788"/>
          <ac:grpSpMkLst>
            <pc:docMk/>
            <pc:sldMk cId="1261558817" sldId="259"/>
            <ac:grpSpMk id="81" creationId="{36A855F8-64CA-17F5-2300-46E9C3802E92}"/>
          </ac:grpSpMkLst>
        </pc:grpChg>
        <pc:grpChg chg="mod">
          <ac:chgData name="Sanchez, Andrea Cecilia (Alliance Bioversity-CIAT)" userId="1c01d433-d123-45b5-bcb7-0c97fcfb82b9" providerId="ADAL" clId="{A325AB1F-6288-42B8-9590-E40735262903}" dt="2025-09-11T14:01:19.022" v="2077" actId="14100"/>
          <ac:grpSpMkLst>
            <pc:docMk/>
            <pc:sldMk cId="1261558817" sldId="259"/>
            <ac:grpSpMk id="196" creationId="{8C671E31-3B89-FDF3-67F5-C6BFE35AB65B}"/>
          </ac:grpSpMkLst>
        </pc:grpChg>
        <pc:graphicFrameChg chg="add del mod modGraphic">
          <ac:chgData name="Sanchez, Andrea Cecilia (Alliance Bioversity-CIAT)" userId="1c01d433-d123-45b5-bcb7-0c97fcfb82b9" providerId="ADAL" clId="{A325AB1F-6288-42B8-9590-E40735262903}" dt="2025-09-11T12:39:11.339" v="442" actId="478"/>
          <ac:graphicFrameMkLst>
            <pc:docMk/>
            <pc:sldMk cId="1261558817" sldId="259"/>
            <ac:graphicFrameMk id="13" creationId="{F0A58D10-53ED-47FD-BBF7-78D0E64F33FF}"/>
          </ac:graphicFrameMkLst>
        </pc:graphicFrameChg>
        <pc:cxnChg chg="mod">
          <ac:chgData name="Sanchez, Andrea Cecilia (Alliance Bioversity-CIAT)" userId="1c01d433-d123-45b5-bcb7-0c97fcfb82b9" providerId="ADAL" clId="{A325AB1F-6288-42B8-9590-E40735262903}" dt="2025-09-11T12:54:23.626" v="921" actId="1035"/>
          <ac:cxnSpMkLst>
            <pc:docMk/>
            <pc:sldMk cId="1261558817" sldId="259"/>
            <ac:cxnSpMk id="7" creationId="{DA3A3738-166F-51E4-55C0-406F4E836853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2:53:40.057" v="898" actId="1035"/>
          <ac:cxnSpMkLst>
            <pc:docMk/>
            <pc:sldMk cId="1261558817" sldId="259"/>
            <ac:cxnSpMk id="18" creationId="{E8B2E19F-5CD4-34D3-99D6-AE49AC1905D8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2:53:40.057" v="898" actId="1035"/>
          <ac:cxnSpMkLst>
            <pc:docMk/>
            <pc:sldMk cId="1261558817" sldId="259"/>
            <ac:cxnSpMk id="21" creationId="{EA53584A-7D14-F4A9-EACB-7B6DF4EDD158}"/>
          </ac:cxnSpMkLst>
        </pc:cxnChg>
        <pc:cxnChg chg="add del">
          <ac:chgData name="Sanchez, Andrea Cecilia (Alliance Bioversity-CIAT)" userId="1c01d433-d123-45b5-bcb7-0c97fcfb82b9" providerId="ADAL" clId="{A325AB1F-6288-42B8-9590-E40735262903}" dt="2025-09-11T12:36:49.933" v="341" actId="478"/>
          <ac:cxnSpMkLst>
            <pc:docMk/>
            <pc:sldMk cId="1261558817" sldId="259"/>
            <ac:cxnSpMk id="24" creationId="{056942CA-43D6-FA0C-72A0-45405232C27A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2:35:34.713" v="275" actId="478"/>
          <ac:cxnSpMkLst>
            <pc:docMk/>
            <pc:sldMk cId="1261558817" sldId="259"/>
            <ac:cxnSpMk id="26" creationId="{515BFEC4-03BE-D107-CE83-EBC87DDA1F7E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2:39:20.794" v="443" actId="12788"/>
          <ac:cxnSpMkLst>
            <pc:docMk/>
            <pc:sldMk cId="1261558817" sldId="259"/>
            <ac:cxnSpMk id="27" creationId="{0E1770DD-0E03-9E81-4F92-AA6ACE44AD81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2:39:20.794" v="443" actId="12788"/>
          <ac:cxnSpMkLst>
            <pc:docMk/>
            <pc:sldMk cId="1261558817" sldId="259"/>
            <ac:cxnSpMk id="29" creationId="{21B72669-70DB-E425-A08C-FF89683BD182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2:33:04.655" v="68" actId="478"/>
          <ac:cxnSpMkLst>
            <pc:docMk/>
            <pc:sldMk cId="1261558817" sldId="259"/>
            <ac:cxnSpMk id="30" creationId="{B509E643-4ACB-352D-402A-609F6F422DB2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2:39:20.794" v="443" actId="12788"/>
          <ac:cxnSpMkLst>
            <pc:docMk/>
            <pc:sldMk cId="1261558817" sldId="259"/>
            <ac:cxnSpMk id="32" creationId="{C8C6E5EC-40E2-DA45-3C64-E5AA1CD390C8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2:53:40.057" v="898" actId="1035"/>
          <ac:cxnSpMkLst>
            <pc:docMk/>
            <pc:sldMk cId="1261558817" sldId="259"/>
            <ac:cxnSpMk id="34" creationId="{4140F82A-7F7C-0684-5C9C-7A45CEADEA1B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2:33:06.793" v="69" actId="478"/>
          <ac:cxnSpMkLst>
            <pc:docMk/>
            <pc:sldMk cId="1261558817" sldId="259"/>
            <ac:cxnSpMk id="36" creationId="{F2438A75-018A-8F1D-0DA8-184B859BF761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2:54:23.626" v="921" actId="1035"/>
          <ac:cxnSpMkLst>
            <pc:docMk/>
            <pc:sldMk cId="1261558817" sldId="259"/>
            <ac:cxnSpMk id="39" creationId="{B00AB8E5-BBB0-71B9-D473-BAA288AB676F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2:39:07.866" v="440" actId="478"/>
          <ac:cxnSpMkLst>
            <pc:docMk/>
            <pc:sldMk cId="1261558817" sldId="259"/>
            <ac:cxnSpMk id="41" creationId="{984C4D35-8C51-36C0-ADA9-6F1FA9B86448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38:18.524" v="1835" actId="14100"/>
          <ac:cxnSpMkLst>
            <pc:docMk/>
            <pc:sldMk cId="1261558817" sldId="259"/>
            <ac:cxnSpMk id="52" creationId="{F5CDA412-5B61-A331-7475-86E4C8972ABE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38:16.400" v="1834" actId="14100"/>
          <ac:cxnSpMkLst>
            <pc:docMk/>
            <pc:sldMk cId="1261558817" sldId="259"/>
            <ac:cxnSpMk id="61" creationId="{E70EFE37-606F-830A-55F1-2058E1B65336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38:48.501" v="1861" actId="1035"/>
          <ac:cxnSpMkLst>
            <pc:docMk/>
            <pc:sldMk cId="1261558817" sldId="259"/>
            <ac:cxnSpMk id="64" creationId="{B350BC97-62C0-3E06-8A29-BBF48A742CA1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2:43:44.458" v="637" actId="1036"/>
          <ac:cxnSpMkLst>
            <pc:docMk/>
            <pc:sldMk cId="1261558817" sldId="259"/>
            <ac:cxnSpMk id="65" creationId="{4E5CC4F0-9A6C-086A-AD1E-1F3A9AD6A51B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38:48.501" v="1861" actId="1035"/>
          <ac:cxnSpMkLst>
            <pc:docMk/>
            <pc:sldMk cId="1261558817" sldId="259"/>
            <ac:cxnSpMk id="69" creationId="{A7BDB296-3BC2-D322-2E44-FF26D5D0B814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38:08.214" v="1832" actId="1035"/>
          <ac:cxnSpMkLst>
            <pc:docMk/>
            <pc:sldMk cId="1261558817" sldId="259"/>
            <ac:cxnSpMk id="71" creationId="{31784A15-805E-A558-2CBF-CCAD5165DB4A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2:54:23.626" v="921" actId="1035"/>
          <ac:cxnSpMkLst>
            <pc:docMk/>
            <pc:sldMk cId="1261558817" sldId="259"/>
            <ac:cxnSpMk id="76" creationId="{DA874901-D95E-4587-2581-60A6B619C640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2:32:33.721" v="65" actId="478"/>
          <ac:cxnSpMkLst>
            <pc:docMk/>
            <pc:sldMk cId="1261558817" sldId="259"/>
            <ac:cxnSpMk id="94" creationId="{F642A2D3-A69D-5080-D080-2D3B26505FFC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2:51:38.599" v="809" actId="478"/>
          <ac:cxnSpMkLst>
            <pc:docMk/>
            <pc:sldMk cId="1261558817" sldId="259"/>
            <ac:cxnSpMk id="110" creationId="{B012A406-70C6-22CF-814A-99753EA99293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41:03.878" v="1988" actId="1035"/>
          <ac:cxnSpMkLst>
            <pc:docMk/>
            <pc:sldMk cId="1261558817" sldId="259"/>
            <ac:cxnSpMk id="113" creationId="{D6606865-F7FF-F261-000B-0FB730D95494}"/>
          </ac:cxnSpMkLst>
        </pc:cxnChg>
        <pc:cxnChg chg="del">
          <ac:chgData name="Sanchez, Andrea Cecilia (Alliance Bioversity-CIAT)" userId="1c01d433-d123-45b5-bcb7-0c97fcfb82b9" providerId="ADAL" clId="{A325AB1F-6288-42B8-9590-E40735262903}" dt="2025-09-11T12:39:08.985" v="441" actId="478"/>
          <ac:cxnSpMkLst>
            <pc:docMk/>
            <pc:sldMk cId="1261558817" sldId="259"/>
            <ac:cxnSpMk id="120" creationId="{D65A7819-B74C-5558-C082-59A5A3AF4C9D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3:11:09.830" v="1593" actId="478"/>
          <ac:cxnSpMkLst>
            <pc:docMk/>
            <pc:sldMk cId="1261558817" sldId="259"/>
            <ac:cxnSpMk id="128" creationId="{8735B614-0589-A120-3867-CD1B34305C2F}"/>
          </ac:cxnSpMkLst>
        </pc:cxnChg>
        <pc:cxnChg chg="del mod">
          <ac:chgData name="Sanchez, Andrea Cecilia (Alliance Bioversity-CIAT)" userId="1c01d433-d123-45b5-bcb7-0c97fcfb82b9" providerId="ADAL" clId="{A325AB1F-6288-42B8-9590-E40735262903}" dt="2025-09-11T13:11:21.896" v="1596" actId="478"/>
          <ac:cxnSpMkLst>
            <pc:docMk/>
            <pc:sldMk cId="1261558817" sldId="259"/>
            <ac:cxnSpMk id="129" creationId="{9E20D027-13CA-626C-5A3A-F9DB409841DA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41:19.301" v="1997" actId="1035"/>
          <ac:cxnSpMkLst>
            <pc:docMk/>
            <pc:sldMk cId="1261558817" sldId="259"/>
            <ac:cxnSpMk id="133" creationId="{8707D549-95EE-6754-D992-15266162685F}"/>
          </ac:cxnSpMkLst>
        </pc:cxnChg>
        <pc:cxnChg chg="add">
          <ac:chgData name="Sanchez, Andrea Cecilia (Alliance Bioversity-CIAT)" userId="1c01d433-d123-45b5-bcb7-0c97fcfb82b9" providerId="ADAL" clId="{A325AB1F-6288-42B8-9590-E40735262903}" dt="2025-09-11T13:55:34.322" v="2017" actId="11529"/>
          <ac:cxnSpMkLst>
            <pc:docMk/>
            <pc:sldMk cId="1261558817" sldId="259"/>
            <ac:cxnSpMk id="174" creationId="{BD1DF4C1-6545-D470-225B-C0C800FEF9A5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3:56:15.290" v="2059" actId="1038"/>
          <ac:cxnSpMkLst>
            <pc:docMk/>
            <pc:sldMk cId="1261558817" sldId="259"/>
            <ac:cxnSpMk id="176" creationId="{DEE7A45B-DD9C-6CDD-3B8E-DC10CC44BB5C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3:56:15.290" v="2059" actId="1038"/>
          <ac:cxnSpMkLst>
            <pc:docMk/>
            <pc:sldMk cId="1261558817" sldId="259"/>
            <ac:cxnSpMk id="178" creationId="{8501B73F-E24D-E058-EF2F-7B9C8233271F}"/>
          </ac:cxnSpMkLst>
        </pc:cxnChg>
        <pc:cxnChg chg="add mod">
          <ac:chgData name="Sanchez, Andrea Cecilia (Alliance Bioversity-CIAT)" userId="1c01d433-d123-45b5-bcb7-0c97fcfb82b9" providerId="ADAL" clId="{A325AB1F-6288-42B8-9590-E40735262903}" dt="2025-09-11T13:56:15.290" v="2059" actId="1038"/>
          <ac:cxnSpMkLst>
            <pc:docMk/>
            <pc:sldMk cId="1261558817" sldId="259"/>
            <ac:cxnSpMk id="180" creationId="{684E4527-FD3F-F8CA-F748-6D154C7BDAE5}"/>
          </ac:cxnSpMkLst>
        </pc:cxnChg>
        <pc:cxnChg chg="mod">
          <ac:chgData name="Sanchez, Andrea Cecilia (Alliance Bioversity-CIAT)" userId="1c01d433-d123-45b5-bcb7-0c97fcfb82b9" providerId="ADAL" clId="{A325AB1F-6288-42B8-9590-E40735262903}" dt="2025-09-11T13:38:54.661" v="1876" actId="1035"/>
          <ac:cxnSpMkLst>
            <pc:docMk/>
            <pc:sldMk cId="1261558817" sldId="259"/>
            <ac:cxnSpMk id="192" creationId="{7B9CFBDC-6440-462E-37E5-2A985C6DF3BD}"/>
          </ac:cxnSpMkLst>
        </pc:cxnChg>
      </pc:sldChg>
      <pc:sldChg chg="del">
        <pc:chgData name="Sanchez, Andrea Cecilia (Alliance Bioversity-CIAT)" userId="1c01d433-d123-45b5-bcb7-0c97fcfb82b9" providerId="ADAL" clId="{A325AB1F-6288-42B8-9590-E40735262903}" dt="2025-09-11T14:01:35.933" v="2079" actId="47"/>
        <pc:sldMkLst>
          <pc:docMk/>
          <pc:sldMk cId="3051111749" sldId="263"/>
        </pc:sldMkLst>
      </pc:sldChg>
    </pc:docChg>
  </pc:docChgLst>
  <pc:docChgLst>
    <pc:chgData name="Sanchez, Andrea Cecilia (Alliance Bioversity-CIAT)" userId="1c01d433-d123-45b5-bcb7-0c97fcfb82b9" providerId="ADAL" clId="{302E25E7-9E9C-40A5-BD47-66B8F09CC707}"/>
    <pc:docChg chg="undo custSel addSld modSld">
      <pc:chgData name="Sanchez, Andrea Cecilia (Alliance Bioversity-CIAT)" userId="1c01d433-d123-45b5-bcb7-0c97fcfb82b9" providerId="ADAL" clId="{302E25E7-9E9C-40A5-BD47-66B8F09CC707}" dt="2025-09-02T17:11:26.985" v="114" actId="20577"/>
      <pc:docMkLst>
        <pc:docMk/>
      </pc:docMkLst>
      <pc:sldChg chg="delSp modSp mod">
        <pc:chgData name="Sanchez, Andrea Cecilia (Alliance Bioversity-CIAT)" userId="1c01d433-d123-45b5-bcb7-0c97fcfb82b9" providerId="ADAL" clId="{302E25E7-9E9C-40A5-BD47-66B8F09CC707}" dt="2025-09-02T17:11:26.985" v="114" actId="20577"/>
        <pc:sldMkLst>
          <pc:docMk/>
          <pc:sldMk cId="1261558817" sldId="259"/>
        </pc:sldMkLst>
        <pc:spChg chg="mod">
          <ac:chgData name="Sanchez, Andrea Cecilia (Alliance Bioversity-CIAT)" userId="1c01d433-d123-45b5-bcb7-0c97fcfb82b9" providerId="ADAL" clId="{302E25E7-9E9C-40A5-BD47-66B8F09CC707}" dt="2025-09-02T17:01:35.243" v="110" actId="20577"/>
          <ac:spMkLst>
            <pc:docMk/>
            <pc:sldMk cId="1261558817" sldId="259"/>
            <ac:spMk id="47" creationId="{B7C70CE2-C9C3-B9FF-EF72-63AF9D46E9DA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7:02:05.371" v="112" actId="20577"/>
          <ac:spMkLst>
            <pc:docMk/>
            <pc:sldMk cId="1261558817" sldId="259"/>
            <ac:spMk id="55" creationId="{FA7AFCEE-26A5-65C6-4CFF-A2CCF8A5F17F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6:24:18.967" v="27" actId="6549"/>
          <ac:spMkLst>
            <pc:docMk/>
            <pc:sldMk cId="1261558817" sldId="259"/>
            <ac:spMk id="59" creationId="{856A44AC-D5FB-CB4D-7153-91D12D846EE9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8:25.310" v="55" actId="20577"/>
          <ac:spMkLst>
            <pc:docMk/>
            <pc:sldMk cId="1261558817" sldId="259"/>
            <ac:spMk id="62" creationId="{D8C8E906-4AF4-8398-DD9C-602CB2F79891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5:00.601" v="46" actId="14100"/>
          <ac:spMkLst>
            <pc:docMk/>
            <pc:sldMk cId="1261558817" sldId="259"/>
            <ac:spMk id="63" creationId="{8D2A74C7-0E4B-CAAA-3CDA-0161924A3F5A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8:51.326" v="78" actId="165"/>
          <ac:spMkLst>
            <pc:docMk/>
            <pc:sldMk cId="1261558817" sldId="259"/>
            <ac:spMk id="68" creationId="{633A735D-C39E-0AD0-D49D-F7953F6F3813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9:18.207" v="93" actId="20577"/>
          <ac:spMkLst>
            <pc:docMk/>
            <pc:sldMk cId="1261558817" sldId="259"/>
            <ac:spMk id="70" creationId="{8A07D326-1650-F89D-F22F-E7B871C9E3C7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6:56:49.949" v="102" actId="20577"/>
          <ac:spMkLst>
            <pc:docMk/>
            <pc:sldMk cId="1261558817" sldId="259"/>
            <ac:spMk id="100" creationId="{A4BB367E-10C8-07AA-2576-D344CE759461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7:11:26.985" v="114" actId="20577"/>
          <ac:spMkLst>
            <pc:docMk/>
            <pc:sldMk cId="1261558817" sldId="259"/>
            <ac:spMk id="219" creationId="{E583857D-9E4E-853E-7170-C14B8A488DF1}"/>
          </ac:spMkLst>
        </pc:spChg>
        <pc:cxnChg chg="mod">
          <ac:chgData name="Sanchez, Andrea Cecilia (Alliance Bioversity-CIAT)" userId="1c01d433-d123-45b5-bcb7-0c97fcfb82b9" providerId="ADAL" clId="{302E25E7-9E9C-40A5-BD47-66B8F09CC707}" dt="2025-09-02T16:21:13.725" v="0" actId="14100"/>
          <ac:cxnSpMkLst>
            <pc:docMk/>
            <pc:sldMk cId="1261558817" sldId="259"/>
            <ac:cxnSpMk id="52" creationId="{F5CDA412-5B61-A331-7475-86E4C8972ABE}"/>
          </ac:cxnSpMkLst>
        </pc:cxnChg>
        <pc:cxnChg chg="mod topLvl">
          <ac:chgData name="Sanchez, Andrea Cecilia (Alliance Bioversity-CIAT)" userId="1c01d433-d123-45b5-bcb7-0c97fcfb82b9" providerId="ADAL" clId="{302E25E7-9E9C-40A5-BD47-66B8F09CC707}" dt="2025-09-02T16:25:00.601" v="46" actId="14100"/>
          <ac:cxnSpMkLst>
            <pc:docMk/>
            <pc:sldMk cId="1261558817" sldId="259"/>
            <ac:cxnSpMk id="64" creationId="{B350BC97-62C0-3E06-8A29-BBF48A742CA1}"/>
          </ac:cxnSpMkLst>
        </pc:cxnChg>
        <pc:cxnChg chg="mod">
          <ac:chgData name="Sanchez, Andrea Cecilia (Alliance Bioversity-CIAT)" userId="1c01d433-d123-45b5-bcb7-0c97fcfb82b9" providerId="ADAL" clId="{302E25E7-9E9C-40A5-BD47-66B8F09CC707}" dt="2025-09-02T16:21:17.427" v="2" actId="14100"/>
          <ac:cxnSpMkLst>
            <pc:docMk/>
            <pc:sldMk cId="1261558817" sldId="259"/>
            <ac:cxnSpMk id="65" creationId="{4E5CC4F0-9A6C-086A-AD1E-1F3A9AD6A51B}"/>
          </ac:cxnSpMkLst>
        </pc:cxnChg>
        <pc:cxnChg chg="mod">
          <ac:chgData name="Sanchez, Andrea Cecilia (Alliance Bioversity-CIAT)" userId="1c01d433-d123-45b5-bcb7-0c97fcfb82b9" providerId="ADAL" clId="{302E25E7-9E9C-40A5-BD47-66B8F09CC707}" dt="2025-09-02T16:21:17.427" v="2" actId="14100"/>
          <ac:cxnSpMkLst>
            <pc:docMk/>
            <pc:sldMk cId="1261558817" sldId="259"/>
            <ac:cxnSpMk id="69" creationId="{A7BDB296-3BC2-D322-2E44-FF26D5D0B814}"/>
          </ac:cxnSpMkLst>
        </pc:cxnChg>
        <pc:cxnChg chg="mod topLvl">
          <ac:chgData name="Sanchez, Andrea Cecilia (Alliance Bioversity-CIAT)" userId="1c01d433-d123-45b5-bcb7-0c97fcfb82b9" providerId="ADAL" clId="{302E25E7-9E9C-40A5-BD47-66B8F09CC707}" dt="2025-09-02T16:28:54.750" v="79" actId="14100"/>
          <ac:cxnSpMkLst>
            <pc:docMk/>
            <pc:sldMk cId="1261558817" sldId="259"/>
            <ac:cxnSpMk id="71" creationId="{31784A15-805E-A558-2CBF-CCAD5165DB4A}"/>
          </ac:cxnSpMkLst>
        </pc:cxnChg>
      </pc:sldChg>
      <pc:sldChg chg="new">
        <pc:chgData name="Sanchez, Andrea Cecilia (Alliance Bioversity-CIAT)" userId="1c01d433-d123-45b5-bcb7-0c97fcfb82b9" providerId="ADAL" clId="{302E25E7-9E9C-40A5-BD47-66B8F09CC707}" dt="2025-09-02T16:45:15.146" v="94" actId="680"/>
        <pc:sldMkLst>
          <pc:docMk/>
          <pc:sldMk cId="3051111749" sldId="263"/>
        </pc:sldMkLst>
      </pc:sldChg>
    </pc:docChg>
  </pc:docChgLst>
  <pc:docChgLst>
    <pc:chgData name="Sanchez, Andrea Cecilia (Alliance Bioversity-CIAT)" userId="1c01d433-d123-45b5-bcb7-0c97fcfb82b9" providerId="ADAL" clId="{2B52F604-BA0D-47C1-A292-E2209BB3A38A}"/>
    <pc:docChg chg="undo custSel addSld delSld modSld">
      <pc:chgData name="Sanchez, Andrea Cecilia (Alliance Bioversity-CIAT)" userId="1c01d433-d123-45b5-bcb7-0c97fcfb82b9" providerId="ADAL" clId="{2B52F604-BA0D-47C1-A292-E2209BB3A38A}" dt="2025-05-27T13:40:11.806" v="6238" actId="20577"/>
      <pc:docMkLst>
        <pc:docMk/>
      </pc:docMkLst>
      <pc:sldChg chg="del">
        <pc:chgData name="Sanchez, Andrea Cecilia (Alliance Bioversity-CIAT)" userId="1c01d433-d123-45b5-bcb7-0c97fcfb82b9" providerId="ADAL" clId="{2B52F604-BA0D-47C1-A292-E2209BB3A38A}" dt="2025-05-19T16:56:06.302" v="4327" actId="47"/>
        <pc:sldMkLst>
          <pc:docMk/>
          <pc:sldMk cId="2608338748" sldId="257"/>
        </pc:sldMkLst>
      </pc:sldChg>
      <pc:sldChg chg="modSp del mod">
        <pc:chgData name="Sanchez, Andrea Cecilia (Alliance Bioversity-CIAT)" userId="1c01d433-d123-45b5-bcb7-0c97fcfb82b9" providerId="ADAL" clId="{2B52F604-BA0D-47C1-A292-E2209BB3A38A}" dt="2025-05-19T16:56:04.746" v="4326" actId="47"/>
        <pc:sldMkLst>
          <pc:docMk/>
          <pc:sldMk cId="2664020087" sldId="258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25:54.455" v="5802" actId="478"/>
        <pc:sldMkLst>
          <pc:docMk/>
          <pc:sldMk cId="1261558817" sldId="259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19:32.558" v="5521" actId="20577"/>
        <pc:sldMkLst>
          <pc:docMk/>
          <pc:sldMk cId="2556178205" sldId="260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40:11.806" v="6238" actId="20577"/>
        <pc:sldMkLst>
          <pc:docMk/>
          <pc:sldMk cId="1893782827" sldId="261"/>
        </pc:sldMkLst>
      </pc:sldChg>
    </pc:docChg>
  </pc:docChgLst>
  <pc:docChgLst>
    <pc:chgData name="Sanchez, Andrea Cecilia (Alliance Bioversity-CIAT)" userId="1c01d433-d123-45b5-bcb7-0c97fcfb82b9" providerId="ADAL" clId="{1DEA9614-913C-4513-A6B1-C816E889C8BB}"/>
    <pc:docChg chg="undo custSel addSld modSld modMainMaster modNotesMaster">
      <pc:chgData name="Sanchez, Andrea Cecilia (Alliance Bioversity-CIAT)" userId="1c01d433-d123-45b5-bcb7-0c97fcfb82b9" providerId="ADAL" clId="{1DEA9614-913C-4513-A6B1-C816E889C8BB}" dt="2023-10-12T17:45:11.963" v="1136" actId="1036"/>
      <pc:docMkLst>
        <pc:docMk/>
      </pc:docMkLst>
      <pc:sldChg chg="addSp delSp modSp mod modNotes">
        <pc:chgData name="Sanchez, Andrea Cecilia (Alliance Bioversity-CIAT)" userId="1c01d433-d123-45b5-bcb7-0c97fcfb82b9" providerId="ADAL" clId="{1DEA9614-913C-4513-A6B1-C816E889C8BB}" dt="2023-10-12T17:19:52.682" v="700"/>
        <pc:sldMkLst>
          <pc:docMk/>
          <pc:sldMk cId="0" sldId="256"/>
        </pc:sldMkLst>
      </pc:sldChg>
      <pc:sldChg chg="addSp delSp modSp add mod modNotes">
        <pc:chgData name="Sanchez, Andrea Cecilia (Alliance Bioversity-CIAT)" userId="1c01d433-d123-45b5-bcb7-0c97fcfb82b9" providerId="ADAL" clId="{1DEA9614-913C-4513-A6B1-C816E889C8BB}" dt="2023-10-12T17:45:11.963" v="1136" actId="1036"/>
        <pc:sldMkLst>
          <pc:docMk/>
          <pc:sldMk cId="2608338748" sldId="257"/>
        </pc:sldMkLst>
      </pc:sldChg>
      <pc:sldMasterChg chg="modSp modSldLayout">
        <pc:chgData name="Sanchez, Andrea Cecilia (Alliance Bioversity-CIAT)" userId="1c01d433-d123-45b5-bcb7-0c97fcfb82b9" providerId="ADAL" clId="{1DEA9614-913C-4513-A6B1-C816E889C8BB}" dt="2023-10-12T17:19:52.682" v="700"/>
        <pc:sldMasterMkLst>
          <pc:docMk/>
          <pc:sldMasterMk cId="0" sldId="2147483659"/>
        </pc:sldMasterMkLst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8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9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0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1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2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3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4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5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6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7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058FE-9EC4-4FA9-9183-F246FFFC79A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9BC3DA-6303-4C2B-98D9-47637AB9A0E6}">
      <dgm:prSet phldrT="[Text]"/>
      <dgm:spPr/>
      <dgm:t>
        <a:bodyPr/>
        <a:lstStyle/>
        <a:p>
          <a:r>
            <a:rPr lang="en-US" dirty="0"/>
            <a:t>Step 1: Identification of potential predictors of DFS adoption</a:t>
          </a:r>
          <a:endParaRPr lang="en-GB" dirty="0"/>
        </a:p>
      </dgm:t>
    </dgm:pt>
    <dgm:pt modelId="{5DFA710B-C175-492A-A061-9EA8F276B816}" type="parTrans" cxnId="{1FF3B07C-3796-4E0E-9187-6FF82E8856EE}">
      <dgm:prSet/>
      <dgm:spPr/>
      <dgm:t>
        <a:bodyPr/>
        <a:lstStyle/>
        <a:p>
          <a:endParaRPr lang="en-GB"/>
        </a:p>
      </dgm:t>
    </dgm:pt>
    <dgm:pt modelId="{F722D121-6AE0-43AF-8D2B-C71C0A06EE4E}" type="sibTrans" cxnId="{1FF3B07C-3796-4E0E-9187-6FF82E8856EE}">
      <dgm:prSet/>
      <dgm:spPr/>
      <dgm:t>
        <a:bodyPr/>
        <a:lstStyle/>
        <a:p>
          <a:endParaRPr lang="en-GB"/>
        </a:p>
      </dgm:t>
    </dgm:pt>
    <dgm:pt modelId="{47294DBE-B7B7-497F-87A3-B27F28E8F152}">
      <dgm:prSet phldrT="[Text]"/>
      <dgm:spPr/>
      <dgm:t>
        <a:bodyPr/>
        <a:lstStyle/>
        <a:p>
          <a:r>
            <a:rPr lang="en-US" dirty="0"/>
            <a:t>Step 2: Data extraction and calculation</a:t>
          </a:r>
          <a:endParaRPr lang="en-GB" dirty="0"/>
        </a:p>
      </dgm:t>
    </dgm:pt>
    <dgm:pt modelId="{637F8A6D-9E38-479F-92A6-096AFB18D3BD}" type="parTrans" cxnId="{54A6EB9D-63B0-41C9-8802-F06040BACEAD}">
      <dgm:prSet/>
      <dgm:spPr/>
      <dgm:t>
        <a:bodyPr/>
        <a:lstStyle/>
        <a:p>
          <a:endParaRPr lang="en-GB"/>
        </a:p>
      </dgm:t>
    </dgm:pt>
    <dgm:pt modelId="{43389241-5D1F-41F9-831A-C0BB6AA8B90A}" type="sibTrans" cxnId="{54A6EB9D-63B0-41C9-8802-F06040BACEAD}">
      <dgm:prSet/>
      <dgm:spPr/>
      <dgm:t>
        <a:bodyPr/>
        <a:lstStyle/>
        <a:p>
          <a:endParaRPr lang="en-GB"/>
        </a:p>
      </dgm:t>
    </dgm:pt>
    <dgm:pt modelId="{D229811F-DFF7-4471-92BE-969C825D3F4E}">
      <dgm:prSet phldrT="[Text]"/>
      <dgm:spPr/>
      <dgm:t>
        <a:bodyPr/>
        <a:lstStyle/>
        <a:p>
          <a:r>
            <a:rPr lang="en-US" dirty="0"/>
            <a:t>Step 3: Data pre-processing</a:t>
          </a:r>
          <a:endParaRPr lang="en-GB" dirty="0"/>
        </a:p>
      </dgm:t>
    </dgm:pt>
    <dgm:pt modelId="{C5ED5661-8553-4560-93AF-6B6850854073}" type="parTrans" cxnId="{0AF35DA1-82C1-4FD9-B02C-A55649AF102A}">
      <dgm:prSet/>
      <dgm:spPr/>
      <dgm:t>
        <a:bodyPr/>
        <a:lstStyle/>
        <a:p>
          <a:endParaRPr lang="en-GB"/>
        </a:p>
      </dgm:t>
    </dgm:pt>
    <dgm:pt modelId="{0BCFC69D-A1E1-43FB-88AE-68AEE214ADDB}" type="sibTrans" cxnId="{0AF35DA1-82C1-4FD9-B02C-A55649AF102A}">
      <dgm:prSet/>
      <dgm:spPr/>
      <dgm:t>
        <a:bodyPr/>
        <a:lstStyle/>
        <a:p>
          <a:endParaRPr lang="en-GB"/>
        </a:p>
      </dgm:t>
    </dgm:pt>
    <dgm:pt modelId="{F10E31FF-6FF1-4702-807E-F0011892DAAE}">
      <dgm:prSet phldrT="[Text]"/>
      <dgm:spPr/>
      <dgm:t>
        <a:bodyPr/>
        <a:lstStyle/>
        <a:p>
          <a:r>
            <a:rPr lang="en-US" dirty="0"/>
            <a:t>Step 4: Selection and prioritization of direct predictors of DFS adoption</a:t>
          </a:r>
          <a:endParaRPr lang="en-GB" dirty="0"/>
        </a:p>
      </dgm:t>
    </dgm:pt>
    <dgm:pt modelId="{E4836322-D4E8-4722-A0B0-09EC3CD983B3}" type="parTrans" cxnId="{27DA3A0B-D218-451E-9B05-BFE42D710200}">
      <dgm:prSet/>
      <dgm:spPr/>
      <dgm:t>
        <a:bodyPr/>
        <a:lstStyle/>
        <a:p>
          <a:endParaRPr lang="en-GB"/>
        </a:p>
      </dgm:t>
    </dgm:pt>
    <dgm:pt modelId="{7DCA9E8E-A92C-4B4D-805E-DADF53E8B2CD}" type="sibTrans" cxnId="{27DA3A0B-D218-451E-9B05-BFE42D710200}">
      <dgm:prSet/>
      <dgm:spPr/>
      <dgm:t>
        <a:bodyPr/>
        <a:lstStyle/>
        <a:p>
          <a:endParaRPr lang="en-GB"/>
        </a:p>
      </dgm:t>
    </dgm:pt>
    <dgm:pt modelId="{DA98222D-122C-4226-8800-2DAAA4548AA4}">
      <dgm:prSet phldrT="[Text]"/>
      <dgm:spPr/>
      <dgm:t>
        <a:bodyPr/>
        <a:lstStyle/>
        <a:p>
          <a:r>
            <a:rPr lang="en-US" dirty="0"/>
            <a:t>Step 5: Selection and prioritization of indirect predictors of DFS adoption</a:t>
          </a:r>
          <a:endParaRPr lang="en-GB" dirty="0"/>
        </a:p>
      </dgm:t>
    </dgm:pt>
    <dgm:pt modelId="{C68F1FFD-0AF4-4C0E-877F-B468A5D65787}" type="parTrans" cxnId="{7C577536-525F-4187-9CE4-18F53CAC1DCE}">
      <dgm:prSet/>
      <dgm:spPr/>
      <dgm:t>
        <a:bodyPr/>
        <a:lstStyle/>
        <a:p>
          <a:endParaRPr lang="en-GB"/>
        </a:p>
      </dgm:t>
    </dgm:pt>
    <dgm:pt modelId="{0B5C08E4-8245-4E17-9D25-7287A5356275}" type="sibTrans" cxnId="{7C577536-525F-4187-9CE4-18F53CAC1DCE}">
      <dgm:prSet/>
      <dgm:spPr/>
      <dgm:t>
        <a:bodyPr/>
        <a:lstStyle/>
        <a:p>
          <a:endParaRPr lang="en-GB"/>
        </a:p>
      </dgm:t>
    </dgm:pt>
    <dgm:pt modelId="{4DA70C2A-A479-42FA-8FEC-C7E139520F6B}">
      <dgm:prSet phldrT="[Text]"/>
      <dgm:spPr/>
      <dgm:t>
        <a:bodyPr/>
        <a:lstStyle/>
        <a:p>
          <a:r>
            <a:rPr lang="en-US"/>
            <a:t>Step 6: PLS-SEM model</a:t>
          </a:r>
          <a:endParaRPr lang="en-GB" dirty="0"/>
        </a:p>
      </dgm:t>
    </dgm:pt>
    <dgm:pt modelId="{B88A110A-CF3C-4C1C-BF6C-A5072CFFB9A6}" type="parTrans" cxnId="{9BD907D7-6375-48B1-A1B5-A00C9C657054}">
      <dgm:prSet/>
      <dgm:spPr/>
    </dgm:pt>
    <dgm:pt modelId="{6689FD6F-99F4-486C-B7DC-11F02AF8D00E}" type="sibTrans" cxnId="{9BD907D7-6375-48B1-A1B5-A00C9C657054}">
      <dgm:prSet/>
      <dgm:spPr/>
    </dgm:pt>
    <dgm:pt modelId="{5F18C1B6-6C23-4DCB-9579-38E81B9DCD78}" type="pres">
      <dgm:prSet presAssocID="{3EF058FE-9EC4-4FA9-9183-F246FFFC79A6}" presName="Name0" presStyleCnt="0">
        <dgm:presLayoutVars>
          <dgm:dir/>
          <dgm:resizeHandles val="exact"/>
        </dgm:presLayoutVars>
      </dgm:prSet>
      <dgm:spPr/>
    </dgm:pt>
    <dgm:pt modelId="{2F7A9803-36A9-484A-A86D-BA18F15248AB}" type="pres">
      <dgm:prSet presAssocID="{3EF058FE-9EC4-4FA9-9183-F246FFFC79A6}" presName="cycle" presStyleCnt="0"/>
      <dgm:spPr/>
    </dgm:pt>
    <dgm:pt modelId="{549C7620-BFD1-41D1-802C-09EB45FFA35A}" type="pres">
      <dgm:prSet presAssocID="{939BC3DA-6303-4C2B-98D9-47637AB9A0E6}" presName="nodeFirstNode" presStyleLbl="node1" presStyleIdx="0" presStyleCnt="6">
        <dgm:presLayoutVars>
          <dgm:bulletEnabled val="1"/>
        </dgm:presLayoutVars>
      </dgm:prSet>
      <dgm:spPr/>
    </dgm:pt>
    <dgm:pt modelId="{A964C9BE-A8D9-4CC4-BC6A-02E0CCAFF41B}" type="pres">
      <dgm:prSet presAssocID="{F722D121-6AE0-43AF-8D2B-C71C0A06EE4E}" presName="sibTransFirstNode" presStyleLbl="bgShp" presStyleIdx="0" presStyleCnt="1"/>
      <dgm:spPr/>
    </dgm:pt>
    <dgm:pt modelId="{00D94B6A-14A4-4BF8-8FC7-A09113DE7A26}" type="pres">
      <dgm:prSet presAssocID="{47294DBE-B7B7-497F-87A3-B27F28E8F152}" presName="nodeFollowingNodes" presStyleLbl="node1" presStyleIdx="1" presStyleCnt="6">
        <dgm:presLayoutVars>
          <dgm:bulletEnabled val="1"/>
        </dgm:presLayoutVars>
      </dgm:prSet>
      <dgm:spPr/>
    </dgm:pt>
    <dgm:pt modelId="{B7FE01A2-F2BA-4969-B2EC-B6A37AE4FDC0}" type="pres">
      <dgm:prSet presAssocID="{D229811F-DFF7-4471-92BE-969C825D3F4E}" presName="nodeFollowingNodes" presStyleLbl="node1" presStyleIdx="2" presStyleCnt="6">
        <dgm:presLayoutVars>
          <dgm:bulletEnabled val="1"/>
        </dgm:presLayoutVars>
      </dgm:prSet>
      <dgm:spPr/>
    </dgm:pt>
    <dgm:pt modelId="{BFBCEE32-0E65-4787-B4CE-09214CEAE620}" type="pres">
      <dgm:prSet presAssocID="{F10E31FF-6FF1-4702-807E-F0011892DAAE}" presName="nodeFollowingNodes" presStyleLbl="node1" presStyleIdx="3" presStyleCnt="6">
        <dgm:presLayoutVars>
          <dgm:bulletEnabled val="1"/>
        </dgm:presLayoutVars>
      </dgm:prSet>
      <dgm:spPr/>
    </dgm:pt>
    <dgm:pt modelId="{B34DF089-D32D-4CC1-9CAE-29C5EF4FD364}" type="pres">
      <dgm:prSet presAssocID="{DA98222D-122C-4226-8800-2DAAA4548AA4}" presName="nodeFollowingNodes" presStyleLbl="node1" presStyleIdx="4" presStyleCnt="6">
        <dgm:presLayoutVars>
          <dgm:bulletEnabled val="1"/>
        </dgm:presLayoutVars>
      </dgm:prSet>
      <dgm:spPr/>
    </dgm:pt>
    <dgm:pt modelId="{D39DDF6B-DD73-4B1C-92DE-B366A4FE351C}" type="pres">
      <dgm:prSet presAssocID="{4DA70C2A-A479-42FA-8FEC-C7E139520F6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7DA3A0B-D218-451E-9B05-BFE42D710200}" srcId="{3EF058FE-9EC4-4FA9-9183-F246FFFC79A6}" destId="{F10E31FF-6FF1-4702-807E-F0011892DAAE}" srcOrd="3" destOrd="0" parTransId="{E4836322-D4E8-4722-A0B0-09EC3CD983B3}" sibTransId="{7DCA9E8E-A92C-4B4D-805E-DADF53E8B2CD}"/>
    <dgm:cxn modelId="{A8DDAB10-9B57-48C1-B99A-AFE5A929B156}" type="presOf" srcId="{F722D121-6AE0-43AF-8D2B-C71C0A06EE4E}" destId="{A964C9BE-A8D9-4CC4-BC6A-02E0CCAFF41B}" srcOrd="0" destOrd="0" presId="urn:microsoft.com/office/officeart/2005/8/layout/cycle3"/>
    <dgm:cxn modelId="{A3F65518-85D3-43F4-9288-1F88846E9E6F}" type="presOf" srcId="{3EF058FE-9EC4-4FA9-9183-F246FFFC79A6}" destId="{5F18C1B6-6C23-4DCB-9579-38E81B9DCD78}" srcOrd="0" destOrd="0" presId="urn:microsoft.com/office/officeart/2005/8/layout/cycle3"/>
    <dgm:cxn modelId="{7C577536-525F-4187-9CE4-18F53CAC1DCE}" srcId="{3EF058FE-9EC4-4FA9-9183-F246FFFC79A6}" destId="{DA98222D-122C-4226-8800-2DAAA4548AA4}" srcOrd="4" destOrd="0" parTransId="{C68F1FFD-0AF4-4C0E-877F-B468A5D65787}" sibTransId="{0B5C08E4-8245-4E17-9D25-7287A5356275}"/>
    <dgm:cxn modelId="{58745265-FECF-4A6E-B3A8-5402A780B5C6}" type="presOf" srcId="{D229811F-DFF7-4471-92BE-969C825D3F4E}" destId="{B7FE01A2-F2BA-4969-B2EC-B6A37AE4FDC0}" srcOrd="0" destOrd="0" presId="urn:microsoft.com/office/officeart/2005/8/layout/cycle3"/>
    <dgm:cxn modelId="{2F67A078-3A90-447D-BEED-55B2638DD366}" type="presOf" srcId="{F10E31FF-6FF1-4702-807E-F0011892DAAE}" destId="{BFBCEE32-0E65-4787-B4CE-09214CEAE620}" srcOrd="0" destOrd="0" presId="urn:microsoft.com/office/officeart/2005/8/layout/cycle3"/>
    <dgm:cxn modelId="{1FF3B07C-3796-4E0E-9187-6FF82E8856EE}" srcId="{3EF058FE-9EC4-4FA9-9183-F246FFFC79A6}" destId="{939BC3DA-6303-4C2B-98D9-47637AB9A0E6}" srcOrd="0" destOrd="0" parTransId="{5DFA710B-C175-492A-A061-9EA8F276B816}" sibTransId="{F722D121-6AE0-43AF-8D2B-C71C0A06EE4E}"/>
    <dgm:cxn modelId="{429AF58F-77F3-4DE7-A0FA-70155264FE74}" type="presOf" srcId="{4DA70C2A-A479-42FA-8FEC-C7E139520F6B}" destId="{D39DDF6B-DD73-4B1C-92DE-B366A4FE351C}" srcOrd="0" destOrd="0" presId="urn:microsoft.com/office/officeart/2005/8/layout/cycle3"/>
    <dgm:cxn modelId="{4FB8EF90-539E-4810-9ACA-0D4410B61FA6}" type="presOf" srcId="{939BC3DA-6303-4C2B-98D9-47637AB9A0E6}" destId="{549C7620-BFD1-41D1-802C-09EB45FFA35A}" srcOrd="0" destOrd="0" presId="urn:microsoft.com/office/officeart/2005/8/layout/cycle3"/>
    <dgm:cxn modelId="{54A6EB9D-63B0-41C9-8802-F06040BACEAD}" srcId="{3EF058FE-9EC4-4FA9-9183-F246FFFC79A6}" destId="{47294DBE-B7B7-497F-87A3-B27F28E8F152}" srcOrd="1" destOrd="0" parTransId="{637F8A6D-9E38-479F-92A6-096AFB18D3BD}" sibTransId="{43389241-5D1F-41F9-831A-C0BB6AA8B90A}"/>
    <dgm:cxn modelId="{0AF35DA1-82C1-4FD9-B02C-A55649AF102A}" srcId="{3EF058FE-9EC4-4FA9-9183-F246FFFC79A6}" destId="{D229811F-DFF7-4471-92BE-969C825D3F4E}" srcOrd="2" destOrd="0" parTransId="{C5ED5661-8553-4560-93AF-6B6850854073}" sibTransId="{0BCFC69D-A1E1-43FB-88AE-68AEE214ADDB}"/>
    <dgm:cxn modelId="{B7E3A9A6-D62A-4BCD-960F-4A400DB11D92}" type="presOf" srcId="{DA98222D-122C-4226-8800-2DAAA4548AA4}" destId="{B34DF089-D32D-4CC1-9CAE-29C5EF4FD364}" srcOrd="0" destOrd="0" presId="urn:microsoft.com/office/officeart/2005/8/layout/cycle3"/>
    <dgm:cxn modelId="{9BD907D7-6375-48B1-A1B5-A00C9C657054}" srcId="{3EF058FE-9EC4-4FA9-9183-F246FFFC79A6}" destId="{4DA70C2A-A479-42FA-8FEC-C7E139520F6B}" srcOrd="5" destOrd="0" parTransId="{B88A110A-CF3C-4C1C-BF6C-A5072CFFB9A6}" sibTransId="{6689FD6F-99F4-486C-B7DC-11F02AF8D00E}"/>
    <dgm:cxn modelId="{81238DF6-0AE5-4A21-B754-BA1E29BF2444}" type="presOf" srcId="{47294DBE-B7B7-497F-87A3-B27F28E8F152}" destId="{00D94B6A-14A4-4BF8-8FC7-A09113DE7A26}" srcOrd="0" destOrd="0" presId="urn:microsoft.com/office/officeart/2005/8/layout/cycle3"/>
    <dgm:cxn modelId="{76C81BA4-BC8B-4629-BBCD-815C08F743D5}" type="presParOf" srcId="{5F18C1B6-6C23-4DCB-9579-38E81B9DCD78}" destId="{2F7A9803-36A9-484A-A86D-BA18F15248AB}" srcOrd="0" destOrd="0" presId="urn:microsoft.com/office/officeart/2005/8/layout/cycle3"/>
    <dgm:cxn modelId="{61F01734-C448-431B-B458-1C344FDF419B}" type="presParOf" srcId="{2F7A9803-36A9-484A-A86D-BA18F15248AB}" destId="{549C7620-BFD1-41D1-802C-09EB45FFA35A}" srcOrd="0" destOrd="0" presId="urn:microsoft.com/office/officeart/2005/8/layout/cycle3"/>
    <dgm:cxn modelId="{EBFD2920-ACF3-4C78-873A-E2F44BCD94CC}" type="presParOf" srcId="{2F7A9803-36A9-484A-A86D-BA18F15248AB}" destId="{A964C9BE-A8D9-4CC4-BC6A-02E0CCAFF41B}" srcOrd="1" destOrd="0" presId="urn:microsoft.com/office/officeart/2005/8/layout/cycle3"/>
    <dgm:cxn modelId="{69A1421F-231C-4B9E-8881-D8878880FB3A}" type="presParOf" srcId="{2F7A9803-36A9-484A-A86D-BA18F15248AB}" destId="{00D94B6A-14A4-4BF8-8FC7-A09113DE7A26}" srcOrd="2" destOrd="0" presId="urn:microsoft.com/office/officeart/2005/8/layout/cycle3"/>
    <dgm:cxn modelId="{B50A8E5F-8032-4C65-82BE-1D692F0B93AA}" type="presParOf" srcId="{2F7A9803-36A9-484A-A86D-BA18F15248AB}" destId="{B7FE01A2-F2BA-4969-B2EC-B6A37AE4FDC0}" srcOrd="3" destOrd="0" presId="urn:microsoft.com/office/officeart/2005/8/layout/cycle3"/>
    <dgm:cxn modelId="{9D637B02-4562-461A-BAA2-B1912B0EBB41}" type="presParOf" srcId="{2F7A9803-36A9-484A-A86D-BA18F15248AB}" destId="{BFBCEE32-0E65-4787-B4CE-09214CEAE620}" srcOrd="4" destOrd="0" presId="urn:microsoft.com/office/officeart/2005/8/layout/cycle3"/>
    <dgm:cxn modelId="{F10A5C2A-7687-42DD-911D-58A7C301A3EA}" type="presParOf" srcId="{2F7A9803-36A9-484A-A86D-BA18F15248AB}" destId="{B34DF089-D32D-4CC1-9CAE-29C5EF4FD364}" srcOrd="5" destOrd="0" presId="urn:microsoft.com/office/officeart/2005/8/layout/cycle3"/>
    <dgm:cxn modelId="{9864F2E4-75D4-44BE-8A8A-5F37AE7922C2}" type="presParOf" srcId="{2F7A9803-36A9-484A-A86D-BA18F15248AB}" destId="{D39DDF6B-DD73-4B1C-92DE-B366A4FE351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C9BE-A8D9-4CC4-BC6A-02E0CCAFF41B}">
      <dsp:nvSpPr>
        <dsp:cNvPr id="0" name=""/>
        <dsp:cNvSpPr/>
      </dsp:nvSpPr>
      <dsp:spPr>
        <a:xfrm>
          <a:off x="1776466" y="-6167"/>
          <a:ext cx="7007117" cy="7007117"/>
        </a:xfrm>
        <a:prstGeom prst="circularArrow">
          <a:avLst>
            <a:gd name="adj1" fmla="val 5274"/>
            <a:gd name="adj2" fmla="val 312630"/>
            <a:gd name="adj3" fmla="val 14203027"/>
            <a:gd name="adj4" fmla="val 1714172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C7620-BFD1-41D1-802C-09EB45FFA35A}">
      <dsp:nvSpPr>
        <dsp:cNvPr id="0" name=""/>
        <dsp:cNvSpPr/>
      </dsp:nvSpPr>
      <dsp:spPr>
        <a:xfrm>
          <a:off x="3929081" y="1900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1: Identification of potential predictors of DFS adoption</a:t>
          </a:r>
          <a:endParaRPr lang="en-GB" sz="2000" kern="1200" dirty="0"/>
        </a:p>
      </dsp:txBody>
      <dsp:txXfrm>
        <a:off x="3995029" y="67848"/>
        <a:ext cx="2569991" cy="1219047"/>
      </dsp:txXfrm>
    </dsp:sp>
    <dsp:sp modelId="{00D94B6A-14A4-4BF8-8FC7-A09113DE7A26}">
      <dsp:nvSpPr>
        <dsp:cNvPr id="0" name=""/>
        <dsp:cNvSpPr/>
      </dsp:nvSpPr>
      <dsp:spPr>
        <a:xfrm>
          <a:off x="6390883" y="1423222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2: Data extraction and calculation</a:t>
          </a:r>
          <a:endParaRPr lang="en-GB" sz="2000" kern="1200" dirty="0"/>
        </a:p>
      </dsp:txBody>
      <dsp:txXfrm>
        <a:off x="6456831" y="1489170"/>
        <a:ext cx="2569991" cy="1219047"/>
      </dsp:txXfrm>
    </dsp:sp>
    <dsp:sp modelId="{B7FE01A2-F2BA-4969-B2EC-B6A37AE4FDC0}">
      <dsp:nvSpPr>
        <dsp:cNvPr id="0" name=""/>
        <dsp:cNvSpPr/>
      </dsp:nvSpPr>
      <dsp:spPr>
        <a:xfrm>
          <a:off x="6390883" y="4265866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3: Data pre-processing</a:t>
          </a:r>
          <a:endParaRPr lang="en-GB" sz="2000" kern="1200" dirty="0"/>
        </a:p>
      </dsp:txBody>
      <dsp:txXfrm>
        <a:off x="6456831" y="4331814"/>
        <a:ext cx="2569991" cy="1219047"/>
      </dsp:txXfrm>
    </dsp:sp>
    <dsp:sp modelId="{BFBCEE32-0E65-4787-B4CE-09214CEAE620}">
      <dsp:nvSpPr>
        <dsp:cNvPr id="0" name=""/>
        <dsp:cNvSpPr/>
      </dsp:nvSpPr>
      <dsp:spPr>
        <a:xfrm>
          <a:off x="3929081" y="5687188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4: Selection and prioritization of direct predictors of DFS adoption</a:t>
          </a:r>
          <a:endParaRPr lang="en-GB" sz="2000" kern="1200" dirty="0"/>
        </a:p>
      </dsp:txBody>
      <dsp:txXfrm>
        <a:off x="3995029" y="5753136"/>
        <a:ext cx="2569991" cy="1219047"/>
      </dsp:txXfrm>
    </dsp:sp>
    <dsp:sp modelId="{B34DF089-D32D-4CC1-9CAE-29C5EF4FD364}">
      <dsp:nvSpPr>
        <dsp:cNvPr id="0" name=""/>
        <dsp:cNvSpPr/>
      </dsp:nvSpPr>
      <dsp:spPr>
        <a:xfrm>
          <a:off x="1467279" y="4265866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5: Selection and prioritization of indirect predictors of DFS adoption</a:t>
          </a:r>
          <a:endParaRPr lang="en-GB" sz="2000" kern="1200" dirty="0"/>
        </a:p>
      </dsp:txBody>
      <dsp:txXfrm>
        <a:off x="1533227" y="4331814"/>
        <a:ext cx="2569991" cy="1219047"/>
      </dsp:txXfrm>
    </dsp:sp>
    <dsp:sp modelId="{D39DDF6B-DD73-4B1C-92DE-B366A4FE351C}">
      <dsp:nvSpPr>
        <dsp:cNvPr id="0" name=""/>
        <dsp:cNvSpPr/>
      </dsp:nvSpPr>
      <dsp:spPr>
        <a:xfrm>
          <a:off x="1467279" y="1423222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6: PLS-SEM model</a:t>
          </a:r>
          <a:endParaRPr lang="en-GB" sz="2000" kern="1200" dirty="0"/>
        </a:p>
      </dsp:txBody>
      <dsp:txXfrm>
        <a:off x="1533227" y="1489170"/>
        <a:ext cx="2569991" cy="1219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7127EF5-CFB2-9F6B-E3E1-EA99296A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5A6FA35B-3A85-6C30-F58F-0DDAFE95E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6279FB-5D44-3998-5943-B9E1DA2B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A52284CA-C0A9-FB86-65DE-BA6D5F7B8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2A5E100-E03A-C06A-EF6B-943033AA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6D082817-E624-0D5B-EEB2-5F53341E5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5A716B-7612-AA24-44B0-4C1E542E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58F97DB0-987A-24F6-5A15-CEF41D99BC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B5CEC8-5995-B0E5-9993-9CE560E5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7BFB0587-F7BD-51F0-453B-D8CD99553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5734A9A-B0C5-D9EE-0D74-D49A1BDBA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FB4B16B-C235-AD54-D80B-4968276A4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7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8006" y="2592352"/>
            <a:ext cx="13464064" cy="55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980010" y="8319707"/>
            <a:ext cx="11880056" cy="38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94847" y="2410846"/>
            <a:ext cx="10050382" cy="136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331451" y="5847445"/>
            <a:ext cx="13423731" cy="34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98583" y="2530935"/>
            <a:ext cx="13423731" cy="100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80756" y="3949023"/>
            <a:ext cx="13662064" cy="6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80756" y="10600393"/>
            <a:ext cx="13662064" cy="3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sz="25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sz="23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89005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019040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1069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1070" y="3883019"/>
            <a:ext cx="6701093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91070" y="5786032"/>
            <a:ext cx="6701093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8019039" y="3883019"/>
            <a:ext cx="6734095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8019039" y="5786032"/>
            <a:ext cx="6734095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92487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594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DAFCE36-70AA-5AF5-349F-779D8215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E5A36F0-6B0C-A30A-11A8-90D6000A5A0B}"/>
              </a:ext>
            </a:extLst>
          </p:cNvPr>
          <p:cNvSpPr/>
          <p:nvPr/>
        </p:nvSpPr>
        <p:spPr>
          <a:xfrm>
            <a:off x="554694" y="102075"/>
            <a:ext cx="738404" cy="26680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1FDC0199-5F70-BB16-406B-441FED34D008}"/>
              </a:ext>
            </a:extLst>
          </p:cNvPr>
          <p:cNvSpPr txBox="1"/>
          <p:nvPr/>
        </p:nvSpPr>
        <p:spPr>
          <a:xfrm rot="16200000">
            <a:off x="-498636" y="1322886"/>
            <a:ext cx="2845064" cy="3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I) Identification of potential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7A2AB1-3192-3CB7-E2B5-7A6283B2E3FF}"/>
              </a:ext>
            </a:extLst>
          </p:cNvPr>
          <p:cNvGrpSpPr/>
          <p:nvPr/>
        </p:nvGrpSpPr>
        <p:grpSpPr>
          <a:xfrm>
            <a:off x="554694" y="2824630"/>
            <a:ext cx="738404" cy="1956027"/>
            <a:chOff x="567464" y="4606352"/>
            <a:chExt cx="738404" cy="1956027"/>
          </a:xfrm>
        </p:grpSpPr>
        <p:sp>
          <p:nvSpPr>
            <p:cNvPr id="96" name="Google Shape;96;p13">
              <a:extLst>
                <a:ext uri="{FF2B5EF4-FFF2-40B4-BE49-F238E27FC236}">
                  <a16:creationId xmlns:a16="http://schemas.microsoft.com/office/drawing/2014/main" id="{68F49987-1DC5-001B-5D69-8BCE28EE0D31}"/>
                </a:ext>
              </a:extLst>
            </p:cNvPr>
            <p:cNvSpPr/>
            <p:nvPr/>
          </p:nvSpPr>
          <p:spPr>
            <a:xfrm>
              <a:off x="567464" y="4669144"/>
              <a:ext cx="738404" cy="18617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97;p13">
              <a:extLst>
                <a:ext uri="{FF2B5EF4-FFF2-40B4-BE49-F238E27FC236}">
                  <a16:creationId xmlns:a16="http://schemas.microsoft.com/office/drawing/2014/main" id="{936E15ED-E1BC-C783-FC1D-ECA59C3CF120}"/>
                </a:ext>
              </a:extLst>
            </p:cNvPr>
            <p:cNvSpPr txBox="1"/>
            <p:nvPr/>
          </p:nvSpPr>
          <p:spPr>
            <a:xfrm rot="-5400000">
              <a:off x="-43278" y="5325408"/>
              <a:ext cx="1956027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ii) Calculation  and extraction of factors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C5C10BB6-E25E-09AA-E1AA-EFF10A4D0AC7}"/>
              </a:ext>
            </a:extLst>
          </p:cNvPr>
          <p:cNvSpPr/>
          <p:nvPr/>
        </p:nvSpPr>
        <p:spPr>
          <a:xfrm>
            <a:off x="1477190" y="220610"/>
            <a:ext cx="3072467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syntheses (Sanchez et al., 2024; Sanchez et al., 2025): 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(222 unique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AC90F5D6-E1CC-3D90-CDA0-DC70031588B9}"/>
              </a:ext>
            </a:extLst>
          </p:cNvPr>
          <p:cNvSpPr/>
          <p:nvPr/>
        </p:nvSpPr>
        <p:spPr>
          <a:xfrm>
            <a:off x="5284922" y="2964623"/>
            <a:ext cx="2114854" cy="7256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HOLPA survey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Ucayali, Peru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3;p13">
            <a:extLst>
              <a:ext uri="{FF2B5EF4-FFF2-40B4-BE49-F238E27FC236}">
                <a16:creationId xmlns:a16="http://schemas.microsoft.com/office/drawing/2014/main" id="{3BA239DA-1F47-89A4-A390-A1889272B1CE}"/>
              </a:ext>
            </a:extLst>
          </p:cNvPr>
          <p:cNvSpPr/>
          <p:nvPr/>
        </p:nvSpPr>
        <p:spPr>
          <a:xfrm>
            <a:off x="5179296" y="220610"/>
            <a:ext cx="2326106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Behavioural constructs (Dessart et al., 2019):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 unique factors)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F93AD4-5959-8133-F8B8-420197536FBD}"/>
              </a:ext>
            </a:extLst>
          </p:cNvPr>
          <p:cNvGrpSpPr/>
          <p:nvPr/>
        </p:nvGrpSpPr>
        <p:grpSpPr>
          <a:xfrm>
            <a:off x="554694" y="4895010"/>
            <a:ext cx="738405" cy="1317533"/>
            <a:chOff x="567464" y="4895010"/>
            <a:chExt cx="738405" cy="1317533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4A78B076-5030-2507-5011-7B1FABDCFBE3}"/>
                </a:ext>
              </a:extLst>
            </p:cNvPr>
            <p:cNvSpPr/>
            <p:nvPr/>
          </p:nvSpPr>
          <p:spPr>
            <a:xfrm rot="16200000">
              <a:off x="277901" y="5184574"/>
              <a:ext cx="1317532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5C95B392-491A-E034-421E-CD6F499AFD17}"/>
                </a:ext>
              </a:extLst>
            </p:cNvPr>
            <p:cNvSpPr txBox="1"/>
            <p:nvPr/>
          </p:nvSpPr>
          <p:spPr>
            <a:xfrm rot="16200000">
              <a:off x="277901" y="5283776"/>
              <a:ext cx="1317532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iii) 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E583857D-9E4E-853E-7170-C14B8A488DF1}"/>
              </a:ext>
            </a:extLst>
          </p:cNvPr>
          <p:cNvSpPr/>
          <p:nvPr/>
        </p:nvSpPr>
        <p:spPr>
          <a:xfrm>
            <a:off x="5097724" y="4973728"/>
            <a:ext cx="2459035" cy="53240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(269)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>
            <a:extLst>
              <a:ext uri="{FF2B5EF4-FFF2-40B4-BE49-F238E27FC236}">
                <a16:creationId xmlns:a16="http://schemas.microsoft.com/office/drawing/2014/main" id="{A4BB367E-10C8-07AA-2576-D344CE759461}"/>
              </a:ext>
            </a:extLst>
          </p:cNvPr>
          <p:cNvSpPr/>
          <p:nvPr/>
        </p:nvSpPr>
        <p:spPr>
          <a:xfrm>
            <a:off x="5298349" y="4036756"/>
            <a:ext cx="2088000" cy="56298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 unique factors across 14 categories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13">
            <a:extLst>
              <a:ext uri="{FF2B5EF4-FFF2-40B4-BE49-F238E27FC236}">
                <a16:creationId xmlns:a16="http://schemas.microsoft.com/office/drawing/2014/main" id="{809B5C49-6699-AC11-1697-DDB1ADA47CF7}"/>
              </a:ext>
            </a:extLst>
          </p:cNvPr>
          <p:cNvSpPr/>
          <p:nvPr/>
        </p:nvSpPr>
        <p:spPr>
          <a:xfrm>
            <a:off x="5179296" y="2013457"/>
            <a:ext cx="2326106" cy="58648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301 unique factors across 14 categories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C236466B-581A-1DDD-9CCB-591B238735AA}"/>
              </a:ext>
            </a:extLst>
          </p:cNvPr>
          <p:cNvSpPr/>
          <p:nvPr/>
        </p:nvSpPr>
        <p:spPr>
          <a:xfrm>
            <a:off x="5283241" y="5817395"/>
            <a:ext cx="2088000" cy="3742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standardization</a:t>
            </a:r>
            <a:endParaRPr sz="1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A3738-166F-51E4-55C0-406F4E836853}"/>
              </a:ext>
            </a:extLst>
          </p:cNvPr>
          <p:cNvCxnSpPr>
            <a:cxnSpLocks/>
            <a:stCxn id="219" idx="2"/>
            <a:endCxn id="5" idx="0"/>
          </p:cNvCxnSpPr>
          <p:nvPr/>
        </p:nvCxnSpPr>
        <p:spPr>
          <a:xfrm flipH="1">
            <a:off x="6327241" y="5506137"/>
            <a:ext cx="1" cy="3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120;p13">
            <a:extLst>
              <a:ext uri="{FF2B5EF4-FFF2-40B4-BE49-F238E27FC236}">
                <a16:creationId xmlns:a16="http://schemas.microsoft.com/office/drawing/2014/main" id="{E8B2E19F-5CD4-34D3-99D6-AE49AC1905D8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6342349" y="3690286"/>
            <a:ext cx="0" cy="3464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120;p13">
            <a:extLst>
              <a:ext uri="{FF2B5EF4-FFF2-40B4-BE49-F238E27FC236}">
                <a16:creationId xmlns:a16="http://schemas.microsoft.com/office/drawing/2014/main" id="{EA53584A-7D14-F4A9-EACB-7B6DF4EDD158}"/>
              </a:ext>
            </a:extLst>
          </p:cNvPr>
          <p:cNvCxnSpPr>
            <a:cxnSpLocks/>
            <a:stCxn id="98" idx="2"/>
          </p:cNvCxnSpPr>
          <p:nvPr/>
        </p:nvCxnSpPr>
        <p:spPr>
          <a:xfrm flipV="1">
            <a:off x="6342349" y="3590108"/>
            <a:ext cx="8218" cy="1001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" name="Google Shape;101;p13">
            <a:extLst>
              <a:ext uri="{FF2B5EF4-FFF2-40B4-BE49-F238E27FC236}">
                <a16:creationId xmlns:a16="http://schemas.microsoft.com/office/drawing/2014/main" id="{B7C70CE2-C9C3-B9FF-EF72-63AF9D46E9DA}"/>
              </a:ext>
            </a:extLst>
          </p:cNvPr>
          <p:cNvSpPr/>
          <p:nvPr/>
        </p:nvSpPr>
        <p:spPr>
          <a:xfrm>
            <a:off x="4593410" y="6530080"/>
            <a:ext cx="3467663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(185 factors across 14 categories)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CDA412-5B61-A331-7475-86E4C8972ABE}"/>
              </a:ext>
            </a:extLst>
          </p:cNvPr>
          <p:cNvCxnSpPr>
            <a:cxnSpLocks/>
            <a:stCxn id="47" idx="3"/>
            <a:endCxn id="55" idx="1"/>
          </p:cNvCxnSpPr>
          <p:nvPr/>
        </p:nvCxnSpPr>
        <p:spPr>
          <a:xfrm flipV="1">
            <a:off x="8061073" y="6878613"/>
            <a:ext cx="287924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A855F8-64CA-17F5-2300-46E9C3802E92}"/>
              </a:ext>
            </a:extLst>
          </p:cNvPr>
          <p:cNvGrpSpPr/>
          <p:nvPr/>
        </p:nvGrpSpPr>
        <p:grpSpPr>
          <a:xfrm>
            <a:off x="554694" y="6519780"/>
            <a:ext cx="738404" cy="3503858"/>
            <a:chOff x="3629093" y="8481429"/>
            <a:chExt cx="738404" cy="3806843"/>
          </a:xfrm>
        </p:grpSpPr>
        <p:sp>
          <p:nvSpPr>
            <p:cNvPr id="53" name="Google Shape;96;p13">
              <a:extLst>
                <a:ext uri="{FF2B5EF4-FFF2-40B4-BE49-F238E27FC236}">
                  <a16:creationId xmlns:a16="http://schemas.microsoft.com/office/drawing/2014/main" id="{5417E06A-F4EB-4177-C745-B32C6B099EB4}"/>
                </a:ext>
              </a:extLst>
            </p:cNvPr>
            <p:cNvSpPr/>
            <p:nvPr/>
          </p:nvSpPr>
          <p:spPr>
            <a:xfrm>
              <a:off x="3629093" y="8481429"/>
              <a:ext cx="738404" cy="38068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97;p13">
              <a:extLst>
                <a:ext uri="{FF2B5EF4-FFF2-40B4-BE49-F238E27FC236}">
                  <a16:creationId xmlns:a16="http://schemas.microsoft.com/office/drawing/2014/main" id="{86437C63-1DAE-7D94-49E3-F88A3E2678ED}"/>
                </a:ext>
              </a:extLst>
            </p:cNvPr>
            <p:cNvSpPr txBox="1"/>
            <p:nvPr/>
          </p:nvSpPr>
          <p:spPr>
            <a:xfrm rot="16200000">
              <a:off x="2111046" y="10125893"/>
              <a:ext cx="3806842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IV) Selection and prioritization of </a:t>
              </a:r>
            </a:p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95;p13">
            <a:extLst>
              <a:ext uri="{FF2B5EF4-FFF2-40B4-BE49-F238E27FC236}">
                <a16:creationId xmlns:a16="http://schemas.microsoft.com/office/drawing/2014/main" id="{FA7AFCEE-26A5-65C6-4CFF-A2CCF8A5F17F}"/>
              </a:ext>
            </a:extLst>
          </p:cNvPr>
          <p:cNvSpPr/>
          <p:nvPr/>
        </p:nvSpPr>
        <p:spPr>
          <a:xfrm>
            <a:off x="8348997" y="6549947"/>
            <a:ext cx="358629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</a:t>
            </a:r>
          </a:p>
          <a:p>
            <a:pPr marL="72000">
              <a:lnSpc>
                <a:spcPct val="107000"/>
              </a:lnSpc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(84 factors across 13 categories)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101;p13">
            <a:extLst>
              <a:ext uri="{FF2B5EF4-FFF2-40B4-BE49-F238E27FC236}">
                <a16:creationId xmlns:a16="http://schemas.microsoft.com/office/drawing/2014/main" id="{E83798FA-473A-8663-3C75-D28E1B895955}"/>
              </a:ext>
            </a:extLst>
          </p:cNvPr>
          <p:cNvSpPr/>
          <p:nvPr/>
        </p:nvSpPr>
        <p:spPr>
          <a:xfrm>
            <a:off x="4589841" y="7415439"/>
            <a:ext cx="3467664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(150 factors across 14 categories)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236B17-C8E5-78FE-0FA8-527EEDB3BFE6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6323673" y="7229291"/>
            <a:ext cx="3569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95;p13">
            <a:extLst>
              <a:ext uri="{FF2B5EF4-FFF2-40B4-BE49-F238E27FC236}">
                <a16:creationId xmlns:a16="http://schemas.microsoft.com/office/drawing/2014/main" id="{856A44AC-D5FB-CB4D-7153-91D12D846EE9}"/>
              </a:ext>
            </a:extLst>
          </p:cNvPr>
          <p:cNvSpPr/>
          <p:nvPr/>
        </p:nvSpPr>
        <p:spPr>
          <a:xfrm>
            <a:off x="8348998" y="7361605"/>
            <a:ext cx="3586292" cy="657331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</a:t>
            </a:r>
          </a:p>
          <a:p>
            <a:pPr marL="72000">
              <a:lnSpc>
                <a:spcPct val="107000"/>
              </a:lnSpc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(35 factors across 8 categories)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0EFE37-606F-830A-55F1-2058E1B6533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8057505" y="7688181"/>
            <a:ext cx="291493" cy="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101;p13">
            <a:extLst>
              <a:ext uri="{FF2B5EF4-FFF2-40B4-BE49-F238E27FC236}">
                <a16:creationId xmlns:a16="http://schemas.microsoft.com/office/drawing/2014/main" id="{D8C8E906-4AF4-8398-DD9C-602CB2F79891}"/>
              </a:ext>
            </a:extLst>
          </p:cNvPr>
          <p:cNvSpPr/>
          <p:nvPr/>
        </p:nvSpPr>
        <p:spPr>
          <a:xfrm>
            <a:off x="4586468" y="8198760"/>
            <a:ext cx="3485806" cy="56687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(119 factors across 13 categories)</a:t>
            </a:r>
          </a:p>
        </p:txBody>
      </p:sp>
      <p:sp>
        <p:nvSpPr>
          <p:cNvPr id="63" name="Google Shape;95;p13">
            <a:extLst>
              <a:ext uri="{FF2B5EF4-FFF2-40B4-BE49-F238E27FC236}">
                <a16:creationId xmlns:a16="http://schemas.microsoft.com/office/drawing/2014/main" id="{8D2A74C7-0E4B-CAAA-3CDA-0161924A3F5A}"/>
              </a:ext>
            </a:extLst>
          </p:cNvPr>
          <p:cNvSpPr/>
          <p:nvPr/>
        </p:nvSpPr>
        <p:spPr>
          <a:xfrm>
            <a:off x="8348775" y="8153856"/>
            <a:ext cx="3592213" cy="654874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(31 factors across 10 categories)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50BC97-62C0-3E06-8A29-BBF48A742CA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072274" y="8481293"/>
            <a:ext cx="276501" cy="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5CC4F0-9A6C-086A-AD1E-1F3A9AD6A51B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6323673" y="7960923"/>
            <a:ext cx="5698" cy="23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BDB296-3BC2-D322-2E44-FF26D5D0B81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6325458" y="8765635"/>
            <a:ext cx="3913" cy="27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01;p13">
            <a:extLst>
              <a:ext uri="{FF2B5EF4-FFF2-40B4-BE49-F238E27FC236}">
                <a16:creationId xmlns:a16="http://schemas.microsoft.com/office/drawing/2014/main" id="{633A735D-C39E-0AD0-D49D-F7953F6F3813}"/>
              </a:ext>
            </a:extLst>
          </p:cNvPr>
          <p:cNvSpPr/>
          <p:nvPr/>
        </p:nvSpPr>
        <p:spPr>
          <a:xfrm>
            <a:off x="4593410" y="9040914"/>
            <a:ext cx="3464095" cy="101690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Support Vector Machine classifier (13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8 categories)</a:t>
            </a:r>
          </a:p>
        </p:txBody>
      </p:sp>
      <p:sp>
        <p:nvSpPr>
          <p:cNvPr id="70" name="Google Shape;95;p13">
            <a:extLst>
              <a:ext uri="{FF2B5EF4-FFF2-40B4-BE49-F238E27FC236}">
                <a16:creationId xmlns:a16="http://schemas.microsoft.com/office/drawing/2014/main" id="{8A07D326-1650-F89D-F22F-E7B871C9E3C7}"/>
              </a:ext>
            </a:extLst>
          </p:cNvPr>
          <p:cNvSpPr/>
          <p:nvPr/>
        </p:nvSpPr>
        <p:spPr>
          <a:xfrm>
            <a:off x="8306877" y="9144512"/>
            <a:ext cx="3634111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(106 factors across 13 categories)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784A15-805E-A558-2CBF-CCAD5165DB4A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 flipV="1">
            <a:off x="8057505" y="9539000"/>
            <a:ext cx="249372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874901-D95E-4587-2581-60A6B619C640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7241" y="6191661"/>
            <a:ext cx="1" cy="3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0;p13">
            <a:extLst>
              <a:ext uri="{FF2B5EF4-FFF2-40B4-BE49-F238E27FC236}">
                <a16:creationId xmlns:a16="http://schemas.microsoft.com/office/drawing/2014/main" id="{7EE7DB23-0E9F-4CEC-F184-D62D82C90499}"/>
              </a:ext>
            </a:extLst>
          </p:cNvPr>
          <p:cNvSpPr/>
          <p:nvPr/>
        </p:nvSpPr>
        <p:spPr>
          <a:xfrm>
            <a:off x="4169610" y="10407427"/>
            <a:ext cx="4308544" cy="91070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LOGISTIC REGRESSION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Dependent variable: DFS adoption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Independent variables: 13 direct predictors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606865-F7FF-F261-000B-0FB730D95494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 flipV="1">
            <a:off x="8884830" y="14289178"/>
            <a:ext cx="248338" cy="1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95;p13">
            <a:extLst>
              <a:ext uri="{FF2B5EF4-FFF2-40B4-BE49-F238E27FC236}">
                <a16:creationId xmlns:a16="http://schemas.microsoft.com/office/drawing/2014/main" id="{3BFE2659-4FF9-4592-842C-000DDB84D352}"/>
              </a:ext>
            </a:extLst>
          </p:cNvPr>
          <p:cNvSpPr/>
          <p:nvPr/>
        </p:nvSpPr>
        <p:spPr>
          <a:xfrm>
            <a:off x="9133168" y="13699713"/>
            <a:ext cx="1692000" cy="117893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(135)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(14)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(26)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01;p13">
            <a:extLst>
              <a:ext uri="{FF2B5EF4-FFF2-40B4-BE49-F238E27FC236}">
                <a16:creationId xmlns:a16="http://schemas.microsoft.com/office/drawing/2014/main" id="{F74FDC03-DC70-792B-D403-29C6326E6550}"/>
              </a:ext>
            </a:extLst>
          </p:cNvPr>
          <p:cNvSpPr/>
          <p:nvPr/>
        </p:nvSpPr>
        <p:spPr>
          <a:xfrm>
            <a:off x="6364830" y="13484796"/>
            <a:ext cx="2520000" cy="163112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variable: Training participation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 indirect predictors across 5 categories)</a:t>
            </a: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C671E31-3B89-FDF3-67F5-C6BFE35AB65B}"/>
              </a:ext>
            </a:extLst>
          </p:cNvPr>
          <p:cNvGrpSpPr/>
          <p:nvPr/>
        </p:nvGrpSpPr>
        <p:grpSpPr>
          <a:xfrm>
            <a:off x="554694" y="10330874"/>
            <a:ext cx="738404" cy="5142587"/>
            <a:chOff x="3471562" y="14082833"/>
            <a:chExt cx="738404" cy="5054946"/>
          </a:xfrm>
        </p:grpSpPr>
        <p:sp>
          <p:nvSpPr>
            <p:cNvPr id="117" name="Google Shape;96;p13">
              <a:extLst>
                <a:ext uri="{FF2B5EF4-FFF2-40B4-BE49-F238E27FC236}">
                  <a16:creationId xmlns:a16="http://schemas.microsoft.com/office/drawing/2014/main" id="{7C59C87C-DB1F-51CE-4232-06E394E19980}"/>
                </a:ext>
              </a:extLst>
            </p:cNvPr>
            <p:cNvSpPr/>
            <p:nvPr/>
          </p:nvSpPr>
          <p:spPr>
            <a:xfrm>
              <a:off x="3471562" y="14082833"/>
              <a:ext cx="738404" cy="50549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97;p13">
              <a:extLst>
                <a:ext uri="{FF2B5EF4-FFF2-40B4-BE49-F238E27FC236}">
                  <a16:creationId xmlns:a16="http://schemas.microsoft.com/office/drawing/2014/main" id="{91650BCC-A113-C421-9B6A-40E6AF4FD0E5}"/>
                </a:ext>
              </a:extLst>
            </p:cNvPr>
            <p:cNvSpPr txBox="1"/>
            <p:nvPr/>
          </p:nvSpPr>
          <p:spPr>
            <a:xfrm rot="16200000">
              <a:off x="1417106" y="16279712"/>
              <a:ext cx="4911674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V) Selection and prioritization of indirect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01;p13">
            <a:extLst>
              <a:ext uri="{FF2B5EF4-FFF2-40B4-BE49-F238E27FC236}">
                <a16:creationId xmlns:a16="http://schemas.microsoft.com/office/drawing/2014/main" id="{9A51D96A-9968-C85F-1EB9-067C1787EFD5}"/>
              </a:ext>
            </a:extLst>
          </p:cNvPr>
          <p:cNvSpPr/>
          <p:nvPr/>
        </p:nvSpPr>
        <p:spPr>
          <a:xfrm>
            <a:off x="8186626" y="11855476"/>
            <a:ext cx="3513273" cy="101634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6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Significant direct predictors (p≤0.05):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Perceived effectiveness of current farming systems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707D549-95EE-6754-D992-15266162685F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13649473" y="14296808"/>
            <a:ext cx="304307" cy="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oogle Shape;95;p13">
            <a:extLst>
              <a:ext uri="{FF2B5EF4-FFF2-40B4-BE49-F238E27FC236}">
                <a16:creationId xmlns:a16="http://schemas.microsoft.com/office/drawing/2014/main" id="{6E060B51-803E-CC45-4027-F73E1E64AC17}"/>
              </a:ext>
            </a:extLst>
          </p:cNvPr>
          <p:cNvSpPr/>
          <p:nvPr/>
        </p:nvSpPr>
        <p:spPr>
          <a:xfrm>
            <a:off x="13953780" y="13707225"/>
            <a:ext cx="1692000" cy="117916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(125)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(16)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(30)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01;p13">
            <a:extLst>
              <a:ext uri="{FF2B5EF4-FFF2-40B4-BE49-F238E27FC236}">
                <a16:creationId xmlns:a16="http://schemas.microsoft.com/office/drawing/2014/main" id="{D6C74962-B90B-FA3C-8396-92915FEF107B}"/>
              </a:ext>
            </a:extLst>
          </p:cNvPr>
          <p:cNvSpPr/>
          <p:nvPr/>
        </p:nvSpPr>
        <p:spPr>
          <a:xfrm>
            <a:off x="11207280" y="13484796"/>
            <a:ext cx="2442193" cy="163112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defRPr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variable: </a:t>
            </a: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</a:rPr>
              <a:t>Perceived effectiveness of current farming systems</a:t>
            </a:r>
            <a:endParaRPr lang="en-US" sz="16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 indirect predictors across 8 categories)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B9CFBDC-6440-462E-37E5-2A985C6DF3BD}"/>
              </a:ext>
            </a:extLst>
          </p:cNvPr>
          <p:cNvCxnSpPr>
            <a:cxnSpLocks/>
            <a:stCxn id="68" idx="2"/>
            <a:endCxn id="109" idx="0"/>
          </p:cNvCxnSpPr>
          <p:nvPr/>
        </p:nvCxnSpPr>
        <p:spPr>
          <a:xfrm flipH="1">
            <a:off x="6323882" y="10057822"/>
            <a:ext cx="1576" cy="34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5;p13">
            <a:extLst>
              <a:ext uri="{FF2B5EF4-FFF2-40B4-BE49-F238E27FC236}">
                <a16:creationId xmlns:a16="http://schemas.microsoft.com/office/drawing/2014/main" id="{B047A05C-AB60-78C3-CC76-E2ADFA1FC546}"/>
              </a:ext>
            </a:extLst>
          </p:cNvPr>
          <p:cNvSpPr/>
          <p:nvPr/>
        </p:nvSpPr>
        <p:spPr>
          <a:xfrm>
            <a:off x="8134814" y="252629"/>
            <a:ext cx="3072467" cy="86304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document Ucayali, Peru </a:t>
            </a:r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(Pareja et al., 2023)</a:t>
            </a:r>
            <a:endParaRPr lang="en-GB" sz="1600" b="1" dirty="0"/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(61 factors)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E1770DD-0E03-9E81-4F92-AA6ACE44AD81}"/>
              </a:ext>
            </a:extLst>
          </p:cNvPr>
          <p:cNvCxnSpPr>
            <a:stCxn id="93" idx="2"/>
            <a:endCxn id="23" idx="0"/>
          </p:cNvCxnSpPr>
          <p:nvPr/>
        </p:nvCxnSpPr>
        <p:spPr>
          <a:xfrm rot="16200000" flipH="1">
            <a:off x="4213463" y="-115430"/>
            <a:ext cx="928847" cy="3328925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1B72669-70DB-E425-A08C-FF89683BD182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5400000">
            <a:off x="7557805" y="-99786"/>
            <a:ext cx="897788" cy="3328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6E5EC-40E2-DA45-3C64-E5AA1CD390C8}"/>
              </a:ext>
            </a:extLst>
          </p:cNvPr>
          <p:cNvCxnSpPr>
            <a:stCxn id="45" idx="2"/>
            <a:endCxn id="23" idx="0"/>
          </p:cNvCxnSpPr>
          <p:nvPr/>
        </p:nvCxnSpPr>
        <p:spPr>
          <a:xfrm>
            <a:off x="6342349" y="1084610"/>
            <a:ext cx="0" cy="92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40F82A-7F7C-0684-5C9C-7A45CEADEA1B}"/>
              </a:ext>
            </a:extLst>
          </p:cNvPr>
          <p:cNvCxnSpPr>
            <a:stCxn id="23" idx="2"/>
            <a:endCxn id="98" idx="0"/>
          </p:cNvCxnSpPr>
          <p:nvPr/>
        </p:nvCxnSpPr>
        <p:spPr>
          <a:xfrm>
            <a:off x="6342349" y="2599943"/>
            <a:ext cx="0" cy="36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120;p13">
            <a:extLst>
              <a:ext uri="{FF2B5EF4-FFF2-40B4-BE49-F238E27FC236}">
                <a16:creationId xmlns:a16="http://schemas.microsoft.com/office/drawing/2014/main" id="{B00AB8E5-BBB0-71B9-D473-BAA288AB676F}"/>
              </a:ext>
            </a:extLst>
          </p:cNvPr>
          <p:cNvCxnSpPr>
            <a:cxnSpLocks/>
            <a:stCxn id="100" idx="2"/>
            <a:endCxn id="219" idx="0"/>
          </p:cNvCxnSpPr>
          <p:nvPr/>
        </p:nvCxnSpPr>
        <p:spPr>
          <a:xfrm flipH="1">
            <a:off x="6327242" y="4599736"/>
            <a:ext cx="15107" cy="3739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" name="Google Shape;101;p13">
            <a:extLst>
              <a:ext uri="{FF2B5EF4-FFF2-40B4-BE49-F238E27FC236}">
                <a16:creationId xmlns:a16="http://schemas.microsoft.com/office/drawing/2014/main" id="{FD6C64EF-3A77-3DF7-95ED-118AF1689B46}"/>
              </a:ext>
            </a:extLst>
          </p:cNvPr>
          <p:cNvSpPr/>
          <p:nvPr/>
        </p:nvSpPr>
        <p:spPr>
          <a:xfrm>
            <a:off x="1759224" y="11855476"/>
            <a:ext cx="4151704" cy="229075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6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Non-significant direct predictors (p≤0.05):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soil pH; area under monoculture perennial; closest </a:t>
            </a:r>
            <a:r>
              <a:rPr lang="en-US" sz="1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neighbour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adopts DFS; income stability, years of farming land; extension frequency; household influence in resource governance; perception of association effectiveness; support from individuals in different community; 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</a:rPr>
              <a:t>Support from local farmer cooperatives; household recovery capacity from shocks.</a:t>
            </a:r>
            <a:endParaRPr lang="en-US" sz="1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D1DF4C1-6545-D470-225B-C0C800FEF9A5}"/>
              </a:ext>
            </a:extLst>
          </p:cNvPr>
          <p:cNvCxnSpPr>
            <a:stCxn id="109" idx="2"/>
            <a:endCxn id="84" idx="0"/>
          </p:cNvCxnSpPr>
          <p:nvPr/>
        </p:nvCxnSpPr>
        <p:spPr>
          <a:xfrm rot="5400000">
            <a:off x="4810805" y="10342398"/>
            <a:ext cx="537349" cy="2488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DEE7A45B-DD9C-6CDD-3B8E-DC10CC44BB5C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 rot="16200000" flipH="1">
            <a:off x="7864898" y="9777110"/>
            <a:ext cx="537349" cy="3619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8501B73F-E24D-E058-EF2F-7B9C8233271F}"/>
              </a:ext>
            </a:extLst>
          </p:cNvPr>
          <p:cNvCxnSpPr>
            <a:stCxn id="119" idx="2"/>
            <a:endCxn id="115" idx="0"/>
          </p:cNvCxnSpPr>
          <p:nvPr/>
        </p:nvCxnSpPr>
        <p:spPr>
          <a:xfrm rot="5400000">
            <a:off x="8477558" y="12019090"/>
            <a:ext cx="612979" cy="2318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84E4527-FD3F-F8CA-F748-6D154C7BDAE5}"/>
              </a:ext>
            </a:extLst>
          </p:cNvPr>
          <p:cNvCxnSpPr>
            <a:stCxn id="119" idx="2"/>
            <a:endCxn id="135" idx="0"/>
          </p:cNvCxnSpPr>
          <p:nvPr/>
        </p:nvCxnSpPr>
        <p:spPr>
          <a:xfrm rot="16200000" flipH="1">
            <a:off x="10879331" y="11935749"/>
            <a:ext cx="612979" cy="2485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5679240-F972-4577-7317-13D7DA11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2EC75275-4EC4-2C6B-3E56-8153116C65D5}"/>
              </a:ext>
            </a:extLst>
          </p:cNvPr>
          <p:cNvSpPr/>
          <p:nvPr/>
        </p:nvSpPr>
        <p:spPr>
          <a:xfrm>
            <a:off x="1210219" y="2664433"/>
            <a:ext cx="2088000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(189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79C1FA2C-8965-FD6A-9ABE-E3CD718A3E6D}"/>
              </a:ext>
            </a:extLst>
          </p:cNvPr>
          <p:cNvSpPr/>
          <p:nvPr/>
        </p:nvSpPr>
        <p:spPr>
          <a:xfrm>
            <a:off x="1217084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8EAD75B7-9769-D144-08DC-4CE0ED818273}"/>
              </a:ext>
            </a:extLst>
          </p:cNvPr>
          <p:cNvCxnSpPr>
            <a:cxnSpLocks/>
            <a:stCxn id="98" idx="2"/>
            <a:endCxn id="219" idx="0"/>
          </p:cNvCxnSpPr>
          <p:nvPr/>
        </p:nvCxnSpPr>
        <p:spPr>
          <a:xfrm flipH="1">
            <a:off x="2254219" y="1242558"/>
            <a:ext cx="6865" cy="362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ECEB4A9-9A52-47EE-903D-CC719D09DE2E}"/>
              </a:ext>
            </a:extLst>
          </p:cNvPr>
          <p:cNvCxnSpPr>
            <a:cxnSpLocks/>
            <a:stCxn id="101" idx="3"/>
            <a:endCxn id="173" idx="1"/>
          </p:cNvCxnSpPr>
          <p:nvPr/>
        </p:nvCxnSpPr>
        <p:spPr>
          <a:xfrm flipV="1">
            <a:off x="3298219" y="3012966"/>
            <a:ext cx="312327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615A3055-FC10-9665-D0BB-10946102321F}"/>
              </a:ext>
            </a:extLst>
          </p:cNvPr>
          <p:cNvSpPr/>
          <p:nvPr/>
        </p:nvSpPr>
        <p:spPr>
          <a:xfrm>
            <a:off x="104364" y="2783139"/>
            <a:ext cx="738404" cy="38068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7CA3E9D8-6AB7-85B4-6136-F4AC7B6992DF}"/>
              </a:ext>
            </a:extLst>
          </p:cNvPr>
          <p:cNvSpPr txBox="1"/>
          <p:nvPr/>
        </p:nvSpPr>
        <p:spPr>
          <a:xfrm rot="16200000">
            <a:off x="-1413683" y="4427603"/>
            <a:ext cx="3806842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95;p13">
            <a:extLst>
              <a:ext uri="{FF2B5EF4-FFF2-40B4-BE49-F238E27FC236}">
                <a16:creationId xmlns:a16="http://schemas.microsoft.com/office/drawing/2014/main" id="{F6C2D3B5-5B09-F240-116B-0086EC3B7B92}"/>
              </a:ext>
            </a:extLst>
          </p:cNvPr>
          <p:cNvSpPr/>
          <p:nvPr/>
        </p:nvSpPr>
        <p:spPr>
          <a:xfrm>
            <a:off x="3610546" y="2684300"/>
            <a:ext cx="176448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Google Shape;101;p13">
            <a:extLst>
              <a:ext uri="{FF2B5EF4-FFF2-40B4-BE49-F238E27FC236}">
                <a16:creationId xmlns:a16="http://schemas.microsoft.com/office/drawing/2014/main" id="{54C03ACE-F4FF-632A-B707-851F9A865221}"/>
              </a:ext>
            </a:extLst>
          </p:cNvPr>
          <p:cNvSpPr/>
          <p:nvPr/>
        </p:nvSpPr>
        <p:spPr>
          <a:xfrm>
            <a:off x="1210219" y="3549792"/>
            <a:ext cx="2088000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(170 factors)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D5EBB2-EE87-3BF6-D1CF-6E5D5B428481}"/>
              </a:ext>
            </a:extLst>
          </p:cNvPr>
          <p:cNvCxnSpPr>
            <a:cxnSpLocks/>
            <a:stCxn id="101" idx="2"/>
            <a:endCxn id="176" idx="0"/>
          </p:cNvCxnSpPr>
          <p:nvPr/>
        </p:nvCxnSpPr>
        <p:spPr>
          <a:xfrm>
            <a:off x="2254219" y="3363644"/>
            <a:ext cx="0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95;p13">
            <a:extLst>
              <a:ext uri="{FF2B5EF4-FFF2-40B4-BE49-F238E27FC236}">
                <a16:creationId xmlns:a16="http://schemas.microsoft.com/office/drawing/2014/main" id="{3E718C61-6994-21E7-B266-87CB2A6C43B6}"/>
              </a:ext>
            </a:extLst>
          </p:cNvPr>
          <p:cNvSpPr/>
          <p:nvPr/>
        </p:nvSpPr>
        <p:spPr>
          <a:xfrm>
            <a:off x="3576059" y="3567766"/>
            <a:ext cx="1833455" cy="50197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(19)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9E37CB-B513-0148-054C-BEB142CE82CC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3298219" y="3818751"/>
            <a:ext cx="277840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01;p13">
            <a:extLst>
              <a:ext uri="{FF2B5EF4-FFF2-40B4-BE49-F238E27FC236}">
                <a16:creationId xmlns:a16="http://schemas.microsoft.com/office/drawing/2014/main" id="{DEB11AFC-30AC-22EB-EC53-75FE35419938}"/>
              </a:ext>
            </a:extLst>
          </p:cNvPr>
          <p:cNvSpPr/>
          <p:nvPr/>
        </p:nvSpPr>
        <p:spPr>
          <a:xfrm>
            <a:off x="1210219" y="4282313"/>
            <a:ext cx="2088000" cy="7591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(146 factors across 13 categories)</a:t>
            </a:r>
          </a:p>
        </p:txBody>
      </p:sp>
      <p:sp>
        <p:nvSpPr>
          <p:cNvPr id="186" name="Google Shape;95;p13">
            <a:extLst>
              <a:ext uri="{FF2B5EF4-FFF2-40B4-BE49-F238E27FC236}">
                <a16:creationId xmlns:a16="http://schemas.microsoft.com/office/drawing/2014/main" id="{4AD30BFC-E2BC-EBAA-4ECF-A833D632611D}"/>
              </a:ext>
            </a:extLst>
          </p:cNvPr>
          <p:cNvSpPr/>
          <p:nvPr/>
        </p:nvSpPr>
        <p:spPr>
          <a:xfrm>
            <a:off x="3576060" y="4373908"/>
            <a:ext cx="1798968" cy="576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(24)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DFAFBC-E9C1-9836-DFA1-0F6F12466AEA}"/>
              </a:ext>
            </a:extLst>
          </p:cNvPr>
          <p:cNvCxnSpPr>
            <a:cxnSpLocks/>
            <a:stCxn id="185" idx="3"/>
            <a:endCxn id="186" idx="1"/>
          </p:cNvCxnSpPr>
          <p:nvPr/>
        </p:nvCxnSpPr>
        <p:spPr>
          <a:xfrm>
            <a:off x="3298219" y="4661908"/>
            <a:ext cx="27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9B18F4C-6233-D8B5-6C68-397E858F165A}"/>
              </a:ext>
            </a:extLst>
          </p:cNvPr>
          <p:cNvCxnSpPr>
            <a:cxnSpLocks/>
            <a:stCxn id="176" idx="2"/>
            <a:endCxn id="185" idx="0"/>
          </p:cNvCxnSpPr>
          <p:nvPr/>
        </p:nvCxnSpPr>
        <p:spPr>
          <a:xfrm>
            <a:off x="2254219" y="4095276"/>
            <a:ext cx="0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EFA335C0-8FEA-50E6-3F4D-B0EDE7F476A2}"/>
              </a:ext>
            </a:extLst>
          </p:cNvPr>
          <p:cNvSpPr/>
          <p:nvPr/>
        </p:nvSpPr>
        <p:spPr>
          <a:xfrm>
            <a:off x="1210218" y="5252330"/>
            <a:ext cx="2094865" cy="133765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8 categories)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60CC61C-D495-A0BB-8414-1F5FC69C3041}"/>
              </a:ext>
            </a:extLst>
          </p:cNvPr>
          <p:cNvCxnSpPr>
            <a:cxnSpLocks/>
            <a:stCxn id="185" idx="2"/>
            <a:endCxn id="206" idx="0"/>
          </p:cNvCxnSpPr>
          <p:nvPr/>
        </p:nvCxnSpPr>
        <p:spPr>
          <a:xfrm>
            <a:off x="2254219" y="5041503"/>
            <a:ext cx="3432" cy="2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87F65E14-4D91-62B5-4BFF-16B7534350F3}"/>
              </a:ext>
            </a:extLst>
          </p:cNvPr>
          <p:cNvSpPr/>
          <p:nvPr/>
        </p:nvSpPr>
        <p:spPr>
          <a:xfrm>
            <a:off x="3778710" y="5514593"/>
            <a:ext cx="1798969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DB1D31C-C008-70D0-2412-63777E0D7C06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305083" y="5909081"/>
            <a:ext cx="473627" cy="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F136F-44B7-F8EF-609D-137020062F90}"/>
              </a:ext>
            </a:extLst>
          </p:cNvPr>
          <p:cNvGrpSpPr/>
          <p:nvPr/>
        </p:nvGrpSpPr>
        <p:grpSpPr>
          <a:xfrm>
            <a:off x="104365" y="1550910"/>
            <a:ext cx="738405" cy="108000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E7E1BE69-0D6A-9234-A42D-C80443D9385A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C0E53CB7-0832-A33A-19BA-7BFC44F9AE5D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4BA8B257-C231-B327-05F0-8FE1652AAB4B}"/>
              </a:ext>
            </a:extLst>
          </p:cNvPr>
          <p:cNvSpPr/>
          <p:nvPr/>
        </p:nvSpPr>
        <p:spPr>
          <a:xfrm>
            <a:off x="1210219" y="1604963"/>
            <a:ext cx="2088000" cy="81655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</a:t>
            </a: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(269 factors)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FD1647B-691A-BD03-C5E5-D5FCBFA73D01}"/>
              </a:ext>
            </a:extLst>
          </p:cNvPr>
          <p:cNvCxnSpPr>
            <a:cxnSpLocks/>
            <a:stCxn id="219" idx="2"/>
            <a:endCxn id="101" idx="0"/>
          </p:cNvCxnSpPr>
          <p:nvPr/>
        </p:nvCxnSpPr>
        <p:spPr>
          <a:xfrm>
            <a:off x="2254219" y="2421521"/>
            <a:ext cx="0" cy="2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0B981-EE39-3C58-13BB-148CDCED6569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519F66AA-A517-57BD-6F45-9B5C1E69B450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C06C69B3-2520-CEEE-1915-ACED77BF29AA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1289683-ABCF-B840-D162-06BDF506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A84A25-BAA6-29F3-EFE7-E99D108249C6}"/>
              </a:ext>
            </a:extLst>
          </p:cNvPr>
          <p:cNvGrpSpPr/>
          <p:nvPr/>
        </p:nvGrpSpPr>
        <p:grpSpPr>
          <a:xfrm>
            <a:off x="38874" y="354658"/>
            <a:ext cx="14429951" cy="10630285"/>
            <a:chOff x="38874" y="354658"/>
            <a:chExt cx="14429951" cy="10630285"/>
          </a:xfrm>
        </p:grpSpPr>
        <p:sp>
          <p:nvSpPr>
            <p:cNvPr id="98" name="Google Shape;98;p13">
              <a:extLst>
                <a:ext uri="{FF2B5EF4-FFF2-40B4-BE49-F238E27FC236}">
                  <a16:creationId xmlns:a16="http://schemas.microsoft.com/office/drawing/2014/main" id="{D7F858B1-8056-A3CC-F9AA-D9FDB9263C23}"/>
                </a:ext>
              </a:extLst>
            </p:cNvPr>
            <p:cNvSpPr/>
            <p:nvPr/>
          </p:nvSpPr>
          <p:spPr>
            <a:xfrm>
              <a:off x="1320519" y="440318"/>
              <a:ext cx="2088000" cy="802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A) Ucayali (Peru)</a:t>
              </a:r>
              <a:endParaRPr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3">
              <a:extLst>
                <a:ext uri="{FF2B5EF4-FFF2-40B4-BE49-F238E27FC236}">
                  <a16:creationId xmlns:a16="http://schemas.microsoft.com/office/drawing/2014/main" id="{D65C72A7-E576-71FE-CD3C-D2D66B66FB2F}"/>
                </a:ext>
              </a:extLst>
            </p:cNvPr>
            <p:cNvCxnSpPr>
              <a:cxnSpLocks/>
              <a:stCxn id="98" idx="2"/>
              <a:endCxn id="206" idx="0"/>
            </p:cNvCxnSpPr>
            <p:nvPr/>
          </p:nvCxnSpPr>
          <p:spPr>
            <a:xfrm flipH="1">
              <a:off x="2356828" y="1242558"/>
              <a:ext cx="7691" cy="66823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" name="Google Shape;96;p13">
              <a:extLst>
                <a:ext uri="{FF2B5EF4-FFF2-40B4-BE49-F238E27FC236}">
                  <a16:creationId xmlns:a16="http://schemas.microsoft.com/office/drawing/2014/main" id="{5E22965C-7DBF-E2FE-4C03-A881A0489CD8}"/>
                </a:ext>
              </a:extLst>
            </p:cNvPr>
            <p:cNvSpPr/>
            <p:nvPr/>
          </p:nvSpPr>
          <p:spPr>
            <a:xfrm>
              <a:off x="71263" y="1574711"/>
              <a:ext cx="767341" cy="167819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97;p13">
              <a:extLst>
                <a:ext uri="{FF2B5EF4-FFF2-40B4-BE49-F238E27FC236}">
                  <a16:creationId xmlns:a16="http://schemas.microsoft.com/office/drawing/2014/main" id="{1774AA4B-560A-03E8-F267-B50BA8E56CD2}"/>
                </a:ext>
              </a:extLst>
            </p:cNvPr>
            <p:cNvSpPr txBox="1"/>
            <p:nvPr/>
          </p:nvSpPr>
          <p:spPr>
            <a:xfrm rot="16200000">
              <a:off x="-395700" y="2154850"/>
              <a:ext cx="1678196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01;p13">
              <a:extLst>
                <a:ext uri="{FF2B5EF4-FFF2-40B4-BE49-F238E27FC236}">
                  <a16:creationId xmlns:a16="http://schemas.microsoft.com/office/drawing/2014/main" id="{795BB784-10E4-4133-AB92-2BEF9DD1942B}"/>
                </a:ext>
              </a:extLst>
            </p:cNvPr>
            <p:cNvSpPr/>
            <p:nvPr/>
          </p:nvSpPr>
          <p:spPr>
            <a:xfrm>
              <a:off x="1312828" y="1910793"/>
              <a:ext cx="2088000" cy="119421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feature selection with three algorithms and SVM 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(15 direct predictors across 8 categories)</a:t>
              </a:r>
            </a:p>
          </p:txBody>
        </p:sp>
        <p:sp>
          <p:nvSpPr>
            <p:cNvPr id="212" name="Google Shape;95;p13">
              <a:extLst>
                <a:ext uri="{FF2B5EF4-FFF2-40B4-BE49-F238E27FC236}">
                  <a16:creationId xmlns:a16="http://schemas.microsoft.com/office/drawing/2014/main" id="{FA583E97-AAEA-FEE4-10B0-5BE35DC76B0F}"/>
                </a:ext>
              </a:extLst>
            </p:cNvPr>
            <p:cNvSpPr/>
            <p:nvPr/>
          </p:nvSpPr>
          <p:spPr>
            <a:xfrm>
              <a:off x="3702646" y="2174874"/>
              <a:ext cx="1583998" cy="651014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 (131)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7996494-172D-3B02-6D6A-F97084A11DAB}"/>
                </a:ext>
              </a:extLst>
            </p:cNvPr>
            <p:cNvCxnSpPr>
              <a:cxnSpLocks/>
              <a:stCxn id="206" idx="3"/>
              <a:endCxn id="212" idx="1"/>
            </p:cNvCxnSpPr>
            <p:nvPr/>
          </p:nvCxnSpPr>
          <p:spPr>
            <a:xfrm flipV="1">
              <a:off x="3400828" y="2500381"/>
              <a:ext cx="301818" cy="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Google Shape;96;p13">
              <a:extLst>
                <a:ext uri="{FF2B5EF4-FFF2-40B4-BE49-F238E27FC236}">
                  <a16:creationId xmlns:a16="http://schemas.microsoft.com/office/drawing/2014/main" id="{7C986CA8-7608-92E9-C803-44E05BBA8878}"/>
                </a:ext>
              </a:extLst>
            </p:cNvPr>
            <p:cNvSpPr/>
            <p:nvPr/>
          </p:nvSpPr>
          <p:spPr>
            <a:xfrm>
              <a:off x="71263" y="4034446"/>
              <a:ext cx="738404" cy="17374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00;p13">
              <a:extLst>
                <a:ext uri="{FF2B5EF4-FFF2-40B4-BE49-F238E27FC236}">
                  <a16:creationId xmlns:a16="http://schemas.microsoft.com/office/drawing/2014/main" id="{47DD55AD-E82D-B488-25A1-2E78C4B059A5}"/>
                </a:ext>
              </a:extLst>
            </p:cNvPr>
            <p:cNvSpPr/>
            <p:nvPr/>
          </p:nvSpPr>
          <p:spPr>
            <a:xfrm>
              <a:off x="1329787" y="3392958"/>
              <a:ext cx="13139038" cy="390018"/>
            </a:xfrm>
            <a:prstGeom prst="rect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/>
                  <a:cs typeface="Calibri"/>
                  <a:sym typeface="Calibri"/>
                </a:rPr>
                <a:t>LOGISTIC REGRESSION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F59CF0-7745-26F5-19AA-DEA48463A1F6}"/>
                </a:ext>
              </a:extLst>
            </p:cNvPr>
            <p:cNvCxnSpPr>
              <a:cxnSpLocks/>
              <a:stCxn id="206" idx="2"/>
              <a:endCxn id="40" idx="0"/>
            </p:cNvCxnSpPr>
            <p:nvPr/>
          </p:nvCxnSpPr>
          <p:spPr>
            <a:xfrm>
              <a:off x="2356828" y="3105007"/>
              <a:ext cx="6147" cy="134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7;p13">
              <a:extLst>
                <a:ext uri="{FF2B5EF4-FFF2-40B4-BE49-F238E27FC236}">
                  <a16:creationId xmlns:a16="http://schemas.microsoft.com/office/drawing/2014/main" id="{48B22ABC-5FF4-1F93-7754-B381C0D9BE1D}"/>
                </a:ext>
              </a:extLst>
            </p:cNvPr>
            <p:cNvSpPr txBox="1"/>
            <p:nvPr/>
          </p:nvSpPr>
          <p:spPr>
            <a:xfrm rot="16200000">
              <a:off x="-450802" y="4686288"/>
              <a:ext cx="1737437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Significant direct predictors of </a:t>
              </a:r>
            </a:p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556071-A9B6-48B1-55EF-113CF54A1517}"/>
                </a:ext>
              </a:extLst>
            </p:cNvPr>
            <p:cNvGrpSpPr/>
            <p:nvPr/>
          </p:nvGrpSpPr>
          <p:grpSpPr>
            <a:xfrm>
              <a:off x="100198" y="354658"/>
              <a:ext cx="738405" cy="1080001"/>
              <a:chOff x="104365" y="6379577"/>
              <a:chExt cx="738405" cy="1080001"/>
            </a:xfrm>
          </p:grpSpPr>
          <p:sp>
            <p:nvSpPr>
              <p:cNvPr id="14" name="Google Shape;96;p13">
                <a:extLst>
                  <a:ext uri="{FF2B5EF4-FFF2-40B4-BE49-F238E27FC236}">
                    <a16:creationId xmlns:a16="http://schemas.microsoft.com/office/drawing/2014/main" id="{65852C41-6CEB-8ED0-F7AB-2530BDFD4C23}"/>
                  </a:ext>
                </a:extLst>
              </p:cNvPr>
              <p:cNvSpPr/>
              <p:nvPr/>
            </p:nvSpPr>
            <p:spPr>
              <a:xfrm rot="16200000">
                <a:off x="-66432" y="6550375"/>
                <a:ext cx="1080000" cy="7384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2000" b="1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97;p13">
                <a:extLst>
                  <a:ext uri="{FF2B5EF4-FFF2-40B4-BE49-F238E27FC236}">
                    <a16:creationId xmlns:a16="http://schemas.microsoft.com/office/drawing/2014/main" id="{9BA224A5-BC79-448F-B398-2A6D3849CC66}"/>
                  </a:ext>
                </a:extLst>
              </p:cNvPr>
              <p:cNvSpPr txBox="1"/>
              <p:nvPr/>
            </p:nvSpPr>
            <p:spPr>
              <a:xfrm rot="-5400000">
                <a:off x="-91117" y="6649577"/>
                <a:ext cx="108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GB" sz="16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LL</a:t>
                </a:r>
                <a:endParaRPr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016250-BADA-DFF3-FA45-B1456BC0FA27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>
              <a:off x="3622327" y="7415258"/>
              <a:ext cx="404288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95;p13">
              <a:extLst>
                <a:ext uri="{FF2B5EF4-FFF2-40B4-BE49-F238E27FC236}">
                  <a16:creationId xmlns:a16="http://schemas.microsoft.com/office/drawing/2014/main" id="{F1A0A033-923F-AE0D-3516-9FCBB4719BBB}"/>
                </a:ext>
              </a:extLst>
            </p:cNvPr>
            <p:cNvSpPr/>
            <p:nvPr/>
          </p:nvSpPr>
          <p:spPr>
            <a:xfrm>
              <a:off x="4026615" y="6898932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 (139)</a:t>
              </a:r>
              <a:endPara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01;p13">
              <a:extLst>
                <a:ext uri="{FF2B5EF4-FFF2-40B4-BE49-F238E27FC236}">
                  <a16:creationId xmlns:a16="http://schemas.microsoft.com/office/drawing/2014/main" id="{D4D0E25D-F991-44B5-1BA5-47501012E945}"/>
                </a:ext>
              </a:extLst>
            </p:cNvPr>
            <p:cNvSpPr/>
            <p:nvPr/>
          </p:nvSpPr>
          <p:spPr>
            <a:xfrm>
              <a:off x="1088240" y="6751426"/>
              <a:ext cx="2534087" cy="132766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 indirect predictors)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0ED66E-BE93-6EC7-6257-05889E8A0C31}"/>
                </a:ext>
              </a:extLst>
            </p:cNvPr>
            <p:cNvCxnSpPr>
              <a:cxnSpLocks/>
              <a:stCxn id="40" idx="2"/>
              <a:endCxn id="10" idx="0"/>
            </p:cNvCxnSpPr>
            <p:nvPr/>
          </p:nvCxnSpPr>
          <p:spPr>
            <a:xfrm flipH="1">
              <a:off x="2354454" y="5534448"/>
              <a:ext cx="8521" cy="26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96;p13">
              <a:extLst>
                <a:ext uri="{FF2B5EF4-FFF2-40B4-BE49-F238E27FC236}">
                  <a16:creationId xmlns:a16="http://schemas.microsoft.com/office/drawing/2014/main" id="{92EA50FD-FF7E-8A33-ADC8-C8DF12380567}"/>
                </a:ext>
              </a:extLst>
            </p:cNvPr>
            <p:cNvSpPr/>
            <p:nvPr/>
          </p:nvSpPr>
          <p:spPr>
            <a:xfrm>
              <a:off x="38874" y="5929997"/>
              <a:ext cx="738404" cy="50549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7;p13">
              <a:extLst>
                <a:ext uri="{FF2B5EF4-FFF2-40B4-BE49-F238E27FC236}">
                  <a16:creationId xmlns:a16="http://schemas.microsoft.com/office/drawing/2014/main" id="{7CE5C115-EFE2-E291-6D9C-3940128EA6DE}"/>
                </a:ext>
              </a:extLst>
            </p:cNvPr>
            <p:cNvSpPr txBox="1"/>
            <p:nvPr/>
          </p:nvSpPr>
          <p:spPr>
            <a:xfrm rot="16200000">
              <a:off x="-2015582" y="8126876"/>
              <a:ext cx="4911674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indirect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1;p13">
              <a:extLst>
                <a:ext uri="{FF2B5EF4-FFF2-40B4-BE49-F238E27FC236}">
                  <a16:creationId xmlns:a16="http://schemas.microsoft.com/office/drawing/2014/main" id="{E1E0B3E5-0F60-AFAA-EADB-B19018E58EE4}"/>
                </a:ext>
              </a:extLst>
            </p:cNvPr>
            <p:cNvSpPr/>
            <p:nvPr/>
          </p:nvSpPr>
          <p:spPr>
            <a:xfrm>
              <a:off x="1095931" y="4446808"/>
              <a:ext cx="2534087" cy="108764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Training participation</a:t>
              </a:r>
            </a:p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Household recovery capacity from shocks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E196F0-9A72-F2E9-7986-464AABF0BF9C}"/>
                </a:ext>
              </a:extLst>
            </p:cNvPr>
            <p:cNvGrpSpPr/>
            <p:nvPr/>
          </p:nvGrpSpPr>
          <p:grpSpPr>
            <a:xfrm>
              <a:off x="1095931" y="8347625"/>
              <a:ext cx="5567739" cy="1041119"/>
              <a:chOff x="1095931" y="9618446"/>
              <a:chExt cx="5567739" cy="1041119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EF2DC42-9D1E-5EE0-ED9A-017C90CF14F1}"/>
                  </a:ext>
                </a:extLst>
              </p:cNvPr>
              <p:cNvCxnSpPr>
                <a:cxnSpLocks/>
                <a:stCxn id="61" idx="3"/>
                <a:endCxn id="60" idx="1"/>
              </p:cNvCxnSpPr>
              <p:nvPr/>
            </p:nvCxnSpPr>
            <p:spPr>
              <a:xfrm>
                <a:off x="3630018" y="10139005"/>
                <a:ext cx="39659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Google Shape;95;p13">
                <a:extLst>
                  <a:ext uri="{FF2B5EF4-FFF2-40B4-BE49-F238E27FC236}">
                    <a16:creationId xmlns:a16="http://schemas.microsoft.com/office/drawing/2014/main" id="{6DF2B3E5-7432-D349-B953-BEB72665327A}"/>
                  </a:ext>
                </a:extLst>
              </p:cNvPr>
              <p:cNvSpPr/>
              <p:nvPr/>
            </p:nvSpPr>
            <p:spPr>
              <a:xfrm>
                <a:off x="4026615" y="9618446"/>
                <a:ext cx="2637055" cy="1041119"/>
              </a:xfrm>
              <a:prstGeom prst="rect">
                <a:avLst/>
              </a:prstGeom>
              <a:solidFill>
                <a:schemeClr val="tx2"/>
              </a:solidFill>
              <a:ln w="12700" cap="flat" cmpd="sng">
                <a:solidFill>
                  <a:schemeClr val="tx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AU" sz="15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Excluded factors: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Irrelevant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Redundant ()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Feature selection algorithms</a:t>
                </a:r>
                <a:endParaRPr lang="en-US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Google Shape;101;p13">
                <a:extLst>
                  <a:ext uri="{FF2B5EF4-FFF2-40B4-BE49-F238E27FC236}">
                    <a16:creationId xmlns:a16="http://schemas.microsoft.com/office/drawing/2014/main" id="{E6AABDD5-EC73-635A-CECD-DEEBA9199B12}"/>
                  </a:ext>
                </a:extLst>
              </p:cNvPr>
              <p:cNvSpPr/>
              <p:nvPr/>
            </p:nvSpPr>
            <p:spPr>
              <a:xfrm>
                <a:off x="1095931" y="9652000"/>
                <a:ext cx="2534087" cy="974010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Training participation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Retained after selection and prioritization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(8 indirect predictors)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75E870-A84B-68D8-5CB8-418817275326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2355284" y="8084366"/>
              <a:ext cx="7691" cy="296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AAB5929-1EB8-BC4D-A593-F1153DB3BD30}"/>
                </a:ext>
              </a:extLst>
            </p:cNvPr>
            <p:cNvGrpSpPr/>
            <p:nvPr/>
          </p:nvGrpSpPr>
          <p:grpSpPr>
            <a:xfrm>
              <a:off x="1095931" y="9657279"/>
              <a:ext cx="5544006" cy="1327664"/>
              <a:chOff x="1095931" y="11241913"/>
              <a:chExt cx="5544006" cy="1327664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A869A82-9EDC-645E-1925-2BD6E3E7249F}"/>
                  </a:ext>
                </a:extLst>
              </p:cNvPr>
              <p:cNvCxnSpPr>
                <a:cxnSpLocks/>
                <a:stCxn id="72" idx="3"/>
                <a:endCxn id="71" idx="1"/>
              </p:cNvCxnSpPr>
              <p:nvPr/>
            </p:nvCxnSpPr>
            <p:spPr>
              <a:xfrm>
                <a:off x="3630018" y="11905745"/>
                <a:ext cx="3728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Google Shape;95;p13">
                <a:extLst>
                  <a:ext uri="{FF2B5EF4-FFF2-40B4-BE49-F238E27FC236}">
                    <a16:creationId xmlns:a16="http://schemas.microsoft.com/office/drawing/2014/main" id="{B92170C5-2856-C73B-3E1B-F9FC0D5523ED}"/>
                  </a:ext>
                </a:extLst>
              </p:cNvPr>
              <p:cNvSpPr/>
              <p:nvPr/>
            </p:nvSpPr>
            <p:spPr>
              <a:xfrm>
                <a:off x="4002882" y="11385186"/>
                <a:ext cx="2637055" cy="1041119"/>
              </a:xfrm>
              <a:prstGeom prst="rect">
                <a:avLst/>
              </a:prstGeom>
              <a:solidFill>
                <a:schemeClr val="tx2"/>
              </a:solidFill>
              <a:ln w="12700" cap="flat" cmpd="sng">
                <a:solidFill>
                  <a:schemeClr val="tx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AU" sz="15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Excluded factors: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Irrelevant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Redundant ()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Feature selection algorithms</a:t>
                </a:r>
                <a:endParaRPr lang="en-US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Google Shape;101;p13">
                <a:extLst>
                  <a:ext uri="{FF2B5EF4-FFF2-40B4-BE49-F238E27FC236}">
                    <a16:creationId xmlns:a16="http://schemas.microsoft.com/office/drawing/2014/main" id="{BDEE6D37-BDDC-1FDE-602F-69047E9FB4EC}"/>
                  </a:ext>
                </a:extLst>
              </p:cNvPr>
              <p:cNvSpPr/>
              <p:nvPr/>
            </p:nvSpPr>
            <p:spPr>
              <a:xfrm>
                <a:off x="1095931" y="11241913"/>
                <a:ext cx="2534087" cy="1327664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600" b="1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Household recovery capacity from shocks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Retained after selection and prioritization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(14 indirect predictors)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1D3383-B681-5F93-5445-46E6F58E4A76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>
              <a:off x="2362975" y="9355189"/>
              <a:ext cx="0" cy="302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2A7D1C-D2FB-44EA-275F-D7657B9453FD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>
              <a:off x="2354454" y="6482891"/>
              <a:ext cx="830" cy="268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oogle Shape;100;p13">
              <a:extLst>
                <a:ext uri="{FF2B5EF4-FFF2-40B4-BE49-F238E27FC236}">
                  <a16:creationId xmlns:a16="http://schemas.microsoft.com/office/drawing/2014/main" id="{3BD82666-2DD8-C19F-8656-1BB4F0541D9C}"/>
                </a:ext>
              </a:extLst>
            </p:cNvPr>
            <p:cNvSpPr/>
            <p:nvPr/>
          </p:nvSpPr>
          <p:spPr>
            <a:xfrm>
              <a:off x="1310454" y="5798045"/>
              <a:ext cx="2088000" cy="684846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excluding zero and near zero variance (189 factors)</a:t>
              </a:r>
            </a:p>
          </p:txBody>
        </p:sp>
        <p:sp>
          <p:nvSpPr>
            <p:cNvPr id="20" name="Google Shape;95;p13">
              <a:extLst>
                <a:ext uri="{FF2B5EF4-FFF2-40B4-BE49-F238E27FC236}">
                  <a16:creationId xmlns:a16="http://schemas.microsoft.com/office/drawing/2014/main" id="{612A2923-B41D-322F-BBDA-8063AC48D3E6}"/>
                </a:ext>
              </a:extLst>
            </p:cNvPr>
            <p:cNvSpPr/>
            <p:nvPr/>
          </p:nvSpPr>
          <p:spPr>
            <a:xfrm>
              <a:off x="4002881" y="5811802"/>
              <a:ext cx="2637055" cy="657332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Zero or near zero variance (80)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4E35F5-BCAC-0CB9-F0DD-B13AB1E088B1}"/>
                </a:ext>
              </a:extLst>
            </p:cNvPr>
            <p:cNvCxnSpPr>
              <a:cxnSpLocks/>
              <a:stCxn id="10" idx="3"/>
              <a:endCxn id="20" idx="1"/>
            </p:cNvCxnSpPr>
            <p:nvPr/>
          </p:nvCxnSpPr>
          <p:spPr>
            <a:xfrm>
              <a:off x="3398454" y="6140468"/>
              <a:ext cx="604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78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E57E-8CD4-B0BC-1DF7-66086519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5092-E765-C38F-BE72-253F72E79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4BB83C-3139-F53D-27BE-DE7DDE99F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549782"/>
              </p:ext>
            </p:extLst>
          </p:nvPr>
        </p:nvGraphicFramePr>
        <p:xfrm>
          <a:off x="2640012" y="4400021"/>
          <a:ext cx="10560050" cy="704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30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35460</TotalTime>
  <Words>839</Words>
  <Application>Microsoft Office PowerPoint</Application>
  <PresentationFormat>Custom</PresentationFormat>
  <Paragraphs>131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Andrea Cecilia (Alliance Bioversity-CIAT)</dc:creator>
  <cp:lastModifiedBy>Sanchez, Andrea Cecilia (Alliance Bioversity-CIAT)</cp:lastModifiedBy>
  <cp:revision>6</cp:revision>
  <dcterms:modified xsi:type="dcterms:W3CDTF">2025-09-11T14:01:42Z</dcterms:modified>
</cp:coreProperties>
</file>