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58" r:id="rId6"/>
    <p:sldId id="263" r:id="rId7"/>
    <p:sldId id="262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0"/>
    <p:restoredTop sz="94720"/>
  </p:normalViewPr>
  <p:slideViewPr>
    <p:cSldViewPr snapToGrid="0">
      <p:cViewPr>
        <p:scale>
          <a:sx n="194" d="100"/>
          <a:sy n="194" d="100"/>
        </p:scale>
        <p:origin x="2032" y="54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4617-4605-5644-BC36-C18C39D7E910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3651-BA4C-1E42-9E00-EA4AD610B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0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else o </a:t>
            </a:r>
            <a:r>
              <a:rPr lang="it-IT" dirty="0" err="1"/>
              <a:t>if</a:t>
            </a:r>
            <a:r>
              <a:rPr lang="it-IT" dirty="0"/>
              <a:t> annidati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23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doppio else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34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 </a:t>
            </a:r>
            <a:r>
              <a:rPr lang="it-IT" dirty="0" err="1"/>
              <a:t>while</a:t>
            </a:r>
            <a:r>
              <a:rPr lang="it-IT" dirty="0"/>
              <a:t> (x2)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90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while</a:t>
            </a:r>
            <a:r>
              <a:rPr lang="it-IT" dirty="0"/>
              <a:t>, usare % e moltiplicare per 10 per shiftare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8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tre </a:t>
            </a:r>
            <a:r>
              <a:rPr lang="it-IT" dirty="0" err="1"/>
              <a:t>if</a:t>
            </a:r>
            <a:r>
              <a:rPr lang="it-IT" dirty="0"/>
              <a:t> non annidati per ordinare</a:t>
            </a:r>
          </a:p>
          <a:p>
            <a:r>
              <a:rPr lang="it-IT" dirty="0"/>
              <a:t>o con annidamento per considerare tutte le combinazioni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88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flag, do </a:t>
            </a:r>
            <a:r>
              <a:rPr lang="it-IT" dirty="0" err="1"/>
              <a:t>while</a:t>
            </a:r>
            <a:r>
              <a:rPr lang="it-IT" dirty="0"/>
              <a:t> e </a:t>
            </a:r>
            <a:r>
              <a:rPr lang="it-IT" dirty="0" err="1"/>
              <a:t>while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68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, lettura caratteri con </a:t>
            </a:r>
            <a:r>
              <a:rPr lang="it-IT" dirty="0" err="1"/>
              <a:t>scanf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3651-BA4C-1E42-9E00-EA4AD610B88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6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1DA26-92AD-7736-6D12-B60DA9DFE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8ABD16-B903-B862-30D3-86C9348C9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99A002-AD8D-4F84-28AA-0F4D52E7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A68F36-E2CB-2B25-1881-BFC3222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629BBF-18D8-2144-7422-BA4901E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69DCB-FCCE-D000-8081-05588F96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6BD5C1-9AD1-66BF-6F18-1913C8AE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418A76-3A6D-67E7-80BF-A938E8B6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600706-15C7-E0E8-3878-C34F7F73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4B84A1-BCE8-B4EE-9EFC-9140F62F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967366-CEC7-E43A-556F-D9C5D166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0CDC8A-CFAA-01C2-1F4E-47F75CEF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C6BE40-80A0-221B-42D3-1A903D4A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8CEDCF-7818-EBCB-1FDF-42B11287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3833D6-6A49-3C59-EA03-7CB8131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12466-15C4-E55C-5E30-B1A65837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2C8BC7-D218-676D-4285-A49AFB5A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8303A8-0B19-18C9-3E78-378724ED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EFE263-5FA3-84CC-EE50-9FDCE3C4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1697B-1479-1D17-7FE7-5506FA7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A398D-E42C-84C6-A140-3D0B7DDA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EA39E2-F32C-F9E2-F32F-745A27C4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18639-5957-DBFD-5429-AA06C29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E55F2C-91C3-AAC9-509B-C92972C5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C3EC8-9FAB-EC72-E85B-2C492952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CF971-793B-9EC4-2608-BE47A018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A5ECF-0DFD-361E-6EE3-5132F51C4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559FDF-F3E0-2730-4E49-A2C1E0354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A8A1B-D7A0-4EEC-A2C4-C4D08752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BD7CA9-9263-4174-C240-0CD48FD4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2AB46-5F72-E251-BC63-691F3C2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62065-12A1-D553-F404-8F0E7A82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FB1528-32A0-960B-F97A-588633B2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439873-4BA2-76AE-2AB7-D78EB7E3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E60D3C-39F4-0FFD-9BFC-EE4E3EA8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E1CBAC-BA67-9834-6EB3-164201E9A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634EE6-8BB0-027D-F0A8-2E8D215F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7D41B6B-C3A2-922D-16D1-36A04FE6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7E3F75-8608-258C-10B3-F518AA89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D3334-CBAA-CF16-044C-202F0DC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775421-D5D8-E519-899F-274961FA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1A0818-C731-73B7-C13C-08D6E3C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5920B2-4547-D037-349E-70D42473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B7B65F-AB30-BC01-C065-09D8B66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1B91CE-38F0-935D-C6D4-2046FCF7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A119C3-A5B3-5257-D175-41FA757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2AD16-050D-890F-C6EA-0BA1DA89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E671A-2CF6-8CC2-235C-596C8E25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7882C2-24DB-BE0A-AA95-07E75018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40EE35-A4C7-08DA-13F5-D3BB372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89C5FE-7CCA-0829-74D4-E84CFE8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63E8A3-2B49-302B-D740-3DC6B68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3284E-F89F-0806-9B62-AB300039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7463D4-7772-9663-FEEE-082832174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6AA24B-65A0-2236-FCEF-07BE1592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881AE3-AE71-DC85-2419-D7258B06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38860A-21A6-CA5D-489B-BA0B6AF4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F819BF-C791-4677-467C-BE3FA219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15C945-DBF7-FF94-E7D7-66540CFE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981FE1-9C15-A4D4-4CAC-B6864AD0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A3C10F-CB31-0A4A-8F9C-03138CEE9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7195-0B82-594E-B1E7-483E61ED5BA3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E44A8-8D2B-4B02-A2A2-3D87E6E3B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8A889D-EC20-FAD6-2DE1-11A0D5C93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3D68-BFDE-1540-8B03-9539231E91A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514B4-2B63-2D32-E972-B77404932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Informatica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23540B-4637-9D60-81FF-4905B5893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Ingegneria Matematica</a:t>
            </a:r>
          </a:p>
          <a:p>
            <a:r>
              <a:rPr lang="it-IT" b="1" dirty="0"/>
              <a:t>M-Z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F9209C-0D08-0A60-6A16-A1EF2E39A560}"/>
              </a:ext>
            </a:extLst>
          </p:cNvPr>
          <p:cNvSpPr txBox="1"/>
          <p:nvPr/>
        </p:nvSpPr>
        <p:spPr>
          <a:xfrm>
            <a:off x="5108582" y="6102849"/>
            <a:ext cx="217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29 Settembre 2023</a:t>
            </a:r>
          </a:p>
        </p:txBody>
      </p:sp>
    </p:spTree>
    <p:extLst>
      <p:ext uri="{BB962C8B-B14F-4D97-AF65-F5344CB8AC3E}">
        <p14:creationId xmlns:p14="http://schemas.microsoft.com/office/powerpoint/2010/main" val="229539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8A815-0EBB-7F93-AEE1-8F7EBA9C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8E58CE-9622-C9F1-50E9-9F6CFA5D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in C che stampa la tabella ASCII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 ...  .. </a:t>
            </a:r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 97 a</a:t>
            </a:r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 98 b</a:t>
            </a:r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 99 c</a:t>
            </a:r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100 d</a:t>
            </a:r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101 e</a:t>
            </a:r>
          </a:p>
          <a:p>
            <a:pPr marL="0" indent="0">
              <a:buNone/>
            </a:pPr>
            <a:r>
              <a:rPr lang="it-IT" sz="2400" dirty="0">
                <a:latin typeface="Chalkboard" panose="03050602040202020205" pitchFamily="66" charset="77"/>
              </a:rPr>
              <a:t> ...  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61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14018-97DE-8120-BA29-B2F3E920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8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A1269-F192-12B8-9433-6BFBC347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Scrivere un programma in C che:</a:t>
            </a:r>
          </a:p>
          <a:p>
            <a:r>
              <a:rPr lang="it-IT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Acquisisce due caratteri minuscoli dall’utente</a:t>
            </a:r>
          </a:p>
          <a:p>
            <a:r>
              <a:rPr lang="it-IT" dirty="0">
                <a:solidFill>
                  <a:srgbClr val="242424"/>
                </a:solidFill>
                <a:latin typeface="Segoe UI" panose="020B0502040204020203" pitchFamily="34" charset="0"/>
              </a:rPr>
              <a:t>S</a:t>
            </a:r>
            <a:r>
              <a:rPr lang="it-IT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tabilisce quale dei due viene prima e quale dopo in ordine alfabetico</a:t>
            </a:r>
          </a:p>
          <a:p>
            <a:r>
              <a:rPr lang="it-IT" dirty="0">
                <a:solidFill>
                  <a:srgbClr val="242424"/>
                </a:solidFill>
                <a:latin typeface="Segoe UI" panose="020B0502040204020203" pitchFamily="34" charset="0"/>
              </a:rPr>
              <a:t>Stampa </a:t>
            </a:r>
            <a:r>
              <a:rPr lang="it-IT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l’intera porzione di alfabeto tra i due</a:t>
            </a:r>
          </a:p>
          <a:p>
            <a:endParaRPr lang="it-IT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Inserisci il primo carattere: b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Inserisci il secondo carattere: l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b c d e </a:t>
            </a:r>
            <a:r>
              <a:rPr lang="it-IT" dirty="0" err="1">
                <a:latin typeface="Chalkboard" panose="03050602040202020205" pitchFamily="66" charset="77"/>
              </a:rPr>
              <a:t>f</a:t>
            </a:r>
            <a:r>
              <a:rPr lang="it-IT" dirty="0">
                <a:latin typeface="Chalkboard" panose="03050602040202020205" pitchFamily="66" charset="77"/>
              </a:rPr>
              <a:t> g h i </a:t>
            </a:r>
            <a:r>
              <a:rPr lang="it-IT" dirty="0" err="1">
                <a:latin typeface="Chalkboard" panose="03050602040202020205" pitchFamily="66" charset="77"/>
              </a:rPr>
              <a:t>j</a:t>
            </a:r>
            <a:r>
              <a:rPr lang="it-IT" dirty="0">
                <a:latin typeface="Chalkboard" panose="03050602040202020205" pitchFamily="66" charset="77"/>
              </a:rPr>
              <a:t> k l </a:t>
            </a:r>
          </a:p>
        </p:txBody>
      </p:sp>
    </p:spTree>
    <p:extLst>
      <p:ext uri="{BB962C8B-B14F-4D97-AF65-F5344CB8AC3E}">
        <p14:creationId xmlns:p14="http://schemas.microsoft.com/office/powerpoint/2010/main" val="171741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7817D-C671-2DF8-E0E6-2FB8237D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Esercitazione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6217AD-BB52-AAF1-B800-B59B2C1FE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Introduzione al C: </a:t>
            </a:r>
            <a:r>
              <a:rPr lang="it-IT" b="1" dirty="0" err="1"/>
              <a:t>if</a:t>
            </a:r>
            <a:r>
              <a:rPr lang="it-IT" b="1" dirty="0"/>
              <a:t>, </a:t>
            </a:r>
            <a:r>
              <a:rPr lang="it-IT" b="1" dirty="0" err="1"/>
              <a:t>while</a:t>
            </a:r>
            <a:r>
              <a:rPr lang="it-IT" b="1" dirty="0"/>
              <a:t>, do </a:t>
            </a:r>
            <a:r>
              <a:rPr lang="it-IT" b="1" dirty="0" err="1"/>
              <a:t>while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03309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B8A55-271A-8D06-C4D4-E3F6A112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68F62-9962-860E-000E-AEC5AC40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il seguente programma in C: </a:t>
            </a:r>
          </a:p>
          <a:p>
            <a:pPr marL="0" indent="0">
              <a:buNone/>
            </a:pPr>
            <a:r>
              <a:rPr lang="it-IT" dirty="0"/>
              <a:t>Dati 3 numeri interi, visualizza il massimo.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Introdurre tre numeri interi: 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4 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1 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8 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massimo: 8</a:t>
            </a:r>
          </a:p>
        </p:txBody>
      </p:sp>
    </p:spTree>
    <p:extLst>
      <p:ext uri="{BB962C8B-B14F-4D97-AF65-F5344CB8AC3E}">
        <p14:creationId xmlns:p14="http://schemas.microsoft.com/office/powerpoint/2010/main" val="42195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9D4F2-9170-060E-9141-CFB18786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7695D-583B-C9FC-08EB-C6EFE06D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Scrivere un programma in C che: </a:t>
            </a:r>
          </a:p>
          <a:p>
            <a:r>
              <a:rPr lang="it-IT" dirty="0"/>
              <a:t>Acquisisce tre coefficienti di un'equazione di secondo grado</a:t>
            </a:r>
          </a:p>
          <a:p>
            <a:r>
              <a:rPr lang="it-IT" dirty="0"/>
              <a:t>Stampa l’equazione</a:t>
            </a:r>
          </a:p>
          <a:p>
            <a:r>
              <a:rPr lang="it-IT" dirty="0"/>
              <a:t>Risolve l'equazione quadratica </a:t>
            </a:r>
          </a:p>
          <a:p>
            <a:r>
              <a:rPr lang="it-IT" dirty="0"/>
              <a:t>Stampa la/le radice/i in output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Inserisci i coefficienti a, b, c: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2 -4 -6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L’equazione è: 2x^2-4x-6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Le radici sono x1=3, x2=-1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9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A32AA-75A9-7065-1934-FF224BDB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0A8E14-71CE-064D-207B-86EA138D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164"/>
            <a:ext cx="10691117" cy="2178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Scrivere il seguente programma in C: </a:t>
            </a:r>
          </a:p>
          <a:p>
            <a:pPr marL="0" indent="0">
              <a:buNone/>
            </a:pPr>
            <a:r>
              <a:rPr lang="it-IT" dirty="0"/>
              <a:t>Dato un numero intero positivo, visualizza il suo numero di cifre.</a:t>
            </a:r>
          </a:p>
          <a:p>
            <a:pPr marL="0" indent="0">
              <a:buNone/>
            </a:pP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Introdurre un numero intero positivo: 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45 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cifre: 2</a:t>
            </a:r>
            <a:endParaRPr lang="it-IT" dirty="0">
              <a:effectLst/>
              <a:latin typeface="Chalkboard" panose="03050602040202020205" pitchFamily="66" charset="7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8FDE3A-04B3-8137-763E-D95B70C6990F}"/>
              </a:ext>
            </a:extLst>
          </p:cNvPr>
          <p:cNvSpPr txBox="1"/>
          <p:nvPr/>
        </p:nvSpPr>
        <p:spPr>
          <a:xfrm>
            <a:off x="838200" y="5722569"/>
            <a:ext cx="5965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Variante: accettare anche interi negativi</a:t>
            </a:r>
          </a:p>
        </p:txBody>
      </p:sp>
    </p:spTree>
    <p:extLst>
      <p:ext uri="{BB962C8B-B14F-4D97-AF65-F5344CB8AC3E}">
        <p14:creationId xmlns:p14="http://schemas.microsoft.com/office/powerpoint/2010/main" val="278046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91F3F-4222-4E34-5073-568D11CE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E61B5C-FE29-E596-1585-6B8E8BDB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in C che:</a:t>
            </a:r>
          </a:p>
          <a:p>
            <a:r>
              <a:rPr lang="it-IT" dirty="0"/>
              <a:t>Acquisisce un numero intero dall'utente</a:t>
            </a:r>
          </a:p>
          <a:p>
            <a:r>
              <a:rPr lang="it-IT" dirty="0"/>
              <a:t>Inverte le sue cifre </a:t>
            </a:r>
          </a:p>
          <a:p>
            <a:r>
              <a:rPr lang="it-IT" dirty="0"/>
              <a:t>Stampa il numero in output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Inserisci un intero: 481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Numero invertito: 184</a:t>
            </a:r>
          </a:p>
        </p:txBody>
      </p:sp>
    </p:spTree>
    <p:extLst>
      <p:ext uri="{BB962C8B-B14F-4D97-AF65-F5344CB8AC3E}">
        <p14:creationId xmlns:p14="http://schemas.microsoft.com/office/powerpoint/2010/main" val="19299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30BDC-6330-FA6F-A02C-57DD7913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E5C9-E3A2-F635-B5BA-8CDE6C8F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42" y="1825624"/>
            <a:ext cx="10608958" cy="4738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Scrivere un programma in C che:</a:t>
            </a:r>
          </a:p>
          <a:p>
            <a:r>
              <a:rPr lang="it-IT" dirty="0"/>
              <a:t>Acquisisce tre numeri dall'utente</a:t>
            </a:r>
          </a:p>
          <a:p>
            <a:r>
              <a:rPr lang="it-IT" dirty="0"/>
              <a:t>Stampa la sequenza in ordine monotono non decrescente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Inserire il primo numero: 9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Inserire il secondo numero: 7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Inserire il terzo numero: 5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5, 7, 9</a:t>
            </a:r>
          </a:p>
          <a:p>
            <a:pPr marL="0" indent="0">
              <a:buNone/>
            </a:pPr>
            <a:endParaRPr lang="it-IT" dirty="0">
              <a:latin typeface="Chalkboard" panose="03050602040202020205" pitchFamily="66" charset="77"/>
            </a:endParaRPr>
          </a:p>
          <a:p>
            <a:pPr marL="0" indent="0">
              <a:buNone/>
            </a:pPr>
            <a:r>
              <a:rPr lang="it-IT" dirty="0"/>
              <a:t>Variante: stampare in ordine non ascendente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832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48087-8C3A-0066-85DC-841C1747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1CD1E4-85E0-9AA9-3586-2227AD11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Scrivere un programma in C che:</a:t>
            </a:r>
          </a:p>
          <a:p>
            <a:r>
              <a:rPr lang="it-IT" dirty="0"/>
              <a:t>Acquisisce un numero intero positivo dall’utente </a:t>
            </a:r>
          </a:p>
          <a:p>
            <a:r>
              <a:rPr lang="it-IT" dirty="0"/>
              <a:t>Stabilisce se è un numero triangolare. Se lo è, stampa un messaggio di conferma e termina. Altrimenti, ne acquisisce un altro e ripete il controllo. </a:t>
            </a:r>
          </a:p>
          <a:p>
            <a:pPr marL="0" indent="0">
              <a:buNone/>
            </a:pPr>
            <a:r>
              <a:rPr lang="it-IT" dirty="0"/>
              <a:t>Nota: Un numero triangolare è un numero formato dalla somma dei primi </a:t>
            </a:r>
            <a:r>
              <a:rPr lang="it-IT" dirty="0" err="1"/>
              <a:t>N</a:t>
            </a:r>
            <a:r>
              <a:rPr lang="it-IT" dirty="0"/>
              <a:t> numeri naturali, per qualche </a:t>
            </a:r>
            <a:r>
              <a:rPr lang="it-IT" dirty="0" err="1"/>
              <a:t>N</a:t>
            </a:r>
            <a:r>
              <a:rPr lang="it-IT" dirty="0"/>
              <a:t> fissato. (Ad esempio, sono numeri triangolari 3 = 1 + 2, 6 = 1 + 2 + 3, 10 = 1 + 2 + 3 + 4, ecc.)</a:t>
            </a:r>
          </a:p>
          <a:p>
            <a:endParaRPr lang="it-IT" sz="1800" dirty="0">
              <a:latin typeface="CMSS10"/>
            </a:endParaRP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Inserire un intero positivo: 5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5 non è triangolare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Inserire un intero positivo: 10</a:t>
            </a:r>
          </a:p>
          <a:p>
            <a:pPr marL="0" indent="0">
              <a:buNone/>
            </a:pPr>
            <a:r>
              <a:rPr lang="it-IT" dirty="0">
                <a:latin typeface="Chalkboard" panose="03050602040202020205" pitchFamily="66" charset="77"/>
              </a:rPr>
              <a:t>10 è triangolare</a:t>
            </a:r>
          </a:p>
        </p:txBody>
      </p:sp>
    </p:spTree>
    <p:extLst>
      <p:ext uri="{BB962C8B-B14F-4D97-AF65-F5344CB8AC3E}">
        <p14:creationId xmlns:p14="http://schemas.microsoft.com/office/powerpoint/2010/main" val="322596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9997D-12DF-4F43-6AB3-D9A1F7B5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7D6DC-388C-4B91-BFED-B9600CC1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Scrivere un programma in C che stampa le tabelline, usando cicli </a:t>
            </a:r>
            <a:r>
              <a:rPr lang="it-IT" dirty="0" err="1"/>
              <a:t>while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1  2  3  4  5  6  7  8  9 10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2  4  6  8 10 12 14 16 18 20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3  6  9 12 15 18 21 24 27 30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4  8 12 16 20 24 28 32 36 40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5 10 15 20 25 30 35 40 45 50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6 12 18 24 30 36 42 48 54 60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7 14 21 28 35 42 49 56 63 70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8 16 24 32 40 48 56 64 72 80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 9 18 27 36 45 54 63 72 81 90 </a:t>
            </a:r>
          </a:p>
          <a:p>
            <a:pPr marL="0" indent="0">
              <a:buNone/>
            </a:pPr>
            <a:r>
              <a:rPr lang="it-IT" sz="1500" dirty="0">
                <a:latin typeface="Chalkboard" panose="03050602040202020205" pitchFamily="66" charset="77"/>
              </a:rPr>
              <a:t>10 20 30 40 50 60 70 80 90 100</a:t>
            </a:r>
          </a:p>
        </p:txBody>
      </p:sp>
    </p:spTree>
    <p:extLst>
      <p:ext uri="{BB962C8B-B14F-4D97-AF65-F5344CB8AC3E}">
        <p14:creationId xmlns:p14="http://schemas.microsoft.com/office/powerpoint/2010/main" val="3336237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617</Words>
  <Application>Microsoft Macintosh PowerPoint</Application>
  <PresentationFormat>Widescreen</PresentationFormat>
  <Paragraphs>110</Paragraphs>
  <Slides>11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Chalkboard</vt:lpstr>
      <vt:lpstr>CMSS10</vt:lpstr>
      <vt:lpstr>Segoe UI</vt:lpstr>
      <vt:lpstr>Tema di Office</vt:lpstr>
      <vt:lpstr>Informatica A</vt:lpstr>
      <vt:lpstr>Esercitazione 2</vt:lpstr>
      <vt:lpstr>Esercizio 0</vt:lpstr>
      <vt:lpstr>Esercizio 1</vt:lpstr>
      <vt:lpstr>Esercizio 2</vt:lpstr>
      <vt:lpstr>Esercizio 3</vt:lpstr>
      <vt:lpstr>Esercizio 4</vt:lpstr>
      <vt:lpstr>Esercizio 5</vt:lpstr>
      <vt:lpstr>Esercizio 6</vt:lpstr>
      <vt:lpstr>Esercizio 7</vt:lpstr>
      <vt:lpstr>Esercizio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</dc:title>
  <dc:creator>Edoardo Peretti</dc:creator>
  <cp:lastModifiedBy>Edoardo Peretti</cp:lastModifiedBy>
  <cp:revision>7</cp:revision>
  <dcterms:created xsi:type="dcterms:W3CDTF">2023-09-20T08:57:29Z</dcterms:created>
  <dcterms:modified xsi:type="dcterms:W3CDTF">2023-09-28T19:46:54Z</dcterms:modified>
</cp:coreProperties>
</file>