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A80"/>
    <a:srgbClr val="032E62"/>
    <a:srgbClr val="88C5CC"/>
    <a:srgbClr val="03A9D7"/>
    <a:srgbClr val="FF3333"/>
    <a:srgbClr val="45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A7D5C20-3CAC-4BBD-8BC9-3D046BB5CC2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6E776D-AB51-445C-AFEF-4ABBD27C023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91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23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99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89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15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84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45CD68-E08F-4544-A2E3-BC2FDA763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9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Immagin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Immagine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Immagin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magin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95120"/>
            <a:ext cx="9141840" cy="36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Immagine 12"/>
          <p:cNvPicPr/>
          <p:nvPr/>
        </p:nvPicPr>
        <p:blipFill>
          <a:blip r:embed="rId14"/>
          <a:stretch/>
        </p:blipFill>
        <p:spPr>
          <a:xfrm>
            <a:off x="8150400" y="223920"/>
            <a:ext cx="644040" cy="816480"/>
          </a:xfrm>
          <a:prstGeom prst="rect">
            <a:avLst/>
          </a:prstGeom>
          <a:ln>
            <a:noFill/>
          </a:ln>
        </p:spPr>
      </p:pic>
      <p:pic>
        <p:nvPicPr>
          <p:cNvPr id="2" name="Immagine 7"/>
          <p:cNvPicPr/>
          <p:nvPr/>
        </p:nvPicPr>
        <p:blipFill>
          <a:blip r:embed="rId15"/>
          <a:srcRect l="-477" r="49552" b="1088"/>
          <a:stretch/>
        </p:blipFill>
        <p:spPr>
          <a:xfrm>
            <a:off x="265680" y="289800"/>
            <a:ext cx="2677320" cy="804600"/>
          </a:xfrm>
          <a:prstGeom prst="rect">
            <a:avLst/>
          </a:prstGeom>
          <a:ln w="9360">
            <a:noFill/>
          </a:ln>
        </p:spPr>
      </p:pic>
      <p:pic>
        <p:nvPicPr>
          <p:cNvPr id="3" name="Immagine 11"/>
          <p:cNvPicPr/>
          <p:nvPr/>
        </p:nvPicPr>
        <p:blipFill>
          <a:blip r:embed="rId15"/>
          <a:srcRect l="67967" r="-26" b="37216"/>
          <a:stretch/>
        </p:blipFill>
        <p:spPr>
          <a:xfrm>
            <a:off x="4872240" y="289800"/>
            <a:ext cx="2323800" cy="70416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35"/>
          <p:cNvPicPr/>
          <p:nvPr/>
        </p:nvPicPr>
        <p:blipFill>
          <a:blip r:embed="rId16"/>
          <a:stretch/>
        </p:blipFill>
        <p:spPr>
          <a:xfrm>
            <a:off x="3487320" y="4886640"/>
            <a:ext cx="2255760" cy="15055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521400"/>
            <a:ext cx="9141840" cy="3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UNIBA: </a:t>
            </a:r>
            <a:r>
              <a:rPr lang="en-US" sz="16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http://www.uniba.it 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DIB: </a:t>
            </a:r>
            <a:r>
              <a:rPr lang="en-US" sz="16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http://www.di.uniba.it 		 </a:t>
            </a: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KDDE: </a:t>
            </a:r>
            <a:r>
              <a:rPr lang="en-US" sz="16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http://kdde.di.uniba.it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2"/>
          <p:cNvPicPr/>
          <p:nvPr/>
        </p:nvPicPr>
        <p:blipFill>
          <a:blip r:embed="rId17"/>
          <a:stretch/>
        </p:blipFill>
        <p:spPr>
          <a:xfrm>
            <a:off x="3670200" y="414360"/>
            <a:ext cx="1104120" cy="50652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95120"/>
            <a:ext cx="9141840" cy="36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Immagine 12"/>
          <p:cNvPicPr/>
          <p:nvPr/>
        </p:nvPicPr>
        <p:blipFill>
          <a:blip r:embed="rId14"/>
          <a:stretch/>
        </p:blipFill>
        <p:spPr>
          <a:xfrm>
            <a:off x="8150400" y="223920"/>
            <a:ext cx="644040" cy="8164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1379880"/>
            <a:ext cx="7770240" cy="1583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Applicazione</a:t>
            </a:r>
            <a:r>
              <a:rPr lang="en-US" sz="36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 </a:t>
            </a:r>
            <a:r>
              <a:rPr lang="en-US" sz="36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tecniche</a:t>
            </a:r>
            <a:r>
              <a:rPr lang="en-US" sz="36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 Word Embedding e Text Mining per </a:t>
            </a:r>
            <a:r>
              <a:rPr lang="en-US" sz="36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</a:t>
            </a:r>
            <a:r>
              <a:rPr lang="en-US" sz="36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Clustering di </a:t>
            </a:r>
            <a:r>
              <a:rPr lang="en-US" sz="36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pagine</a:t>
            </a:r>
            <a:r>
              <a:rPr lang="en-US" sz="36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un </a:t>
            </a:r>
            <a:r>
              <a:rPr lang="en-US" sz="36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</a:t>
            </a:r>
            <a:r>
              <a:rPr lang="en-US" sz="36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Web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85800" y="3093521"/>
            <a:ext cx="7770240" cy="659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Tesi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Laurea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Programmazione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II</a:t>
            </a:r>
          </a:p>
          <a:p>
            <a:pPr algn="ctr">
              <a:lnSpc>
                <a:spcPct val="100000"/>
              </a:lnSpc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Informatica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Tecnologie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per la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Produzione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del Software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685800" y="3883228"/>
            <a:ext cx="2805545" cy="21019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Relatore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Prof. Michelangelo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Ceci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Correlatore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Dott.ssa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Pasqua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Fabiana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Lanotte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6590805" y="4292929"/>
            <a:ext cx="1865235" cy="648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Laureando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</a:p>
          <a:p>
            <a:pPr algn="r">
              <a:lnSpc>
                <a:spcPct val="100000"/>
              </a:lnSpc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Andrea Del Fante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 Web: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sorgente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informazioni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Web è la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più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eterogenea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dinamica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sorgente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liberamente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fruibile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chiunque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L’estrazione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dell’informazione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dal Web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richiede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l’utilizzo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metodologie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KDD (Knowledge Discovery in Databases)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Mining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Retrieval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L’informazione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è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codificata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non solo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contenuto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nella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struttura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Web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utenti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Rappresentazioni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pagine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Web è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180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appresentazione</a:t>
            </a:r>
            <a:r>
              <a:rPr lang="en-US" sz="180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testuale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Il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è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fondamentale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poiché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 come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trasferimento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dell’informazione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rappresentazione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Stile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formattazione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(CSS)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definisce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rappresentazione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strutturale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L’uso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tag HTML per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organizzare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pagina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Web.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884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Clustering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raggruppamento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collezione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omogenei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avendo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come base la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somiglianza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stessi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attività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raggruppamento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è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utilizzata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molti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Tecniche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sono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state applicate in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analizzare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informazioni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genetiche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creare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tassionomia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tutte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le specie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viventi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Clustering è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utilizzato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analizzare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trovare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schemi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nel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180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lima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della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Terra.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Operazioni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utilizzate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Psicologia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Medicina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identificare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variazioni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malattie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depressioni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Clustering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viene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usato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nel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campo del </a:t>
            </a:r>
            <a:r>
              <a:rPr lang="en-US" sz="180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per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dividere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consumatori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gruppi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successive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attività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analisi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di marketing.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campo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dell’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Retrieval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tecniche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vengono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usate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dividere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gruppi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ognuno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quali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cattura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aspetto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particolare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dell’elemento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stesso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strike="noStrike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072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Obiettivi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della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Lo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scopo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principale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questa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tesi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è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applicare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per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raggruppare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un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sito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Web.</a:t>
            </a: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dettaglio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Capire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se,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combinando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diverse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rappresentazioni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cui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pagina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Web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compone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, vi è un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miglioramento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della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qualità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Cluster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prodotti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Cercare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di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aumentare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bontà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dei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Cluster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prodotti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dando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più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importanza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pagine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vicino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alla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homepage.</a:t>
            </a:r>
          </a:p>
        </p:txBody>
      </p:sp>
    </p:spTree>
    <p:extLst>
      <p:ext uri="{BB962C8B-B14F-4D97-AF65-F5344CB8AC3E}">
        <p14:creationId xmlns:p14="http://schemas.microsoft.com/office/powerpoint/2010/main" val="1809174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Stato</a:t>
            </a:r>
            <a:r>
              <a:rPr lang="en-US" sz="4400" b="0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dell’arte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Gli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esistenti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letteratura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classificano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quattro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categorie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, in base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alle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informazioni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usate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raggruppare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Web:</a:t>
            </a: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basati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sul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contenuto</a:t>
            </a:r>
            <a:r>
              <a:rPr lang="en-US" sz="180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testuale</a:t>
            </a:r>
            <a:endParaRPr lang="en-US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basati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sui 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log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basat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sulla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struttura</a:t>
            </a:r>
            <a:r>
              <a:rPr lang="en-US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Algoritmi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di 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basati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sulla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struttura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 ad 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hyperlink</a:t>
            </a:r>
            <a:endParaRPr lang="en-US" sz="1800" strike="noStrike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230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Limitazioni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Il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contenuto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testuale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delle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pur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avendo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lo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stesso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contenuto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informativo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potrebbero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essere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contestualmente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differenti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 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Web log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potrebbero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produrre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Cluster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differenti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di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Web, in base ad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ogni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profilo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utente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La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qualità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dei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Cluster,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generati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in base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alla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struttura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HTML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delle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potrebbe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abbassarsi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tag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sono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differenti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ma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offrono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una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visualizzazione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simile.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Gli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algoritmi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di Clustering </a:t>
            </a:r>
            <a:r>
              <a:rPr lang="it-IT" spc="-1" dirty="0">
                <a:uFill>
                  <a:solidFill>
                    <a:srgbClr val="FFFFFF"/>
                  </a:solidFill>
                </a:uFill>
              </a:rPr>
              <a:t>che sfruttano solo le relazioni tra i nodi (</a:t>
            </a:r>
            <a:r>
              <a:rPr lang="en-US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</a:rPr>
              <a:t>hyperlink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sono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computazionalmente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costosi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.</a:t>
            </a:r>
            <a:endParaRPr lang="en-US" spc="-1" dirty="0">
              <a:solidFill>
                <a:srgbClr val="FF3333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53899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Soluzione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1687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Creare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un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metodo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capace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di:</a:t>
            </a: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Combinare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informazioni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estratte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dal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contenuto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testuale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e quelle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dalla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struttura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del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sito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grafo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) Web.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Rappresentare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le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informazioni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estratte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uno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spazio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vettoriale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</p:txBody>
      </p:sp>
      <p:pic>
        <p:nvPicPr>
          <p:cNvPr id="1026" name="Picture 2" descr="http://1.bp.blogspot.com/-wZQ5j57fW1c/VQ0bJSHw3zI/AAAAAAAAAsY/lYurbOmnyzo/s1600/Samp-browser_internet_page_web_website_window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2" y="3989120"/>
            <a:ext cx="1895104" cy="18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/>
          <p:cNvSpPr/>
          <p:nvPr/>
        </p:nvSpPr>
        <p:spPr>
          <a:xfrm>
            <a:off x="3460071" y="4521036"/>
            <a:ext cx="1692436" cy="831272"/>
          </a:xfrm>
          <a:prstGeom prst="rightArrow">
            <a:avLst/>
          </a:prstGeom>
          <a:solidFill>
            <a:srgbClr val="40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747657" y="4675062"/>
            <a:ext cx="317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32E62"/>
                </a:solidFill>
              </a:rPr>
              <a:t>[ 0.4, 1.2, 3.1, … ]</a:t>
            </a:r>
          </a:p>
        </p:txBody>
      </p:sp>
    </p:spTree>
    <p:extLst>
      <p:ext uri="{BB962C8B-B14F-4D97-AF65-F5344CB8AC3E}">
        <p14:creationId xmlns:p14="http://schemas.microsoft.com/office/powerpoint/2010/main" val="5242856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17240" y="220320"/>
            <a:ext cx="721044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Metodologia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010280" y="649296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C28A8A1-76D7-45D4-AB5C-A9B97A5A865A}" type="slidenum">
              <a:rPr lang="en-US" sz="12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7240" y="1554480"/>
            <a:ext cx="8288640" cy="42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La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metodologia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definita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questa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tesi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è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caratterizzata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da 3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fasi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principali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>
              <a:lnSpc>
                <a:spcPct val="100000"/>
              </a:lnSpc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Crawling del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sito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Costruzione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del Dataset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Clustering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delle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pagine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70034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CaricamentoEsempio</Template>
  <TotalTime>1861</TotalTime>
  <Words>630</Words>
  <Application>Microsoft Office PowerPoint</Application>
  <PresentationFormat>Presentazione su schermo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Business Intelligence Analytics</dc:title>
  <dc:subject/>
  <dc:creator>Gianvito Pio</dc:creator>
  <dc:description/>
  <cp:lastModifiedBy>Andrea Del Fante</cp:lastModifiedBy>
  <cp:revision>196</cp:revision>
  <cp:lastPrinted>2016-11-11T11:43:34Z</cp:lastPrinted>
  <dcterms:created xsi:type="dcterms:W3CDTF">2016-11-02T11:48:06Z</dcterms:created>
  <dcterms:modified xsi:type="dcterms:W3CDTF">2016-11-17T19:03:54Z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73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73</vt:i4>
  </property>
</Properties>
</file>