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3752-3D36-4277-8843-28054F5FC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4402B-723D-43FF-B5DA-D8827C16F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C92F3-F5BE-4416-92DF-CF6CA925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5B3-498F-4974-9308-D3790E02A6B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619A-C888-4E7A-89CD-1F4675AB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B6085-3D31-4C8A-A27A-A8F6B5B6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BA94-3B19-4C57-A361-A644F03A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7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8BC4-D1A1-4957-BC1A-C52F7EA5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F5502-36DB-448B-A21A-65331590F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1CABB-018D-4513-AAFF-81653D46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5B3-498F-4974-9308-D3790E02A6B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97730-87C7-4D90-9B6E-AC8D2AD7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AE637-CE7C-4602-9410-75A917D6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BA94-3B19-4C57-A361-A644F03A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6AE0C-4750-4268-A998-D351D9E2F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6B2EB-7DAA-4DE8-9088-92089DBB4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0043D-8A52-4808-A6ED-773B4F2F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5B3-498F-4974-9308-D3790E02A6B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28F0B-C0E5-4009-85C7-1F162DA8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01E7-C31B-4059-8E85-4EA649FE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BA94-3B19-4C57-A361-A644F03A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CE9E-4F73-47CC-9514-166DD491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31D-AC35-41D5-8DDB-9C5BD56C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EFB8-4A22-4340-A6BE-367243B3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5B3-498F-4974-9308-D3790E02A6B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F45CE-69B6-4519-B5C8-ADC9C8BF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058F-EE66-4925-8E26-508EBE19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BA94-3B19-4C57-A361-A644F03A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9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FCC9-18C3-4841-BCBE-05406472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56B45-6CE3-481B-8A09-48F8DC6D4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1E82B-DBBF-4BC3-8983-F67D3C45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5B3-498F-4974-9308-D3790E02A6B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52540-EE2A-4A22-AD9B-11E70DD2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2E76-E1A6-4F81-AF8D-5D469FEE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BA94-3B19-4C57-A361-A644F03A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1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1142-7AF2-4D85-AFDA-475DA12A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F1F7-7609-4135-AFB8-42F1791B1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416AE-1B88-4B57-A460-705A2C494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5D1F0-279B-47BB-960D-229B848C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5B3-498F-4974-9308-D3790E02A6B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CDC28-A78A-4974-8F8F-A9B596D9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7D43B-61C6-405B-8350-B84B63DD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BA94-3B19-4C57-A361-A644F03A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6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1780-95A0-44DA-9A15-24AE5712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7A9B2-81B9-4126-86D0-9F3A4C13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962B7-872D-4785-A983-F13BFA9B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95EEC-9757-454B-ABA0-146015A0E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B3181-7A10-4C52-8ED8-EA9D2CFA7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9E1DA-8326-4AEA-9808-E56DA0DA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5B3-498F-4974-9308-D3790E02A6B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0D4BC-2F6D-49CC-B014-79B505C2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E6821-8AA7-41AE-8B27-48A4DC8D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BA94-3B19-4C57-A361-A644F03A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9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1524-9AAD-434A-87C5-9BD1D493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C629E-BDD7-4084-BE56-CC0BE32B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5B3-498F-4974-9308-D3790E02A6B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5D0B7-1520-424E-AF26-0C1E14E5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729F-2242-4A30-9AED-309F3117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BA94-3B19-4C57-A361-A644F03A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81065-5F35-4D9B-9E68-97AF7CD6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5B3-498F-4974-9308-D3790E02A6B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D8F66-A5CD-43CE-99DC-05C0669C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4D3B9-08CA-4006-BBC2-32F16AB2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BA94-3B19-4C57-A361-A644F03A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0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F38C-7279-4B58-A9AB-3CC481FB5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96B0-0CB2-44CE-8E70-5296664E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6A2AC-8234-4C80-9112-1FA3D3072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D5521-4D11-4C22-B8B7-481D7928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5B3-498F-4974-9308-D3790E02A6B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04786-75B6-4889-A8A2-882425F4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97079-227B-4223-AAC9-FF880E53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BA94-3B19-4C57-A361-A644F03A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5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5089-7231-4847-ABAD-8E50CC26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FF0AA-FF84-455B-8980-DB5329EB7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D693F-19B6-40C7-8B90-F55887BFA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F1779-F515-427F-A833-EFEAC361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5B3-498F-4974-9308-D3790E02A6B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DD57E-497F-45A4-8CF3-F485FA7A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5D228-9336-4315-9560-EF1D993F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BA94-3B19-4C57-A361-A644F03A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CAF0F-4320-414B-A062-A53EB49E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98C28-A9B7-4EC2-A853-2186063E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6A7E4-3DA6-41FE-97F6-A02FCC043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85B3-498F-4974-9308-D3790E02A6B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D960E-C8B4-4A69-8632-F78676C0E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39AD-45E6-4ED9-AEE4-883A6366F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7BA94-3B19-4C57-A361-A644F03A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6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view of a city&#10;&#10;Description automatically generated">
            <a:extLst>
              <a:ext uri="{FF2B5EF4-FFF2-40B4-BE49-F238E27FC236}">
                <a16:creationId xmlns:a16="http://schemas.microsoft.com/office/drawing/2014/main" id="{84EAAA9E-5278-4AEB-8896-BC0BAD9E0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8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625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1A0E45-1FCB-4261-A0F7-60D765AE7596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 1: To understand more about the movies that families are watching, create a query that lists each movie, film category, and the number of times it has been rented out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0A97E5B-53B7-48D0-9174-FF91FF7C2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09" y="2426818"/>
            <a:ext cx="5338233" cy="399763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2D6062E-DD69-4DD9-B8DB-54318B703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8" t="7353" r="20810" b="6486"/>
          <a:stretch/>
        </p:blipFill>
        <p:spPr>
          <a:xfrm>
            <a:off x="6538916" y="2426818"/>
            <a:ext cx="526823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6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E0E4A-FACA-4183-890E-714BA50C1832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 2: Compare the length of the rental duration of family friendly movies to the duration that all movies are rented for. Provide a table with the movie titles and divide them into 4 levels based on quartiles 25%, 50% and 75% of the rental duration for movies across all categories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6E98DA11-7294-4CC6-95B4-E60CC3DA0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36525"/>
            <a:ext cx="5455917" cy="377822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9AC150-0E6E-482D-BC60-732DA506A1B0}"/>
              </a:ext>
            </a:extLst>
          </p:cNvPr>
          <p:cNvPicPr/>
          <p:nvPr/>
        </p:nvPicPr>
        <p:blipFill rotWithShape="1">
          <a:blip r:embed="rId3"/>
          <a:srcRect l="4424" t="7561" r="18416" b="5555"/>
          <a:stretch/>
        </p:blipFill>
        <p:spPr>
          <a:xfrm>
            <a:off x="6513686" y="2426818"/>
            <a:ext cx="531869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E0E4A-FACA-4183-890E-714BA50C1832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 3: Provide a table with the family-friendly film category, each of the quartiles, and the corresponding count of movies within each combination of film category for each corresponding rental duration category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DC0146B-E3C7-4D6A-A027-AAA9ADD5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461507"/>
            <a:ext cx="5455917" cy="392825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4EBC62D-D24B-42B5-A8A0-0C806CFB4ECD}"/>
              </a:ext>
            </a:extLst>
          </p:cNvPr>
          <p:cNvPicPr/>
          <p:nvPr/>
        </p:nvPicPr>
        <p:blipFill rotWithShape="1">
          <a:blip r:embed="rId3"/>
          <a:srcRect t="7252" r="22120" b="5710"/>
          <a:stretch/>
        </p:blipFill>
        <p:spPr>
          <a:xfrm>
            <a:off x="6493622" y="2426818"/>
            <a:ext cx="535881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6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E0E4A-FACA-4183-890E-714BA50C1832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 4: Compare the 2 stores regarding the amount of rental orders during every month for all the years there is data for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5AFF46BE-9BE1-4212-9DB5-CDAB1D08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02426"/>
            <a:ext cx="5455917" cy="384642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AB9D08-EAB4-4D5E-AF2B-C92210A85A93}"/>
              </a:ext>
            </a:extLst>
          </p:cNvPr>
          <p:cNvPicPr/>
          <p:nvPr/>
        </p:nvPicPr>
        <p:blipFill rotWithShape="1">
          <a:blip r:embed="rId3"/>
          <a:srcRect l="1131" t="7253" r="23457" b="4938"/>
          <a:stretch/>
        </p:blipFill>
        <p:spPr>
          <a:xfrm>
            <a:off x="6601312" y="2426818"/>
            <a:ext cx="514343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1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</TotalTime>
  <Words>150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Diaz</dc:creator>
  <cp:lastModifiedBy>Andrea Diaz</cp:lastModifiedBy>
  <cp:revision>2</cp:revision>
  <dcterms:created xsi:type="dcterms:W3CDTF">2020-11-06T21:18:21Z</dcterms:created>
  <dcterms:modified xsi:type="dcterms:W3CDTF">2020-11-09T17:06:55Z</dcterms:modified>
</cp:coreProperties>
</file>