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8288000" cy="10287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2246CF-4509-D08D-07AA-678812879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82139EA-7C8C-0E01-BF68-4064D9524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CB0B726-DE3A-9D5B-F9BB-367DF424C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06D8-EFC8-4F96-90B0-29BFB8E36FB5}" type="datetimeFigureOut">
              <a:rPr lang="it-IT" smtClean="0"/>
              <a:t>09/10/2025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E22357-E270-70A6-718B-ADB3BD0C7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30C5A5-0E00-2F6D-EBFB-8D2ABF91B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2DD48-B0D6-4EA1-80CF-A4BDDDDEC8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2194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E98F58-8A67-99FB-421B-6D1C5AFEA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0A75B14-94FF-E2D6-A7A3-8A2C39AEA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0A5B61D-1595-35F4-B37B-F5021761F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06D8-EFC8-4F96-90B0-29BFB8E36FB5}" type="datetimeFigureOut">
              <a:rPr lang="it-IT" smtClean="0"/>
              <a:t>09/10/2025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2250AF1-F983-E2D6-0222-E88CC3884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95963EC-C014-0796-AA4D-74C331897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2DD48-B0D6-4EA1-80CF-A4BDDDDEC8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6546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FD1D2BF-B0D5-5532-0CFA-8E66433CB3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4B78801-D7FF-5DD8-74D4-476916056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B1E03DD-C11F-9C13-7CCC-42DE7051B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06D8-EFC8-4F96-90B0-29BFB8E36FB5}" type="datetimeFigureOut">
              <a:rPr lang="it-IT" smtClean="0"/>
              <a:t>09/10/2025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268AE9-B466-F48A-0C29-25C665F0D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4EEF47C-6471-53F4-6CC8-25412D690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2DD48-B0D6-4EA1-80CF-A4BDDDDEC8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494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2ECB18-619C-F419-FAC7-C155418CE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26AFB5-9C14-11ED-D310-1521FD25D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D08FBF2-A5BA-C07F-9A84-749BA8F70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06D8-EFC8-4F96-90B0-29BFB8E36FB5}" type="datetimeFigureOut">
              <a:rPr lang="it-IT" smtClean="0"/>
              <a:t>09/10/2025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C311A1D-1793-4BF6-8AC0-8ACECDF24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07C5F27-32E7-49F9-D2B4-BC81654EF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2DD48-B0D6-4EA1-80CF-A4BDDDDEC8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0920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9F983F-05E2-2A84-57CF-D1FE56975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5" y="2564609"/>
            <a:ext cx="15773400" cy="427910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152436E-74BA-B390-F73D-C6BECB785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7775" y="6884197"/>
            <a:ext cx="15773400" cy="225028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E0C6137-CBEA-B0A3-FDC6-85836E488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06D8-EFC8-4F96-90B0-29BFB8E36FB5}" type="datetimeFigureOut">
              <a:rPr lang="it-IT" smtClean="0"/>
              <a:t>09/10/2025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9BA5657-7A7E-C6B0-EC4E-17C55D0CB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BE3FFF5-E98C-FBED-3000-B58AE6658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2DD48-B0D6-4EA1-80CF-A4BDDDDEC8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1326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D6A4F0-7026-031A-DACB-EC49804DA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EAEC60-3088-CF0E-049B-27079F6880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6CBA3D2-D102-BF54-1FC5-095200663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AB4B253-6240-96A8-1F5B-4DFAE2A91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06D8-EFC8-4F96-90B0-29BFB8E36FB5}" type="datetimeFigureOut">
              <a:rPr lang="it-IT" smtClean="0"/>
              <a:t>09/10/2025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8444C0D-A598-4FB4-016D-A4E3D3A6C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9D73694-47D5-1FFA-B043-18427794B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2DD48-B0D6-4EA1-80CF-A4BDDDDEC8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3528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FE3982-EA88-E1D7-8E48-D19DA2B8D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2" y="547690"/>
            <a:ext cx="15773400" cy="198834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065A846-AD1F-1E7A-8DBD-6DCA3D7F3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9684" y="2521745"/>
            <a:ext cx="7736681" cy="123586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E993E46-16AE-7452-BC52-4573B1F78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9684" y="3757613"/>
            <a:ext cx="7736681" cy="55268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4A78D72-95C9-EF81-D2E2-27CE9BD06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1F3CC70-E81E-6A27-F5CF-AAB1093A85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05351D7-54EF-9FFA-AD97-1C13DC0AA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06D8-EFC8-4F96-90B0-29BFB8E36FB5}" type="datetimeFigureOut">
              <a:rPr lang="it-IT" smtClean="0"/>
              <a:t>09/10/2025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71C8D50-21FB-5BF8-CF19-50305E4F5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0DCFB2B-D1B7-BF73-58A9-BDEAA4FB5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2DD48-B0D6-4EA1-80CF-A4BDDDDEC8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4029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D33EB4-5FB0-EDCE-3288-5AE6B6B0E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262EC0D-1916-B65B-8EDC-B311BF950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06D8-EFC8-4F96-90B0-29BFB8E36FB5}" type="datetimeFigureOut">
              <a:rPr lang="it-IT" smtClean="0"/>
              <a:t>09/10/2025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A144082-D40C-A449-70A2-1EAA9114E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C6C6D12-3145-6D33-702F-1B56700B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2DD48-B0D6-4EA1-80CF-A4BDDDDEC8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4624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0A8C298-9F6F-5DE9-6448-68815EE60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06D8-EFC8-4F96-90B0-29BFB8E36FB5}" type="datetimeFigureOut">
              <a:rPr lang="it-IT" smtClean="0"/>
              <a:t>09/10/2025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2CA68EE-4C3F-A601-D659-262E08702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821D5D1-5330-C10C-15B2-73D2A3B8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2DD48-B0D6-4EA1-80CF-A4BDDDDEC8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3104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119F20-E51D-A571-89B2-8B033BF7A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F220AC-43DA-5574-F675-117FDEB5F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4782" y="1481140"/>
            <a:ext cx="9258300" cy="73104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4FFD9C1-4C8F-B7BF-30A0-D3562126A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E94DE53-D6F1-0613-40F8-9CD4E0353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06D8-EFC8-4F96-90B0-29BFB8E36FB5}" type="datetimeFigureOut">
              <a:rPr lang="it-IT" smtClean="0"/>
              <a:t>09/10/2025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4F05852-B3DD-C7CC-35DD-61387588C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5299E6E-32D1-4E1C-EECC-57A7152E5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2DD48-B0D6-4EA1-80CF-A4BDDDDEC8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8555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97877F-108E-A018-CE01-43BCD67F3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7DC7203-622A-90D0-D52E-027EA2AB19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74782" y="1481140"/>
            <a:ext cx="9258300" cy="73104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D91007A-9C72-4A20-5392-67312C66F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1C19C0B-CE04-907F-69DA-B6018E70C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06D8-EFC8-4F96-90B0-29BFB8E36FB5}" type="datetimeFigureOut">
              <a:rPr lang="it-IT" smtClean="0"/>
              <a:t>09/10/2025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64D7D98-F015-1A02-22AD-1D6435EAC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95416A3-97D5-94F5-6670-D5451C473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2DD48-B0D6-4EA1-80CF-A4BDDDDEC8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7970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62AC1EE-F599-832F-4FD3-04E095C75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90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496CD61-EC0A-639E-D800-5B497F183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B687FC2-FFAF-C768-3E05-0398087978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7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8F06D8-EFC8-4F96-90B0-29BFB8E36FB5}" type="datetimeFigureOut">
              <a:rPr lang="it-IT" smtClean="0"/>
              <a:t>09/10/2025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F45B6FE-1B88-A234-0194-B6E5242471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7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9051D3-C082-7B87-1289-CAC8E66FD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7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72DD48-B0D6-4EA1-80CF-A4BDDDDEC8A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33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D42D5DCA-AA29-4F41-04BB-AEE09A32D845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352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51A231FB-4915-A8E0-0E04-4761472E969D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9592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Personalizzato</PresentationFormat>
  <Paragraphs>0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di Office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 Del Prete</dc:creator>
  <cp:lastModifiedBy>Andrea Del Prete</cp:lastModifiedBy>
  <cp:revision>1</cp:revision>
  <dcterms:created xsi:type="dcterms:W3CDTF">2025-10-09T08:06:07Z</dcterms:created>
  <dcterms:modified xsi:type="dcterms:W3CDTF">2025-10-09T08:06:07Z</dcterms:modified>
</cp:coreProperties>
</file>