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147470720" r:id="rId2"/>
    <p:sldId id="2147470716" r:id="rId3"/>
    <p:sldId id="2147470734" r:id="rId4"/>
    <p:sldId id="2147470717" r:id="rId5"/>
    <p:sldId id="258" r:id="rId6"/>
    <p:sldId id="2147470731" r:id="rId7"/>
    <p:sldId id="2147470730" r:id="rId8"/>
    <p:sldId id="2147470732" r:id="rId9"/>
    <p:sldId id="2147470718" r:id="rId10"/>
    <p:sldId id="2147470725" r:id="rId11"/>
    <p:sldId id="2147470733" r:id="rId12"/>
    <p:sldId id="2147470719" r:id="rId13"/>
    <p:sldId id="2147470723" r:id="rId14"/>
    <p:sldId id="2147470724" r:id="rId15"/>
  </p:sldIdLst>
  <p:sldSz cx="12192000" cy="6858000"/>
  <p:notesSz cx="9144000" cy="6858000"/>
  <p:custDataLst>
    <p:tags r:id="rId18"/>
  </p:custDataLst>
  <p:defaultTextStyle>
    <a:defPPr>
      <a:defRPr lang="en-US"/>
    </a:defPPr>
    <a:lvl1pPr marL="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1pPr>
    <a:lvl2pPr marL="559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2pPr>
    <a:lvl3pPr marL="1119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3pPr>
    <a:lvl4pPr marL="1679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4pPr>
    <a:lvl5pPr marL="2239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5pPr>
    <a:lvl6pPr marL="27987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6pPr>
    <a:lvl7pPr marL="33585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7pPr>
    <a:lvl8pPr marL="391825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8pPr>
    <a:lvl9pPr marL="4478000" algn="l" defTabSz="1119500" rtl="0" eaLnBrk="1" latinLnBrk="0" hangingPunct="1">
      <a:defRPr sz="22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2FF"/>
    <a:srgbClr val="33C3FF"/>
    <a:srgbClr val="8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2905-1BD7-47BB-A1B8-DEA5BE3D0F39}" v="8113" dt="2022-11-23T18:36:05.923"/>
    <p1510:client id="{3D15CFF1-666B-4737-9425-6893B30B20E0}" v="1350" dt="2022-11-24T11:56:07.510"/>
    <p1510:client id="{8AF59F99-2874-4825-B924-A615B9752341}" v="2761" dt="2022-11-23T18:32:11.875"/>
    <p1510:client id="{8CAB3BD8-3D5E-4679-B81B-AC01F6AF0E37}" v="2491" dt="2022-11-23T18:04:38.992"/>
    <p1510:client id="{DA941AC2-94A5-4E1A-87DE-F72A1C059B02}" v="40" dt="2022-11-23T16:52:1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Evrard Comas" userId="133e4c92-0019-454e-a908-a8ccb959cd34" providerId="ADAL" clId="{3D15CFF1-666B-4737-9425-6893B30B20E0}"/>
    <pc:docChg chg="undo custSel addSld delSld modSld">
      <pc:chgData name="Andrea Evrard Comas" userId="133e4c92-0019-454e-a908-a8ccb959cd34" providerId="ADAL" clId="{3D15CFF1-666B-4737-9425-6893B30B20E0}" dt="2022-11-24T11:56:05.394" v="179" actId="1076"/>
      <pc:docMkLst>
        <pc:docMk/>
      </pc:docMkLst>
      <pc:sldChg chg="addSp delSp modSp del mod">
        <pc:chgData name="Andrea Evrard Comas" userId="133e4c92-0019-454e-a908-a8ccb959cd34" providerId="ADAL" clId="{3D15CFF1-666B-4737-9425-6893B30B20E0}" dt="2022-11-24T09:36:59.758" v="119" actId="47"/>
        <pc:sldMkLst>
          <pc:docMk/>
          <pc:sldMk cId="3887058040" sldId="261"/>
        </pc:sldMkLst>
        <pc:spChg chg="add del">
          <ac:chgData name="Andrea Evrard Comas" userId="133e4c92-0019-454e-a908-a8ccb959cd34" providerId="ADAL" clId="{3D15CFF1-666B-4737-9425-6893B30B20E0}" dt="2022-11-24T09:32:36.800" v="14" actId="478"/>
          <ac:spMkLst>
            <pc:docMk/>
            <pc:sldMk cId="3887058040" sldId="261"/>
            <ac:spMk id="2" creationId="{F4AD2E94-4B9B-405A-A936-FFA4D1ED2862}"/>
          </ac:spMkLst>
        </pc:spChg>
        <pc:spChg chg="add del mod">
          <ac:chgData name="Andrea Evrard Comas" userId="133e4c92-0019-454e-a908-a8ccb959cd34" providerId="ADAL" clId="{3D15CFF1-666B-4737-9425-6893B30B20E0}" dt="2022-11-24T09:32:36.800" v="14" actId="478"/>
          <ac:spMkLst>
            <pc:docMk/>
            <pc:sldMk cId="3887058040" sldId="261"/>
            <ac:spMk id="8" creationId="{0F371434-2026-4B50-9006-A7BB3E37589C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7" creationId="{3915212E-BCC3-41DA-B16A-EF304E6B0EA0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8" creationId="{93FC42DE-4203-4227-B45B-C0D72BBFD2D7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19" creationId="{D339A350-7F94-4D73-A450-A604A4AEC323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0" creationId="{0D680184-0848-47F1-BF8E-F0C7F384865E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1" creationId="{681B60F6-0902-4079-BCFA-38C7BE554D31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2" creationId="{8BD9E2BF-0865-4DC2-830E-F24AC05D7B3A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3" creationId="{C646D548-F87B-4103-8DEA-D7EEFF11695D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4" creationId="{C4718D75-BC9E-4501-9449-74ECCFE64FC1}"/>
          </ac:spMkLst>
        </pc:spChg>
        <pc:spChg chg="mod">
          <ac:chgData name="Andrea Evrard Comas" userId="133e4c92-0019-454e-a908-a8ccb959cd34" providerId="ADAL" clId="{3D15CFF1-666B-4737-9425-6893B30B20E0}" dt="2022-11-24T09:32:23.461" v="8"/>
          <ac:spMkLst>
            <pc:docMk/>
            <pc:sldMk cId="3887058040" sldId="261"/>
            <ac:spMk id="25" creationId="{34C9E9D7-A739-4FF0-BAEE-3A7E44992BB9}"/>
          </ac:spMkLst>
        </pc:spChg>
        <pc:grpChg chg="add del mod">
          <ac:chgData name="Andrea Evrard Comas" userId="133e4c92-0019-454e-a908-a8ccb959cd34" providerId="ADAL" clId="{3D15CFF1-666B-4737-9425-6893B30B20E0}" dt="2022-11-24T09:35:08.718" v="70" actId="478"/>
          <ac:grpSpMkLst>
            <pc:docMk/>
            <pc:sldMk cId="3887058040" sldId="261"/>
            <ac:grpSpMk id="16" creationId="{95D761E8-82C1-4D75-AE5F-EA27F3684FA2}"/>
          </ac:grpSpMkLst>
        </pc:grpChg>
        <pc:graphicFrameChg chg="mod">
          <ac:chgData name="Andrea Evrard Comas" userId="133e4c92-0019-454e-a908-a8ccb959cd34" providerId="ADAL" clId="{3D15CFF1-666B-4737-9425-6893B30B20E0}" dt="2022-11-24T09:32:36.812" v="16"/>
          <ac:graphicFrameMkLst>
            <pc:docMk/>
            <pc:sldMk cId="3887058040" sldId="261"/>
            <ac:graphicFrameMk id="4" creationId="{8151242A-E4F1-4B89-A511-5D7392C89FB6}"/>
          </ac:graphicFrameMkLst>
        </pc:graphicFrameChg>
      </pc:sldChg>
      <pc:sldChg chg="modSp mod">
        <pc:chgData name="Andrea Evrard Comas" userId="133e4c92-0019-454e-a908-a8ccb959cd34" providerId="ADAL" clId="{3D15CFF1-666B-4737-9425-6893B30B20E0}" dt="2022-11-23T18:59:45.603" v="1" actId="20577"/>
        <pc:sldMkLst>
          <pc:docMk/>
          <pc:sldMk cId="80354386" sldId="2147470720"/>
        </pc:sldMkLst>
        <pc:spChg chg="mod">
          <ac:chgData name="Andrea Evrard Comas" userId="133e4c92-0019-454e-a908-a8ccb959cd34" providerId="ADAL" clId="{3D15CFF1-666B-4737-9425-6893B30B20E0}" dt="2022-11-23T18:59:45.603" v="1" actId="20577"/>
          <ac:spMkLst>
            <pc:docMk/>
            <pc:sldMk cId="80354386" sldId="2147470720"/>
            <ac:spMk id="3" creationId="{3F7A1489-7706-4945-BA01-D10FC7C37D24}"/>
          </ac:spMkLst>
        </pc:spChg>
      </pc:sldChg>
      <pc:sldChg chg="addSp delSp modSp mod">
        <pc:chgData name="Andrea Evrard Comas" userId="133e4c92-0019-454e-a908-a8ccb959cd34" providerId="ADAL" clId="{3D15CFF1-666B-4737-9425-6893B30B20E0}" dt="2022-11-24T08:13:04.198" v="7" actId="1076"/>
        <pc:sldMkLst>
          <pc:docMk/>
          <pc:sldMk cId="2927836606" sldId="2147470723"/>
        </pc:sldMkLst>
        <pc:picChg chg="add mod">
          <ac:chgData name="Andrea Evrard Comas" userId="133e4c92-0019-454e-a908-a8ccb959cd34" providerId="ADAL" clId="{3D15CFF1-666B-4737-9425-6893B30B20E0}" dt="2022-11-24T08:13:04.198" v="7" actId="1076"/>
          <ac:picMkLst>
            <pc:docMk/>
            <pc:sldMk cId="2927836606" sldId="2147470723"/>
            <ac:picMk id="3" creationId="{7D724D48-97D8-4781-ABFD-25AB436E3565}"/>
          </ac:picMkLst>
        </pc:picChg>
        <pc:picChg chg="del">
          <ac:chgData name="Andrea Evrard Comas" userId="133e4c92-0019-454e-a908-a8ccb959cd34" providerId="ADAL" clId="{3D15CFF1-666B-4737-9425-6893B30B20E0}" dt="2022-11-24T08:12:30.261" v="2" actId="478"/>
          <ac:picMkLst>
            <pc:docMk/>
            <pc:sldMk cId="2927836606" sldId="2147470723"/>
            <ac:picMk id="50" creationId="{B8631380-53BA-4B0F-9F3B-84F97AE29A06}"/>
          </ac:picMkLst>
        </pc:picChg>
      </pc:sldChg>
      <pc:sldChg chg="delSp modSp mod">
        <pc:chgData name="Andrea Evrard Comas" userId="133e4c92-0019-454e-a908-a8ccb959cd34" providerId="ADAL" clId="{3D15CFF1-666B-4737-9425-6893B30B20E0}" dt="2022-11-24T11:56:05.394" v="179" actId="1076"/>
        <pc:sldMkLst>
          <pc:docMk/>
          <pc:sldMk cId="4184439049" sldId="2147470725"/>
        </pc:sldMkLst>
        <pc:picChg chg="mod">
          <ac:chgData name="Andrea Evrard Comas" userId="133e4c92-0019-454e-a908-a8ccb959cd34" providerId="ADAL" clId="{3D15CFF1-666B-4737-9425-6893B30B20E0}" dt="2022-11-24T11:56:05.394" v="179" actId="1076"/>
          <ac:picMkLst>
            <pc:docMk/>
            <pc:sldMk cId="4184439049" sldId="2147470725"/>
            <ac:picMk id="3" creationId="{C46D8037-1768-4F55-82DB-59A630AA250B}"/>
          </ac:picMkLst>
        </pc:picChg>
        <pc:picChg chg="mod">
          <ac:chgData name="Andrea Evrard Comas" userId="133e4c92-0019-454e-a908-a8ccb959cd34" providerId="ADAL" clId="{3D15CFF1-666B-4737-9425-6893B30B20E0}" dt="2022-11-24T11:56:01.634" v="178" actId="1076"/>
          <ac:picMkLst>
            <pc:docMk/>
            <pc:sldMk cId="4184439049" sldId="2147470725"/>
            <ac:picMk id="7" creationId="{41406AFB-2A91-4EFB-8C2C-9840F2C30448}"/>
          </ac:picMkLst>
        </pc:picChg>
        <pc:picChg chg="del mod">
          <ac:chgData name="Andrea Evrard Comas" userId="133e4c92-0019-454e-a908-a8ccb959cd34" providerId="ADAL" clId="{3D15CFF1-666B-4737-9425-6893B30B20E0}" dt="2022-11-24T11:53:30.444" v="125" actId="478"/>
          <ac:picMkLst>
            <pc:docMk/>
            <pc:sldMk cId="4184439049" sldId="2147470725"/>
            <ac:picMk id="11" creationId="{281FD4DB-95BF-4E0E-AC16-9E82C50D415B}"/>
          </ac:picMkLst>
        </pc:picChg>
      </pc:sldChg>
      <pc:sldChg chg="addSp delSp modSp mod">
        <pc:chgData name="Andrea Evrard Comas" userId="133e4c92-0019-454e-a908-a8ccb959cd34" providerId="ADAL" clId="{3D15CFF1-666B-4737-9425-6893B30B20E0}" dt="2022-11-24T11:55:52.297" v="177" actId="1076"/>
        <pc:sldMkLst>
          <pc:docMk/>
          <pc:sldMk cId="2637513573" sldId="2147470733"/>
        </pc:sldMkLst>
        <pc:spChg chg="mod ord">
          <ac:chgData name="Andrea Evrard Comas" userId="133e4c92-0019-454e-a908-a8ccb959cd34" providerId="ADAL" clId="{3D15CFF1-666B-4737-9425-6893B30B20E0}" dt="2022-11-24T11:54:56.576" v="151"/>
          <ac:spMkLst>
            <pc:docMk/>
            <pc:sldMk cId="2637513573" sldId="2147470733"/>
            <ac:spMk id="77" creationId="{C5AD312E-53A2-45AD-92C4-21EE104410E5}"/>
          </ac:spMkLst>
        </pc:spChg>
        <pc:grpChg chg="mod ord">
          <ac:chgData name="Andrea Evrard Comas" userId="133e4c92-0019-454e-a908-a8ccb959cd34" providerId="ADAL" clId="{3D15CFF1-666B-4737-9425-6893B30B20E0}" dt="2022-11-24T11:55:52.297" v="177" actId="1076"/>
          <ac:grpSpMkLst>
            <pc:docMk/>
            <pc:sldMk cId="2637513573" sldId="2147470733"/>
            <ac:grpSpMk id="12" creationId="{7069BCDF-AB84-4146-9D9D-06174D93A592}"/>
          </ac:grpSpMkLst>
        </pc:grpChg>
        <pc:graphicFrameChg chg="mod">
          <ac:chgData name="Andrea Evrard Comas" userId="133e4c92-0019-454e-a908-a8ccb959cd34" providerId="ADAL" clId="{3D15CFF1-666B-4737-9425-6893B30B20E0}" dt="2022-11-24T11:54:56.579" v="159"/>
          <ac:graphicFrameMkLst>
            <pc:docMk/>
            <pc:sldMk cId="2637513573" sldId="2147470733"/>
            <ac:graphicFrameMk id="39" creationId="{C6A7AA2E-3E32-4746-BF0B-C43000A895DE}"/>
          </ac:graphicFrameMkLst>
        </pc:graphicFrameChg>
        <pc:picChg chg="mod">
          <ac:chgData name="Andrea Evrard Comas" userId="133e4c92-0019-454e-a908-a8ccb959cd34" providerId="ADAL" clId="{3D15CFF1-666B-4737-9425-6893B30B20E0}" dt="2022-11-24T11:55:31.891" v="173" actId="1076"/>
          <ac:picMkLst>
            <pc:docMk/>
            <pc:sldMk cId="2637513573" sldId="2147470733"/>
            <ac:picMk id="5" creationId="{BC2D70F0-70CD-49CD-A868-F942699B1912}"/>
          </ac:picMkLst>
        </pc:picChg>
        <pc:picChg chg="add del mod ord">
          <ac:chgData name="Andrea Evrard Comas" userId="133e4c92-0019-454e-a908-a8ccb959cd34" providerId="ADAL" clId="{3D15CFF1-666B-4737-9425-6893B30B20E0}" dt="2022-11-24T11:55:20.636" v="167" actId="478"/>
          <ac:picMkLst>
            <pc:docMk/>
            <pc:sldMk cId="2637513573" sldId="2147470733"/>
            <ac:picMk id="7" creationId="{4288CC1F-7D09-4F56-8DA5-D1BE8E5B7800}"/>
          </ac:picMkLst>
        </pc:picChg>
        <pc:picChg chg="mod">
          <ac:chgData name="Andrea Evrard Comas" userId="133e4c92-0019-454e-a908-a8ccb959cd34" providerId="ADAL" clId="{3D15CFF1-666B-4737-9425-6893B30B20E0}" dt="2022-11-24T11:55:41.497" v="176" actId="1076"/>
          <ac:picMkLst>
            <pc:docMk/>
            <pc:sldMk cId="2637513573" sldId="2147470733"/>
            <ac:picMk id="8" creationId="{ACF4FB02-024F-4BDB-93D4-4EA99C52A056}"/>
          </ac:picMkLst>
        </pc:picChg>
        <pc:picChg chg="add del mod ord">
          <ac:chgData name="Andrea Evrard Comas" userId="133e4c92-0019-454e-a908-a8ccb959cd34" providerId="ADAL" clId="{3D15CFF1-666B-4737-9425-6893B30B20E0}" dt="2022-11-24T11:55:20.091" v="166" actId="478"/>
          <ac:picMkLst>
            <pc:docMk/>
            <pc:sldMk cId="2637513573" sldId="2147470733"/>
            <ac:picMk id="9" creationId="{15B67EDE-CA88-48C6-9CFC-8FF2338E7564}"/>
          </ac:picMkLst>
        </pc:picChg>
      </pc:sldChg>
      <pc:sldChg chg="addSp delSp modSp add mod">
        <pc:chgData name="Andrea Evrard Comas" userId="133e4c92-0019-454e-a908-a8ccb959cd34" providerId="ADAL" clId="{3D15CFF1-666B-4737-9425-6893B30B20E0}" dt="2022-11-24T11:49:17.616" v="122" actId="207"/>
        <pc:sldMkLst>
          <pc:docMk/>
          <pc:sldMk cId="2204397293" sldId="2147470734"/>
        </pc:sldMkLst>
        <pc:spChg chg="del mod">
          <ac:chgData name="Andrea Evrard Comas" userId="133e4c92-0019-454e-a908-a8ccb959cd34" providerId="ADAL" clId="{3D15CFF1-666B-4737-9425-6893B30B20E0}" dt="2022-11-24T09:32:41.588" v="19" actId="478"/>
          <ac:spMkLst>
            <pc:docMk/>
            <pc:sldMk cId="2204397293" sldId="2147470734"/>
            <ac:spMk id="2" creationId="{F4AD2E94-4B9B-405A-A936-FFA4D1ED2862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5" creationId="{B861A9CD-9D06-4DAD-9E84-85286A58A954}"/>
          </ac:spMkLst>
        </pc:spChg>
        <pc:spChg chg="add del mod">
          <ac:chgData name="Andrea Evrard Comas" userId="133e4c92-0019-454e-a908-a8ccb959cd34" providerId="ADAL" clId="{3D15CFF1-666B-4737-9425-6893B30B20E0}" dt="2022-11-24T09:36:00.275" v="84" actId="478"/>
          <ac:spMkLst>
            <pc:docMk/>
            <pc:sldMk cId="2204397293" sldId="2147470734"/>
            <ac:spMk id="8" creationId="{A6D3FC39-4689-4015-8E89-DE9006AFA69A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9" creationId="{4067C779-14D6-4AD7-8EF4-26160CB43A1B}"/>
          </ac:spMkLst>
        </pc:spChg>
        <pc:spChg chg="mod">
          <ac:chgData name="Andrea Evrard Comas" userId="133e4c92-0019-454e-a908-a8ccb959cd34" providerId="ADAL" clId="{3D15CFF1-666B-4737-9425-6893B30B20E0}" dt="2022-11-24T09:35:41.112" v="82" actId="1076"/>
          <ac:spMkLst>
            <pc:docMk/>
            <pc:sldMk cId="2204397293" sldId="2147470734"/>
            <ac:spMk id="12" creationId="{85B1D1FB-57EF-4273-9AA2-BD14350F3496}"/>
          </ac:spMkLst>
        </pc:spChg>
        <pc:spChg chg="del mod">
          <ac:chgData name="Andrea Evrard Comas" userId="133e4c92-0019-454e-a908-a8ccb959cd34" providerId="ADAL" clId="{3D15CFF1-666B-4737-9425-6893B30B20E0}" dt="2022-11-24T09:32:43.227" v="22" actId="478"/>
          <ac:spMkLst>
            <pc:docMk/>
            <pc:sldMk cId="2204397293" sldId="2147470734"/>
            <ac:spMk id="13" creationId="{0D615A52-C2E4-4112-A794-3C231E76D35A}"/>
          </ac:spMkLst>
        </pc:spChg>
        <pc:spChg chg="mod">
          <ac:chgData name="Andrea Evrard Comas" userId="133e4c92-0019-454e-a908-a8ccb959cd34" providerId="ADAL" clId="{3D15CFF1-666B-4737-9425-6893B30B20E0}" dt="2022-11-24T09:34:52.841" v="65" actId="1036"/>
          <ac:spMkLst>
            <pc:docMk/>
            <pc:sldMk cId="2204397293" sldId="2147470734"/>
            <ac:spMk id="14" creationId="{9809D796-014A-438F-8F7B-4459F85F99C7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5" creationId="{E7EEBFED-2ECA-4B88-82F3-315F7586D898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7" creationId="{3915212E-BCC3-41DA-B16A-EF304E6B0EA0}"/>
          </ac:spMkLst>
        </pc:spChg>
        <pc:spChg chg="mod">
          <ac:chgData name="Andrea Evrard Comas" userId="133e4c92-0019-454e-a908-a8ccb959cd34" providerId="ADAL" clId="{3D15CFF1-666B-4737-9425-6893B30B20E0}" dt="2022-11-24T11:49:12.041" v="120" actId="207"/>
          <ac:spMkLst>
            <pc:docMk/>
            <pc:sldMk cId="2204397293" sldId="2147470734"/>
            <ac:spMk id="18" creationId="{93FC42DE-4203-4227-B45B-C0D72BBFD2D7}"/>
          </ac:spMkLst>
        </pc:spChg>
        <pc:spChg chg="mod">
          <ac:chgData name="Andrea Evrard Comas" userId="133e4c92-0019-454e-a908-a8ccb959cd34" providerId="ADAL" clId="{3D15CFF1-666B-4737-9425-6893B30B20E0}" dt="2022-11-24T09:32:38.873" v="18"/>
          <ac:spMkLst>
            <pc:docMk/>
            <pc:sldMk cId="2204397293" sldId="2147470734"/>
            <ac:spMk id="19" creationId="{D339A350-7F94-4D73-A450-A604A4AEC323}"/>
          </ac:spMkLst>
        </pc:spChg>
        <pc:spChg chg="del mod">
          <ac:chgData name="Andrea Evrard Comas" userId="133e4c92-0019-454e-a908-a8ccb959cd34" providerId="ADAL" clId="{3D15CFF1-666B-4737-9425-6893B30B20E0}" dt="2022-11-24T09:33:09.474" v="30" actId="478"/>
          <ac:spMkLst>
            <pc:docMk/>
            <pc:sldMk cId="2204397293" sldId="2147470734"/>
            <ac:spMk id="20" creationId="{0D680184-0848-47F1-BF8E-F0C7F384865E}"/>
          </ac:spMkLst>
        </pc:spChg>
        <pc:spChg chg="del mod">
          <ac:chgData name="Andrea Evrard Comas" userId="133e4c92-0019-454e-a908-a8ccb959cd34" providerId="ADAL" clId="{3D15CFF1-666B-4737-9425-6893B30B20E0}" dt="2022-11-24T09:33:07.974" v="29" actId="478"/>
          <ac:spMkLst>
            <pc:docMk/>
            <pc:sldMk cId="2204397293" sldId="2147470734"/>
            <ac:spMk id="21" creationId="{681B60F6-0902-4079-BCFA-38C7BE554D31}"/>
          </ac:spMkLst>
        </pc:spChg>
        <pc:spChg chg="mod">
          <ac:chgData name="Andrea Evrard Comas" userId="133e4c92-0019-454e-a908-a8ccb959cd34" providerId="ADAL" clId="{3D15CFF1-666B-4737-9425-6893B30B20E0}" dt="2022-11-24T09:36:40.485" v="113" actId="688"/>
          <ac:spMkLst>
            <pc:docMk/>
            <pc:sldMk cId="2204397293" sldId="2147470734"/>
            <ac:spMk id="22" creationId="{8BD9E2BF-0865-4DC2-830E-F24AC05D7B3A}"/>
          </ac:spMkLst>
        </pc:spChg>
        <pc:spChg chg="mod">
          <ac:chgData name="Andrea Evrard Comas" userId="133e4c92-0019-454e-a908-a8ccb959cd34" providerId="ADAL" clId="{3D15CFF1-666B-4737-9425-6893B30B20E0}" dt="2022-11-24T11:49:15.714" v="121" actId="207"/>
          <ac:spMkLst>
            <pc:docMk/>
            <pc:sldMk cId="2204397293" sldId="2147470734"/>
            <ac:spMk id="23" creationId="{C646D548-F87B-4103-8DEA-D7EEFF11695D}"/>
          </ac:spMkLst>
        </pc:spChg>
        <pc:spChg chg="mod">
          <ac:chgData name="Andrea Evrard Comas" userId="133e4c92-0019-454e-a908-a8ccb959cd34" providerId="ADAL" clId="{3D15CFF1-666B-4737-9425-6893B30B20E0}" dt="2022-11-24T09:36:23.627" v="97" actId="688"/>
          <ac:spMkLst>
            <pc:docMk/>
            <pc:sldMk cId="2204397293" sldId="2147470734"/>
            <ac:spMk id="24" creationId="{C4718D75-BC9E-4501-9449-74ECCFE64FC1}"/>
          </ac:spMkLst>
        </pc:spChg>
        <pc:spChg chg="mod">
          <ac:chgData name="Andrea Evrard Comas" userId="133e4c92-0019-454e-a908-a8ccb959cd34" providerId="ADAL" clId="{3D15CFF1-666B-4737-9425-6893B30B20E0}" dt="2022-11-24T11:49:17.616" v="122" actId="207"/>
          <ac:spMkLst>
            <pc:docMk/>
            <pc:sldMk cId="2204397293" sldId="2147470734"/>
            <ac:spMk id="25" creationId="{34C9E9D7-A739-4FF0-BAEE-3A7E44992BB9}"/>
          </ac:spMkLst>
        </pc:spChg>
        <pc:grpChg chg="mod">
          <ac:chgData name="Andrea Evrard Comas" userId="133e4c92-0019-454e-a908-a8ccb959cd34" providerId="ADAL" clId="{3D15CFF1-666B-4737-9425-6893B30B20E0}" dt="2022-11-24T09:32:38.873" v="18"/>
          <ac:grpSpMkLst>
            <pc:docMk/>
            <pc:sldMk cId="2204397293" sldId="2147470734"/>
            <ac:grpSpMk id="1" creationId="{00000000-0000-0000-0000-000000000000}"/>
          </ac:grpSpMkLst>
        </pc:grpChg>
        <pc:grpChg chg="mod">
          <ac:chgData name="Andrea Evrard Comas" userId="133e4c92-0019-454e-a908-a8ccb959cd34" providerId="ADAL" clId="{3D15CFF1-666B-4737-9425-6893B30B20E0}" dt="2022-11-24T09:32:38.873" v="18"/>
          <ac:grpSpMkLst>
            <pc:docMk/>
            <pc:sldMk cId="2204397293" sldId="2147470734"/>
            <ac:grpSpMk id="6" creationId="{3D4AAD72-0089-43ED-85F0-140C0F296BAA}"/>
          </ac:grpSpMkLst>
        </pc:grpChg>
        <pc:grpChg chg="mod">
          <ac:chgData name="Andrea Evrard Comas" userId="133e4c92-0019-454e-a908-a8ccb959cd34" providerId="ADAL" clId="{3D15CFF1-666B-4737-9425-6893B30B20E0}" dt="2022-11-24T09:36:06.373" v="94" actId="1035"/>
          <ac:grpSpMkLst>
            <pc:docMk/>
            <pc:sldMk cId="2204397293" sldId="2147470734"/>
            <ac:grpSpMk id="16" creationId="{95D761E8-82C1-4D75-AE5F-EA27F3684FA2}"/>
          </ac:grpSpMkLst>
        </pc:grpChg>
        <pc:graphicFrameChg chg="mod">
          <ac:chgData name="Andrea Evrard Comas" userId="133e4c92-0019-454e-a908-a8ccb959cd34" providerId="ADAL" clId="{3D15CFF1-666B-4737-9425-6893B30B20E0}" dt="2022-11-24T09:36:00.797" v="86"/>
          <ac:graphicFrameMkLst>
            <pc:docMk/>
            <pc:sldMk cId="2204397293" sldId="2147470734"/>
            <ac:graphicFrameMk id="4" creationId="{8151242A-E4F1-4B89-A511-5D7392C89FB6}"/>
          </ac:graphicFrameMkLst>
        </pc:graphicFrameChg>
        <pc:picChg chg="mod">
          <ac:chgData name="Andrea Evrard Comas" userId="133e4c92-0019-454e-a908-a8ccb959cd34" providerId="ADAL" clId="{3D15CFF1-666B-4737-9425-6893B30B20E0}" dt="2022-11-24T09:32:38.873" v="18"/>
          <ac:picMkLst>
            <pc:docMk/>
            <pc:sldMk cId="2204397293" sldId="2147470734"/>
            <ac:picMk id="3" creationId="{EA998E67-DFD4-4493-B583-1D39295B2F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E72188-DD75-47BF-88DF-1E187CE2A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BEF6-EDC9-4ABC-BC56-2A1CDC3D9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2D5C-B551-4A66-97C4-15DE001CF4E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71506-BB83-4F3F-B132-4EBF373C50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E3AD-5631-4A6B-8C6F-34352327D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0980-7552-4EF4-861C-9FF7825F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A8D8-7845-4668-9EDE-0F5F5F1CC25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8075-B52D-4F01-8422-543DEAE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1074748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3BE5F0-3CAE-4618-AC34-ED18573EC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F6CCFA-A2A1-4CD0-B6B4-DBADB2CA8AB9}"/>
              </a:ext>
            </a:extLst>
          </p:cNvPr>
          <p:cNvSpPr/>
          <p:nvPr/>
        </p:nvSpPr>
        <p:spPr>
          <a:xfrm rot="16200000">
            <a:off x="6115662" y="-1400649"/>
            <a:ext cx="3391192" cy="7765451"/>
          </a:xfrm>
          <a:custGeom>
            <a:avLst/>
            <a:gdLst>
              <a:gd name="connsiteX0" fmla="*/ 2574267 w 4117315"/>
              <a:gd name="connsiteY0" fmla="*/ 0 h 9489124"/>
              <a:gd name="connsiteX1" fmla="*/ 2574267 w 4117315"/>
              <a:gd name="connsiteY1" fmla="*/ 9489124 h 9489124"/>
              <a:gd name="connsiteX2" fmla="*/ 0 w 4117315"/>
              <a:gd name="connsiteY2" fmla="*/ 9489124 h 9489124"/>
              <a:gd name="connsiteX3" fmla="*/ 0 w 4117315"/>
              <a:gd name="connsiteY3" fmla="*/ 0 h 9489124"/>
              <a:gd name="connsiteX4" fmla="*/ 4117315 w 4117315"/>
              <a:gd name="connsiteY4" fmla="*/ 9472932 h 9489124"/>
              <a:gd name="connsiteX5" fmla="*/ 2574268 w 4117315"/>
              <a:gd name="connsiteY5" fmla="*/ 9472932 h 9489124"/>
              <a:gd name="connsiteX6" fmla="*/ 2574268 w 4117315"/>
              <a:gd name="connsiteY6" fmla="*/ 1 h 948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7315" h="9489124">
                <a:moveTo>
                  <a:pt x="2574267" y="0"/>
                </a:moveTo>
                <a:lnTo>
                  <a:pt x="2574267" y="9489124"/>
                </a:lnTo>
                <a:lnTo>
                  <a:pt x="0" y="9489124"/>
                </a:lnTo>
                <a:lnTo>
                  <a:pt x="0" y="0"/>
                </a:lnTo>
                <a:close/>
                <a:moveTo>
                  <a:pt x="4117315" y="9472932"/>
                </a:moveTo>
                <a:lnTo>
                  <a:pt x="2574268" y="9472932"/>
                </a:lnTo>
                <a:lnTo>
                  <a:pt x="2574268" y="1"/>
                </a:lnTo>
                <a:close/>
              </a:path>
            </a:pathLst>
          </a:custGeom>
          <a:solidFill>
            <a:schemeClr val="tx2">
              <a:alpha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258" rIns="28258" rtlCol="0" anchor="ctr" anchorCtr="0">
            <a:noAutofit/>
          </a:bodyPr>
          <a:lstStyle/>
          <a:p>
            <a:pPr algn="ctr" defTabSz="564383" rtl="0" eaLnBrk="1">
              <a:lnSpc>
                <a:spcPct val="90000"/>
              </a:lnSpc>
            </a:pPr>
            <a:endParaRPr lang="es-ES" sz="494" b="1" noProof="0">
              <a:solidFill>
                <a:srgbClr val="FF0000"/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533" y="786480"/>
            <a:ext cx="7765451" cy="3400425"/>
          </a:xfrm>
          <a:prstGeom prst="rect">
            <a:avLst/>
          </a:prstGeom>
          <a:ln>
            <a:noFill/>
          </a:ln>
        </p:spPr>
      </p:pic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92650" y="2209800"/>
            <a:ext cx="7237351" cy="8604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rtl="0">
              <a:defRPr sz="1483" baseline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s-ES" noProof="0"/>
              <a:t>Xxx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2650" y="3180254"/>
            <a:ext cx="7237351" cy="64574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 rtl="0">
              <a:buNone/>
              <a:defRPr sz="1236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926">
                <a:solidFill>
                  <a:srgbClr val="404040"/>
                </a:solidFill>
              </a:defRPr>
            </a:lvl2pPr>
            <a:lvl3pPr marL="54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Xxx project</a:t>
            </a:r>
          </a:p>
          <a:p>
            <a:pPr lvl="0"/>
            <a:r>
              <a:rPr lang="es-ES" noProof="0"/>
              <a:t>Xxx 2021</a:t>
            </a:r>
          </a:p>
        </p:txBody>
      </p:sp>
    </p:spTree>
    <p:extLst>
      <p:ext uri="{BB962C8B-B14F-4D97-AF65-F5344CB8AC3E}">
        <p14:creationId xmlns:p14="http://schemas.microsoft.com/office/powerpoint/2010/main" val="160628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B5371B0-71E1-4ACA-A34C-AF10E00FD0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2337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B5371B0-71E1-4ACA-A34C-AF10E00FD0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CA7DA3-D494-437A-9F07-2235D84C83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800" b="0" i="0" baseline="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4266022"/>
              </p:ext>
            </p:extLst>
          </p:nvPr>
        </p:nvGraphicFramePr>
        <p:xfrm>
          <a:off x="1825" y="1464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5" y="1464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564383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sz="1483" b="1" i="0" baseline="0">
              <a:solidFill>
                <a:srgbClr val="FF0000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31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7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601248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s-E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6765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23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6908800" y="72983"/>
            <a:ext cx="5279240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24FF-6A0D-4188-93B4-822472D28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AC940-C370-4957-B30B-A7CDCE0A0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74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AC940-C370-4957-B30B-A7CDCE0A0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E40E44-3363-4E89-A0ED-0A241032E58D}"/>
              </a:ext>
            </a:extLst>
          </p:cNvPr>
          <p:cNvSpPr/>
          <p:nvPr/>
        </p:nvSpPr>
        <p:spPr>
          <a:xfrm>
            <a:off x="478465" y="72983"/>
            <a:ext cx="11709575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10AF6-E221-466E-913C-2C51C7D9C817}"/>
              </a:ext>
            </a:extLst>
          </p:cNvPr>
          <p:cNvSpPr/>
          <p:nvPr/>
        </p:nvSpPr>
        <p:spPr>
          <a:xfrm>
            <a:off x="592667" y="5352519"/>
            <a:ext cx="1159537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996330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BECA85A-0DAA-4BFE-98D8-5D6D1F630C64}"/>
              </a:ext>
            </a:extLst>
          </p:cNvPr>
          <p:cNvSpPr/>
          <p:nvPr/>
        </p:nvSpPr>
        <p:spPr>
          <a:xfrm>
            <a:off x="5276850" y="72983"/>
            <a:ext cx="6781800" cy="12033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845" y="5279536"/>
            <a:ext cx="11282743" cy="150548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841" y="112040"/>
            <a:ext cx="4963481" cy="628876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0" eaLnBrk="1"/>
            <a:endParaRPr lang="es-ES" sz="602" noProof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917D-59E8-4108-BAA2-EB0826A4D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r="42389" b="15625"/>
          <a:stretch/>
        </p:blipFill>
        <p:spPr>
          <a:xfrm>
            <a:off x="5757748" y="0"/>
            <a:ext cx="643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3185452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en-US" sz="903" noProof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668" y="135589"/>
            <a:ext cx="10972800" cy="712220"/>
          </a:xfrm>
        </p:spPr>
        <p:txBody>
          <a:bodyPr vert="horz"/>
          <a:lstStyle>
            <a:lvl1pPr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1877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3966116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3" b="0" i="0" u="none" strike="noStrike" kern="1200" cap="none" spc="0" normalizeH="0" baseline="0" noProof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28" y="135592"/>
            <a:ext cx="11006669" cy="722855"/>
          </a:xfrm>
        </p:spPr>
        <p:txBody>
          <a:bodyPr vert="horz"/>
          <a:lstStyle>
            <a:lvl1pPr rtl="0">
              <a:defRPr sz="1800" b="0" i="0">
                <a:solidFill>
                  <a:schemeClr val="bg1"/>
                </a:solidFill>
              </a:defRPr>
            </a:lvl1pPr>
          </a:lstStyle>
          <a:p>
            <a:r>
              <a:rPr lang="es-ES" noProof="0" err="1"/>
              <a:t>Title</a:t>
            </a:r>
            <a:endParaRPr lang="es-E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81C52D-91EE-47B3-8B0C-AFF531BBFD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6255681"/>
            <a:ext cx="10490200" cy="293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pPr lvl="0"/>
            <a:r>
              <a:rPr lang="es-ES" err="1"/>
              <a:t>Footnote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50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5">
          <p15:clr>
            <a:srgbClr val="FBAE40"/>
          </p15:clr>
        </p15:guide>
        <p15:guide id="3" orient="horz" pos="4437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orient="horz" pos="2192">
          <p15:clr>
            <a:srgbClr val="FBAE40"/>
          </p15:clr>
        </p15:guide>
        <p15:guide id="6" orient="horz" pos="228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A2DE-C470-4688-B17A-03A0DC1F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3AEB8-3D35-4B7B-892E-67F3278C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0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69867555"/>
              </p:ext>
            </p:ext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13"/>
            </p:custDataLst>
          </p:nvPr>
        </p:nvSpPr>
        <p:spPr>
          <a:xfrm>
            <a:off x="1" y="2"/>
            <a:ext cx="158667" cy="1307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rtl="0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1235" b="1" i="0" baseline="0">
              <a:solidFill>
                <a:schemeClr val="tx1"/>
              </a:solidFill>
              <a:latin typeface="EYInterstate" panose="02000503020000020004" pitchFamily="2" charset="0"/>
              <a:ea typeface="+mj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287" y="6556831"/>
            <a:ext cx="72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rtl="0"/>
            <a:r>
              <a:rPr lang="es-ES" sz="700" noProof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s-ES" sz="700" noProof="0" smtClean="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rPr>
              <a:pPr rtl="0"/>
              <a:t>‹#›</a:t>
            </a:fld>
            <a:endParaRPr lang="es-ES" sz="700" noProof="0">
              <a:solidFill>
                <a:schemeClr val="bg1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9603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92667" y="135589"/>
            <a:ext cx="11006669" cy="712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Banner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E59530-8F87-4EDD-9854-21C4E60BF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3" y="858447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eaLnBrk="1"/>
            <a:endParaRPr lang="es-ES" sz="903" noProof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564-735A-48C3-BF6D-01F7EE0DEAC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4" b="15625"/>
          <a:stretch/>
        </p:blipFill>
        <p:spPr>
          <a:xfrm>
            <a:off x="0" y="0"/>
            <a:ext cx="345747" cy="6858000"/>
          </a:xfrm>
          <a:prstGeom prst="rect">
            <a:avLst/>
          </a:prstGeom>
        </p:spPr>
      </p:pic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74BF3D2F-5D94-44E9-AAC1-9CAA9E876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36811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74BF3D2F-5D94-44E9-AAC1-9CAA9E876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458694" rtl="0" eaLnBrk="1" latinLnBrk="0" hangingPunct="1">
        <a:lnSpc>
          <a:spcPct val="85000"/>
        </a:lnSpc>
        <a:spcBef>
          <a:spcPct val="0"/>
        </a:spcBef>
        <a:buNone/>
        <a:defRPr sz="1800" b="1" i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78891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04" kern="1200">
          <a:solidFill>
            <a:schemeClr val="bg1"/>
          </a:solidFill>
          <a:latin typeface="+mn-lt"/>
          <a:ea typeface="+mn-ea"/>
          <a:cs typeface="+mn-cs"/>
        </a:defRPr>
      </a:lvl1pPr>
      <a:lvl2pPr marL="35778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04" kern="1200">
          <a:solidFill>
            <a:schemeClr val="bg1"/>
          </a:solidFill>
          <a:latin typeface="+mn-lt"/>
          <a:ea typeface="+mn-ea"/>
          <a:cs typeface="+mn-cs"/>
        </a:defRPr>
      </a:lvl2pPr>
      <a:lvl3pPr marL="536672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3" kern="1200">
          <a:solidFill>
            <a:schemeClr val="bg1"/>
          </a:solidFill>
          <a:latin typeface="+mn-lt"/>
          <a:ea typeface="+mn-ea"/>
          <a:cs typeface="+mn-cs"/>
        </a:defRPr>
      </a:lvl3pPr>
      <a:lvl4pPr marL="715563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4pPr>
      <a:lvl5pPr marL="894454" indent="-178891" algn="l" defTabSz="45869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803" kern="1200">
          <a:solidFill>
            <a:schemeClr val="bg1"/>
          </a:solidFill>
          <a:latin typeface="+mn-lt"/>
          <a:ea typeface="+mn-ea"/>
          <a:cs typeface="+mn-cs"/>
        </a:defRPr>
      </a:lvl5pPr>
      <a:lvl6pPr marL="1261409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490756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20104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1949451" indent="-114674" algn="l" defTabSz="458694" rtl="0" eaLnBrk="1" latinLnBrk="0" hangingPunct="1">
        <a:spcBef>
          <a:spcPct val="20000"/>
        </a:spcBef>
        <a:buFont typeface="Arial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347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694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8041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738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736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6083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5430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4778" algn="l" defTabSz="458694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72">
          <p15:clr>
            <a:srgbClr val="F26B43"/>
          </p15:clr>
        </p15:guide>
        <p15:guide id="3" pos="7312">
          <p15:clr>
            <a:srgbClr val="F26B43"/>
          </p15:clr>
        </p15:guide>
        <p15:guide id="4" orient="horz" pos="4716">
          <p15:clr>
            <a:srgbClr val="F26B43"/>
          </p15:clr>
        </p15:guide>
        <p15:guide id="5" pos="3908">
          <p15:clr>
            <a:srgbClr val="F26B43"/>
          </p15:clr>
        </p15:guide>
        <p15:guide id="6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24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95B3F1-7D73-4329-87F6-A41497C079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18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295B3F1-7D73-4329-87F6-A41497C07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3F7A1489-7706-4945-BA01-D10FC7C3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588" y="2876934"/>
            <a:ext cx="7237351" cy="645741"/>
          </a:xfrm>
        </p:spPr>
        <p:txBody>
          <a:bodyPr/>
          <a:lstStyle/>
          <a:p>
            <a:r>
              <a:rPr lang="en-US" sz="1600" dirty="0"/>
              <a:t>Mid-bootcamp project</a:t>
            </a:r>
          </a:p>
          <a:p>
            <a:endParaRPr lang="en-US" sz="1600" dirty="0"/>
          </a:p>
          <a:p>
            <a:r>
              <a:rPr lang="en-US" sz="1600"/>
              <a:t>TEAM 2: </a:t>
            </a:r>
            <a:r>
              <a:rPr lang="en-US" sz="1600" dirty="0" err="1"/>
              <a:t>Tengya</a:t>
            </a:r>
            <a:r>
              <a:rPr lang="en-US" sz="1600" dirty="0"/>
              <a:t> Chu, Marc García &amp; Andrea Evrard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558CDE-645D-4EE6-B83E-39003215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2588" y="2209800"/>
            <a:ext cx="7237412" cy="860425"/>
          </a:xfrm>
        </p:spPr>
        <p:txBody>
          <a:bodyPr vert="horz"/>
          <a:lstStyle/>
          <a:p>
            <a:r>
              <a:rPr lang="en-US" sz="2400" dirty="0"/>
              <a:t>Case Study: Regression</a:t>
            </a: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D23AFA56-2D2D-4929-AC22-F4CC57E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83" y="1155927"/>
            <a:ext cx="1266073" cy="13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0E993D-B21B-45A2-92EE-24BCE26FA450}"/>
              </a:ext>
            </a:extLst>
          </p:cNvPr>
          <p:cNvSpPr/>
          <p:nvPr/>
        </p:nvSpPr>
        <p:spPr>
          <a:xfrm>
            <a:off x="7592037" y="5687736"/>
            <a:ext cx="4177717" cy="385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s-ES" sz="1200" dirty="0">
                <a:solidFill>
                  <a:schemeClr val="bg1"/>
                </a:solidFill>
                <a:latin typeface="EYInterstate" panose="02000503020000020004" pitchFamily="2" charset="0"/>
              </a:rPr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8035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6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D8037-1768-4F55-82DB-59A630AA2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3" y="1271082"/>
            <a:ext cx="6572664" cy="1309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06AFB-2A91-4EFB-8C2C-9840F2C30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330" y="2332542"/>
            <a:ext cx="6672067" cy="34598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03594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MySQL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9BCDF-AB84-4146-9D9D-06174D93A592}"/>
              </a:ext>
            </a:extLst>
          </p:cNvPr>
          <p:cNvGrpSpPr/>
          <p:nvPr/>
        </p:nvGrpSpPr>
        <p:grpSpPr>
          <a:xfrm>
            <a:off x="592665" y="1357003"/>
            <a:ext cx="11006669" cy="4328930"/>
            <a:chOff x="1536885" y="1123231"/>
            <a:chExt cx="11006669" cy="4328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2D70F0-70CD-49CD-A868-F942699B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885" y="1123231"/>
              <a:ext cx="4525803" cy="2595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F4FB02-024F-4BDB-93D4-4EA99C52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7748" y="2421018"/>
              <a:ext cx="8235806" cy="3031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75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2427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8694" rtl="0" eaLnBrk="1" latinLnBrk="0" hangingPunct="1">
                        <a:spcAft>
                          <a:spcPts val="900"/>
                        </a:spcAf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4586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rgbClr val="33C3FF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1" dirty="0">
                          <a:solidFill>
                            <a:srgbClr val="33C3FF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1D16EC74-3CC0-480B-AD79-B04D1F5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Power BI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24D48-97D8-4781-ABFD-25AB436E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590" y="976483"/>
            <a:ext cx="9150820" cy="513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83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47D26FA-B9BF-4E14-BC5E-80B171DA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64" y="2311516"/>
            <a:ext cx="2234967" cy="22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62400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 noProof="0" dirty="0" err="1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1" kern="1200" noProof="0" dirty="0">
                        <a:solidFill>
                          <a:srgbClr val="33C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1" name="Picture 4" descr="Free Person Using a Laptop on a Table Stock Photo">
            <a:extLst>
              <a:ext uri="{FF2B5EF4-FFF2-40B4-BE49-F238E27FC236}">
                <a16:creationId xmlns:a16="http://schemas.microsoft.com/office/drawing/2014/main" id="{EAF39238-F7CA-4F40-A53C-FAA1199B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151242A-E4F1-4B89-A511-5D7392C89F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8315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151242A-E4F1-4B89-A511-5D7392C89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D4AAD72-0089-43ED-85F0-140C0F296BAA}"/>
              </a:ext>
            </a:extLst>
          </p:cNvPr>
          <p:cNvGrpSpPr/>
          <p:nvPr/>
        </p:nvGrpSpPr>
        <p:grpSpPr>
          <a:xfrm>
            <a:off x="693172" y="2998505"/>
            <a:ext cx="11076580" cy="3212983"/>
            <a:chOff x="273725" y="1686187"/>
            <a:chExt cx="11076580" cy="3212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998E67-DFD4-4493-B583-1D39295B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09" y="1842683"/>
              <a:ext cx="10783612" cy="28999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1A9CD-9D06-4DAD-9E84-85286A58A954}"/>
                </a:ext>
              </a:extLst>
            </p:cNvPr>
            <p:cNvSpPr/>
            <p:nvPr/>
          </p:nvSpPr>
          <p:spPr>
            <a:xfrm>
              <a:off x="273725" y="1686187"/>
              <a:ext cx="11076580" cy="32129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CH" sz="1200">
                <a:solidFill>
                  <a:schemeClr val="bg1"/>
                </a:solidFill>
                <a:latin typeface="EYInterstate" panose="02000503020000020004" pitchFamily="2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067C779-14D6-4AD7-8EF4-26160CB43A1B}"/>
              </a:ext>
            </a:extLst>
          </p:cNvPr>
          <p:cNvSpPr txBox="1">
            <a:spLocks/>
          </p:cNvSpPr>
          <p:nvPr/>
        </p:nvSpPr>
        <p:spPr>
          <a:xfrm>
            <a:off x="638677" y="138907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sz="2400" dirty="0"/>
              <a:t>Objetivos del proyecto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B1D1FB-57EF-4273-9AA2-BD14350F3496}"/>
              </a:ext>
            </a:extLst>
          </p:cNvPr>
          <p:cNvSpPr txBox="1">
            <a:spLocks/>
          </p:cNvSpPr>
          <p:nvPr/>
        </p:nvSpPr>
        <p:spPr>
          <a:xfrm>
            <a:off x="2452524" y="1065284"/>
            <a:ext cx="8235004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Crear un modelo de regresión para predecir el precio de las viviendas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09D796-014A-438F-8F7B-4459F85F99C7}"/>
              </a:ext>
            </a:extLst>
          </p:cNvPr>
          <p:cNvSpPr txBox="1">
            <a:spLocks/>
          </p:cNvSpPr>
          <p:nvPr/>
        </p:nvSpPr>
        <p:spPr>
          <a:xfrm>
            <a:off x="2452524" y="1866387"/>
            <a:ext cx="9739476" cy="72285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/>
              <a:t>Identificar las características que hacen que una vivienda tenga un valor mayor &gt;650k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EEBFED-2ECA-4B88-82F3-315F7586D898}"/>
              </a:ext>
            </a:extLst>
          </p:cNvPr>
          <p:cNvSpPr txBox="1">
            <a:spLocks/>
          </p:cNvSpPr>
          <p:nvPr/>
        </p:nvSpPr>
        <p:spPr>
          <a:xfrm>
            <a:off x="1943942" y="2664475"/>
            <a:ext cx="8575040" cy="412278"/>
          </a:xfrm>
          <a:prstGeom prst="rect">
            <a:avLst/>
          </a:prstGeom>
          <a:solidFill>
            <a:srgbClr val="81DAFF"/>
          </a:solidFill>
          <a:ln w="12700">
            <a:solidFill>
              <a:srgbClr val="9BE2FF">
                <a:alpha val="27843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CH" sz="1600" b="0" dirty="0">
                <a:solidFill>
                  <a:schemeClr val="tx2"/>
                </a:solidFill>
              </a:rPr>
              <a:t>Partimos de la siguiente base de datos para empezar a construir nuestro modelo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761E8-82C1-4D75-AE5F-EA27F3684FA2}"/>
              </a:ext>
            </a:extLst>
          </p:cNvPr>
          <p:cNvGrpSpPr/>
          <p:nvPr/>
        </p:nvGrpSpPr>
        <p:grpSpPr>
          <a:xfrm>
            <a:off x="622607" y="1181983"/>
            <a:ext cx="1723417" cy="1322052"/>
            <a:chOff x="1976584" y="2211897"/>
            <a:chExt cx="4398334" cy="3374007"/>
          </a:xfrm>
        </p:grpSpPr>
        <p:sp>
          <p:nvSpPr>
            <p:cNvPr id="17" name="Freeform 1">
              <a:extLst>
                <a:ext uri="{FF2B5EF4-FFF2-40B4-BE49-F238E27FC236}">
                  <a16:creationId xmlns:a16="http://schemas.microsoft.com/office/drawing/2014/main" id="{3915212E-BCC3-41DA-B16A-EF304E6B0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466" y="2422665"/>
              <a:ext cx="2952891" cy="2952890"/>
            </a:xfrm>
            <a:custGeom>
              <a:avLst/>
              <a:gdLst>
                <a:gd name="T0" fmla="*/ 5571 w 11134"/>
                <a:gd name="T1" fmla="*/ 11132 h 11134"/>
                <a:gd name="T2" fmla="*/ 5571 w 11134"/>
                <a:gd name="T3" fmla="*/ 11132 h 11134"/>
                <a:gd name="T4" fmla="*/ 11131 w 11134"/>
                <a:gd name="T5" fmla="*/ 5563 h 11134"/>
                <a:gd name="T6" fmla="*/ 11131 w 11134"/>
                <a:gd name="T7" fmla="*/ 5563 h 11134"/>
                <a:gd name="T8" fmla="*/ 5563 w 11134"/>
                <a:gd name="T9" fmla="*/ 3 h 11134"/>
                <a:gd name="T10" fmla="*/ 5563 w 11134"/>
                <a:gd name="T11" fmla="*/ 3 h 11134"/>
                <a:gd name="T12" fmla="*/ 2 w 11134"/>
                <a:gd name="T13" fmla="*/ 5571 h 11134"/>
                <a:gd name="T14" fmla="*/ 2 w 11134"/>
                <a:gd name="T15" fmla="*/ 5571 h 11134"/>
                <a:gd name="T16" fmla="*/ 5571 w 11134"/>
                <a:gd name="T17" fmla="*/ 11132 h 1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4" h="11134">
                  <a:moveTo>
                    <a:pt x="5571" y="11132"/>
                  </a:moveTo>
                  <a:lnTo>
                    <a:pt x="5571" y="11132"/>
                  </a:lnTo>
                  <a:cubicBezTo>
                    <a:pt x="8644" y="11128"/>
                    <a:pt x="11133" y="8636"/>
                    <a:pt x="11131" y="5563"/>
                  </a:cubicBezTo>
                  <a:lnTo>
                    <a:pt x="11131" y="5563"/>
                  </a:lnTo>
                  <a:cubicBezTo>
                    <a:pt x="11129" y="2489"/>
                    <a:pt x="8635" y="0"/>
                    <a:pt x="5563" y="3"/>
                  </a:cubicBezTo>
                  <a:lnTo>
                    <a:pt x="5563" y="3"/>
                  </a:lnTo>
                  <a:cubicBezTo>
                    <a:pt x="2491" y="5"/>
                    <a:pt x="0" y="2498"/>
                    <a:pt x="2" y="5571"/>
                  </a:cubicBezTo>
                  <a:lnTo>
                    <a:pt x="2" y="5571"/>
                  </a:lnTo>
                  <a:cubicBezTo>
                    <a:pt x="4" y="8644"/>
                    <a:pt x="2498" y="11133"/>
                    <a:pt x="5571" y="111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8" name="Freeform 2">
              <a:extLst>
                <a:ext uri="{FF2B5EF4-FFF2-40B4-BE49-F238E27FC236}">
                  <a16:creationId xmlns:a16="http://schemas.microsoft.com/office/drawing/2014/main" id="{93FC42DE-4203-4227-B45B-C0D72BBF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154" y="2211897"/>
              <a:ext cx="1687642" cy="3374006"/>
            </a:xfrm>
            <a:custGeom>
              <a:avLst/>
              <a:gdLst>
                <a:gd name="connsiteX0" fmla="*/ 2882 w 4156546"/>
                <a:gd name="connsiteY0" fmla="*/ 3371527 h 8309941"/>
                <a:gd name="connsiteX1" fmla="*/ 785018 w 4156546"/>
                <a:gd name="connsiteY1" fmla="*/ 4150918 h 8309941"/>
                <a:gd name="connsiteX2" fmla="*/ 3535 w 4156546"/>
                <a:gd name="connsiteY2" fmla="*/ 4934226 h 8309941"/>
                <a:gd name="connsiteX3" fmla="*/ 2 w 4156546"/>
                <a:gd name="connsiteY3" fmla="*/ 1695844 h 8309941"/>
                <a:gd name="connsiteX4" fmla="*/ 2461354 w 4156546"/>
                <a:gd name="connsiteY4" fmla="*/ 4153009 h 8309941"/>
                <a:gd name="connsiteX5" fmla="*/ 3268 w 4156546"/>
                <a:gd name="connsiteY5" fmla="*/ 6613440 h 8309941"/>
                <a:gd name="connsiteX6" fmla="*/ 2615 w 4156546"/>
                <a:gd name="connsiteY6" fmla="*/ 5668729 h 8309941"/>
                <a:gd name="connsiteX7" fmla="*/ 1516791 w 4156546"/>
                <a:gd name="connsiteY7" fmla="*/ 4153663 h 8309941"/>
                <a:gd name="connsiteX8" fmla="*/ 655 w 4156546"/>
                <a:gd name="connsiteY8" fmla="*/ 2639249 h 8309941"/>
                <a:gd name="connsiteX9" fmla="*/ 0 w 4156546"/>
                <a:gd name="connsiteY9" fmla="*/ 1 h 8309941"/>
                <a:gd name="connsiteX10" fmla="*/ 4156545 w 4156546"/>
                <a:gd name="connsiteY10" fmla="*/ 4152031 h 8309941"/>
                <a:gd name="connsiteX11" fmla="*/ 5877 w 4156546"/>
                <a:gd name="connsiteY11" fmla="*/ 8309941 h 8309941"/>
                <a:gd name="connsiteX12" fmla="*/ 4571 w 4156546"/>
                <a:gd name="connsiteY12" fmla="*/ 7365348 h 8309941"/>
                <a:gd name="connsiteX13" fmla="*/ 3212914 w 4156546"/>
                <a:gd name="connsiteY13" fmla="*/ 4153338 h 8309941"/>
                <a:gd name="connsiteX14" fmla="*/ 0 w 4156546"/>
                <a:gd name="connsiteY14" fmla="*/ 943288 h 830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56546" h="8309941">
                  <a:moveTo>
                    <a:pt x="2882" y="3371527"/>
                  </a:moveTo>
                  <a:cubicBezTo>
                    <a:pt x="435081" y="3370874"/>
                    <a:pt x="784365" y="3719446"/>
                    <a:pt x="785018" y="4150918"/>
                  </a:cubicBezTo>
                  <a:cubicBezTo>
                    <a:pt x="785671" y="4583043"/>
                    <a:pt x="436387" y="4934226"/>
                    <a:pt x="3535" y="4934226"/>
                  </a:cubicBezTo>
                  <a:close/>
                  <a:moveTo>
                    <a:pt x="2" y="1695844"/>
                  </a:moveTo>
                  <a:cubicBezTo>
                    <a:pt x="1355444" y="1694538"/>
                    <a:pt x="2460701" y="2796701"/>
                    <a:pt x="2461354" y="4153009"/>
                  </a:cubicBezTo>
                  <a:cubicBezTo>
                    <a:pt x="2462008" y="5507357"/>
                    <a:pt x="1359364" y="6612788"/>
                    <a:pt x="3268" y="6613440"/>
                  </a:cubicBezTo>
                  <a:lnTo>
                    <a:pt x="2615" y="5668729"/>
                  </a:lnTo>
                  <a:cubicBezTo>
                    <a:pt x="839396" y="5668076"/>
                    <a:pt x="1517444" y="4989269"/>
                    <a:pt x="1516791" y="4153663"/>
                  </a:cubicBezTo>
                  <a:cubicBezTo>
                    <a:pt x="1515484" y="3316750"/>
                    <a:pt x="837437" y="2638596"/>
                    <a:pt x="655" y="2639249"/>
                  </a:cubicBezTo>
                  <a:close/>
                  <a:moveTo>
                    <a:pt x="0" y="1"/>
                  </a:moveTo>
                  <a:cubicBezTo>
                    <a:pt x="2290834" y="-1959"/>
                    <a:pt x="4154586" y="1860445"/>
                    <a:pt x="4156545" y="4152031"/>
                  </a:cubicBezTo>
                  <a:cubicBezTo>
                    <a:pt x="4158504" y="6442964"/>
                    <a:pt x="2296712" y="8308634"/>
                    <a:pt x="5877" y="8309941"/>
                  </a:cubicBezTo>
                  <a:lnTo>
                    <a:pt x="4571" y="7365348"/>
                  </a:lnTo>
                  <a:cubicBezTo>
                    <a:pt x="1774939" y="7364041"/>
                    <a:pt x="3214220" y="5922980"/>
                    <a:pt x="3212914" y="4153338"/>
                  </a:cubicBezTo>
                  <a:cubicBezTo>
                    <a:pt x="3210956" y="2381735"/>
                    <a:pt x="1770368" y="941981"/>
                    <a:pt x="0" y="943288"/>
                  </a:cubicBezTo>
                  <a:close/>
                </a:path>
              </a:pathLst>
            </a:custGeom>
            <a:solidFill>
              <a:srgbClr val="9BE2F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D339A350-7F94-4D73-A450-A604A4AE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584" y="2212163"/>
              <a:ext cx="1688812" cy="3373741"/>
            </a:xfrm>
            <a:custGeom>
              <a:avLst/>
              <a:gdLst>
                <a:gd name="connsiteX0" fmla="*/ 4153013 w 4159426"/>
                <a:gd name="connsiteY0" fmla="*/ 3372833 h 8309289"/>
                <a:gd name="connsiteX1" fmla="*/ 4153667 w 4159426"/>
                <a:gd name="connsiteY1" fmla="*/ 4936185 h 8309289"/>
                <a:gd name="connsiteX2" fmla="*/ 3370878 w 4159426"/>
                <a:gd name="connsiteY2" fmla="*/ 4153856 h 8309289"/>
                <a:gd name="connsiteX3" fmla="*/ 4153013 w 4159426"/>
                <a:gd name="connsiteY3" fmla="*/ 3372833 h 8309289"/>
                <a:gd name="connsiteX4" fmla="*/ 4150404 w 4159426"/>
                <a:gd name="connsiteY4" fmla="*/ 1696497 h 8309289"/>
                <a:gd name="connsiteX5" fmla="*/ 4151057 w 4159426"/>
                <a:gd name="connsiteY5" fmla="*/ 2639475 h 8309289"/>
                <a:gd name="connsiteX6" fmla="*/ 2639808 w 4159426"/>
                <a:gd name="connsiteY6" fmla="*/ 4155162 h 8309289"/>
                <a:gd name="connsiteX7" fmla="*/ 4153016 w 4159426"/>
                <a:gd name="connsiteY7" fmla="*/ 5667584 h 8309289"/>
                <a:gd name="connsiteX8" fmla="*/ 4153668 w 4159426"/>
                <a:gd name="connsiteY8" fmla="*/ 6611868 h 8309289"/>
                <a:gd name="connsiteX9" fmla="*/ 1695196 w 4159426"/>
                <a:gd name="connsiteY9" fmla="*/ 4156468 h 8309289"/>
                <a:gd name="connsiteX10" fmla="*/ 4150404 w 4159426"/>
                <a:gd name="connsiteY10" fmla="*/ 1696497 h 8309289"/>
                <a:gd name="connsiteX11" fmla="*/ 4152893 w 4159426"/>
                <a:gd name="connsiteY11" fmla="*/ 0 h 8309289"/>
                <a:gd name="connsiteX12" fmla="*/ 4153546 w 4159426"/>
                <a:gd name="connsiteY12" fmla="*/ 943213 h 8309289"/>
                <a:gd name="connsiteX13" fmla="*/ 944791 w 4159426"/>
                <a:gd name="connsiteY13" fmla="*/ 4157583 h 8309289"/>
                <a:gd name="connsiteX14" fmla="*/ 4158120 w 4159426"/>
                <a:gd name="connsiteY14" fmla="*/ 7364768 h 8309289"/>
                <a:gd name="connsiteX15" fmla="*/ 4159426 w 4159426"/>
                <a:gd name="connsiteY15" fmla="*/ 8309287 h 8309289"/>
                <a:gd name="connsiteX16" fmla="*/ 2 w 4159426"/>
                <a:gd name="connsiteY16" fmla="*/ 4157583 h 8309289"/>
                <a:gd name="connsiteX17" fmla="*/ 4152893 w 4159426"/>
                <a:gd name="connsiteY17" fmla="*/ 0 h 83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59426" h="8309289">
                  <a:moveTo>
                    <a:pt x="4153013" y="3372833"/>
                  </a:moveTo>
                  <a:lnTo>
                    <a:pt x="4153667" y="4936185"/>
                  </a:lnTo>
                  <a:cubicBezTo>
                    <a:pt x="3722414" y="4936185"/>
                    <a:pt x="3370878" y="4586161"/>
                    <a:pt x="3370878" y="4153856"/>
                  </a:cubicBezTo>
                  <a:cubicBezTo>
                    <a:pt x="3370878" y="3722857"/>
                    <a:pt x="3721761" y="3372833"/>
                    <a:pt x="4153013" y="3372833"/>
                  </a:cubicBezTo>
                  <a:close/>
                  <a:moveTo>
                    <a:pt x="4150404" y="1696497"/>
                  </a:moveTo>
                  <a:lnTo>
                    <a:pt x="4151057" y="2639475"/>
                  </a:lnTo>
                  <a:cubicBezTo>
                    <a:pt x="3316116" y="2641434"/>
                    <a:pt x="2639155" y="3319281"/>
                    <a:pt x="2639808" y="4155162"/>
                  </a:cubicBezTo>
                  <a:cubicBezTo>
                    <a:pt x="2639808" y="4990390"/>
                    <a:pt x="3318075" y="5668237"/>
                    <a:pt x="4153016" y="5667584"/>
                  </a:cubicBezTo>
                  <a:lnTo>
                    <a:pt x="4153668" y="6611868"/>
                  </a:lnTo>
                  <a:cubicBezTo>
                    <a:pt x="2799746" y="6612521"/>
                    <a:pt x="1695849" y="5510856"/>
                    <a:pt x="1695196" y="4156468"/>
                  </a:cubicBezTo>
                  <a:cubicBezTo>
                    <a:pt x="1694543" y="2800774"/>
                    <a:pt x="2796482" y="1697803"/>
                    <a:pt x="4150404" y="1696497"/>
                  </a:cubicBezTo>
                  <a:close/>
                  <a:moveTo>
                    <a:pt x="4152893" y="0"/>
                  </a:moveTo>
                  <a:lnTo>
                    <a:pt x="4153546" y="943213"/>
                  </a:lnTo>
                  <a:cubicBezTo>
                    <a:pt x="2383536" y="945173"/>
                    <a:pt x="943485" y="2386120"/>
                    <a:pt x="944791" y="4157583"/>
                  </a:cubicBezTo>
                  <a:cubicBezTo>
                    <a:pt x="946098" y="5926433"/>
                    <a:pt x="2387457" y="7366074"/>
                    <a:pt x="4158120" y="7364768"/>
                  </a:cubicBezTo>
                  <a:lnTo>
                    <a:pt x="4159426" y="8309287"/>
                  </a:lnTo>
                  <a:cubicBezTo>
                    <a:pt x="1868019" y="8311900"/>
                    <a:pt x="1962" y="6448336"/>
                    <a:pt x="2" y="4157583"/>
                  </a:cubicBezTo>
                  <a:cubicBezTo>
                    <a:pt x="-1958" y="1865524"/>
                    <a:pt x="1861485" y="1960"/>
                    <a:pt x="4152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BD9E2BF-0865-4DC2-830E-F24AC05D7B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49673">
              <a:off x="4821947" y="2109085"/>
              <a:ext cx="104820" cy="2274483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C646D548-F87B-4103-8DEA-D7EEFF11695D}"/>
                </a:ext>
              </a:extLst>
            </p:cNvPr>
            <p:cNvSpPr>
              <a:spLocks/>
            </p:cNvSpPr>
            <p:nvPr/>
          </p:nvSpPr>
          <p:spPr>
            <a:xfrm rot="2037640">
              <a:off x="5629684" y="2488404"/>
              <a:ext cx="745234" cy="787578"/>
            </a:xfrm>
            <a:prstGeom prst="teardrop">
              <a:avLst>
                <a:gd name="adj" fmla="val 29107"/>
              </a:avLst>
            </a:prstGeom>
            <a:solidFill>
              <a:srgbClr val="9BE2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3076"/>
              <a:endParaRPr lang="en-US" sz="1463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C4718D75-BC9E-4501-9449-74ECCFE64F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15535">
              <a:off x="4835925" y="3285018"/>
              <a:ext cx="104820" cy="2274486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743076"/>
              <a:endParaRPr lang="en-US" sz="2655">
                <a:solidFill>
                  <a:srgbClr val="7F7F7F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34C9E9D7-A739-4FF0-BAEE-3A7E44992BB9}"/>
                </a:ext>
              </a:extLst>
            </p:cNvPr>
            <p:cNvSpPr>
              <a:spLocks/>
            </p:cNvSpPr>
            <p:nvPr/>
          </p:nvSpPr>
          <p:spPr>
            <a:xfrm rot="3378098">
              <a:off x="5568036" y="4373228"/>
              <a:ext cx="745233" cy="787578"/>
            </a:xfrm>
            <a:prstGeom prst="teardrop">
              <a:avLst>
                <a:gd name="adj" fmla="val 29107"/>
              </a:avLst>
            </a:prstGeom>
            <a:solidFill>
              <a:srgbClr val="9BE2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3076"/>
              <a:endParaRPr lang="en-US" sz="1463" dirty="0">
                <a:solidFill>
                  <a:srgbClr val="FFFFFF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39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6638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noProof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19460" name="Picture 4" descr="Free Person Using a Laptop on a Table Stock Photo">
            <a:extLst>
              <a:ext uri="{FF2B5EF4-FFF2-40B4-BE49-F238E27FC236}">
                <a16:creationId xmlns:a16="http://schemas.microsoft.com/office/drawing/2014/main" id="{16E7C0C8-56FB-4DE7-9469-FC160A93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1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1281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220889" y="4206645"/>
            <a:ext cx="7720672" cy="1972809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438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A12E7A-F0E5-4223-A6B7-C7DFBCE4E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9" y="1725001"/>
            <a:ext cx="5062459" cy="3268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4987C-6C5E-429B-8019-5BC3E99BB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87"/>
          <a:stretch/>
        </p:blipFill>
        <p:spPr>
          <a:xfrm>
            <a:off x="4472609" y="1084490"/>
            <a:ext cx="1414672" cy="48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48419-9DB0-4DE0-B828-F94CC64281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04"/>
          <a:stretch/>
        </p:blipFill>
        <p:spPr>
          <a:xfrm>
            <a:off x="6192081" y="1221036"/>
            <a:ext cx="2529032" cy="4591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DCEA06-F2D3-4586-9646-4AB7C34D7B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02" r="19291"/>
          <a:stretch/>
        </p:blipFill>
        <p:spPr>
          <a:xfrm>
            <a:off x="9077742" y="1871246"/>
            <a:ext cx="2679680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F2B999-C7E4-4A07-AC0B-9FCA1B1102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06"/>
          <a:stretch/>
        </p:blipFill>
        <p:spPr>
          <a:xfrm>
            <a:off x="9310024" y="3192812"/>
            <a:ext cx="2043774" cy="64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9B4C7-327A-41CC-ADFC-16D7EF9F829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00" r="25488"/>
          <a:stretch/>
        </p:blipFill>
        <p:spPr>
          <a:xfrm>
            <a:off x="9310025" y="4666810"/>
            <a:ext cx="2043774" cy="654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>
            <a:extLst>
              <a:ext uri="{FF2B5EF4-FFF2-40B4-BE49-F238E27FC236}">
                <a16:creationId xmlns:a16="http://schemas.microsoft.com/office/drawing/2014/main" id="{C6A7AA2E-3E32-4746-BF0B-C43000A895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9" name="Object 38" hidden="1">
                        <a:extLst>
                          <a:ext uri="{FF2B5EF4-FFF2-40B4-BE49-F238E27FC236}">
                            <a16:creationId xmlns:a16="http://schemas.microsoft.com/office/drawing/2014/main" id="{C6A7AA2E-3E32-4746-BF0B-C43000A89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E2AFCB9B-8AB5-4A35-B877-D50CC7B1AE9C}"/>
              </a:ext>
            </a:extLst>
          </p:cNvPr>
          <p:cNvSpPr/>
          <p:nvPr/>
        </p:nvSpPr>
        <p:spPr>
          <a:xfrm>
            <a:off x="4460140" y="1078648"/>
            <a:ext cx="7227731" cy="243182"/>
          </a:xfrm>
          <a:prstGeom prst="rect">
            <a:avLst/>
          </a:prstGeom>
          <a:solidFill>
            <a:srgbClr val="FFE600">
              <a:lumMod val="60000"/>
              <a:lumOff val="40000"/>
            </a:srgbClr>
          </a:solidFill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Data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cleaning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E4C97-EBCA-496D-A976-F325F24D6762}"/>
              </a:ext>
            </a:extLst>
          </p:cNvPr>
          <p:cNvSpPr txBox="1"/>
          <p:nvPr/>
        </p:nvSpPr>
        <p:spPr>
          <a:xfrm>
            <a:off x="4464899" y="1291170"/>
            <a:ext cx="7312971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Nos presentamos con una base de datos de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21.597 viviendas, con 21 columnas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que presentarían las características de la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Eliminamos las columnas de ID y Date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puesto que eran únicas de cada vivienda. </a:t>
            </a:r>
          </a:p>
          <a:p>
            <a:pPr marL="356616" indent="-356616">
              <a:buClr>
                <a:schemeClr val="accent2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Clasificamos las columnas entre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numéricas y categóricas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poderlas tratar según su tipo</a:t>
            </a:r>
          </a:p>
          <a:p>
            <a:pPr marL="356616" indent="-356616">
              <a:buClr>
                <a:srgbClr val="FFE600">
                  <a:lumMod val="20000"/>
                  <a:lumOff val="80000"/>
                </a:srgbClr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0D2FA-71D4-4B0B-8402-BD4FA6F06363}"/>
              </a:ext>
            </a:extLst>
          </p:cNvPr>
          <p:cNvSpPr/>
          <p:nvPr/>
        </p:nvSpPr>
        <p:spPr>
          <a:xfrm>
            <a:off x="4468607" y="2232381"/>
            <a:ext cx="7227731" cy="243182"/>
          </a:xfrm>
          <a:prstGeom prst="rect">
            <a:avLst/>
          </a:prstGeom>
          <a:solidFill>
            <a:srgbClr val="E6D000"/>
          </a:solidFill>
          <a:ln w="9525" cap="flat" cmpd="sng" algn="ctr">
            <a:solidFill>
              <a:srgbClr val="FFE60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Comprobar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NANs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kern="0" dirty="0">
                <a:solidFill>
                  <a:srgbClr val="000000"/>
                </a:solidFill>
                <a:latin typeface=" EY Interstate Light"/>
              </a:rPr>
              <a:t>y</a:t>
            </a:r>
            <a:r>
              <a:rPr lang="es-ES" sz="1600" b="1" kern="0" dirty="0">
                <a:solidFill>
                  <a:srgbClr val="000000"/>
                </a:solidFill>
                <a:latin typeface=" EY Interstate Light"/>
              </a:rPr>
              <a:t> </a:t>
            </a:r>
            <a:r>
              <a:rPr lang="es-ES" sz="1600" b="1" kern="0" dirty="0" err="1">
                <a:solidFill>
                  <a:srgbClr val="000000"/>
                </a:solidFill>
                <a:latin typeface=" EY Interstate Light"/>
              </a:rPr>
              <a:t>outliers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52FC-6987-44C8-B7FC-9126216CAA20}"/>
              </a:ext>
            </a:extLst>
          </p:cNvPr>
          <p:cNvSpPr txBox="1"/>
          <p:nvPr/>
        </p:nvSpPr>
        <p:spPr>
          <a:xfrm>
            <a:off x="4482549" y="2496214"/>
            <a:ext cx="7168872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No nos encontramos con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ningún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NaN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pero sí que había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en las variables de ‘sqft_lot15’ y ‘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sqft_lot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’</a:t>
            </a:r>
          </a:p>
          <a:p>
            <a:pPr marL="356616" indent="-356616">
              <a:buClr>
                <a:srgbClr val="C6CA1C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Esos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outliers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los solucionamos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eliminándolos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45DC4E-B6FB-40AE-90EA-339F00AC0800}"/>
              </a:ext>
            </a:extLst>
          </p:cNvPr>
          <p:cNvSpPr/>
          <p:nvPr/>
        </p:nvSpPr>
        <p:spPr>
          <a:xfrm>
            <a:off x="4451673" y="3246968"/>
            <a:ext cx="7227731" cy="243182"/>
          </a:xfrm>
          <a:prstGeom prst="rect">
            <a:avLst/>
          </a:prstGeom>
          <a:solidFill>
            <a:srgbClr val="E0E0E0"/>
          </a:solidFill>
          <a:ln w="9525" cap="flat" cmpd="sng" algn="ctr">
            <a:solidFill>
              <a:srgbClr val="E0E0E0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Estandarizar</a:t>
            </a:r>
            <a:r>
              <a:rPr kumimoji="0" lang="es-E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 EY Interstate Light"/>
                <a:ea typeface="+mn-ea"/>
                <a:cs typeface="+mn-cs"/>
              </a:rPr>
              <a:t> los datos numéricos </a:t>
            </a:r>
            <a:r>
              <a:rPr lang="es-ES" sz="1600" kern="0" dirty="0">
                <a:latin typeface=" EY Interstate Light"/>
              </a:rPr>
              <a:t>y </a:t>
            </a:r>
            <a:r>
              <a:rPr lang="es-ES" sz="1600" b="1" kern="0" dirty="0">
                <a:latin typeface=" EY Interstate Light"/>
              </a:rPr>
              <a:t>codificar</a:t>
            </a:r>
            <a:r>
              <a:rPr lang="es-ES" sz="1600" kern="0" dirty="0">
                <a:latin typeface=" EY Interstate Light"/>
              </a:rPr>
              <a:t> los datos categóricos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5954A-8D69-4842-9261-ECBA7BD5B7B5}"/>
              </a:ext>
            </a:extLst>
          </p:cNvPr>
          <p:cNvSpPr txBox="1"/>
          <p:nvPr/>
        </p:nvSpPr>
        <p:spPr>
          <a:xfrm>
            <a:off x="4460140" y="3502730"/>
            <a:ext cx="7227731" cy="6832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Para entrenar el modelo, se estandarizaron las variables numéricas con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StandardScaler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se codificaron las categóricas usando </a:t>
            </a:r>
            <a:r>
              <a:rPr lang="es-ES" sz="1400" i="1" dirty="0" err="1">
                <a:solidFill>
                  <a:srgbClr val="646464"/>
                </a:solidFill>
                <a:latin typeface=" EY Interstate Light"/>
              </a:rPr>
              <a:t>OneHotEncoder</a:t>
            </a:r>
            <a:endParaRPr lang="es-ES" sz="1400" i="1" dirty="0">
              <a:solidFill>
                <a:srgbClr val="646464"/>
              </a:solidFill>
              <a:latin typeface=" EY Interstate Light"/>
            </a:endParaRPr>
          </a:p>
          <a:p>
            <a:pPr marL="356616" indent="-356616">
              <a:buClr>
                <a:srgbClr val="DBDBDB"/>
              </a:buClr>
              <a:buSzPct val="70000"/>
              <a:buFont typeface="Arial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Una vez hecho, concatenamos todas la columnas y probamos diferentes modelos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17ED6-583C-4CBB-BBE1-28BF96936C1D}"/>
              </a:ext>
            </a:extLst>
          </p:cNvPr>
          <p:cNvSpPr/>
          <p:nvPr/>
        </p:nvSpPr>
        <p:spPr>
          <a:xfrm>
            <a:off x="4460140" y="4281433"/>
            <a:ext cx="7227731" cy="243182"/>
          </a:xfrm>
          <a:prstGeom prst="rect">
            <a:avLst/>
          </a:prstGeom>
          <a:solidFill>
            <a:srgbClr val="646464"/>
          </a:solidFill>
          <a:ln w="9525" cap="flat" cmpd="sng" algn="ctr">
            <a:solidFill>
              <a:srgbClr val="646464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 EY Interstate Light"/>
                <a:ea typeface="+mn-ea"/>
                <a:cs typeface="+mn-cs"/>
              </a:rPr>
              <a:t>Creación del modelo</a:t>
            </a:r>
            <a:endParaRPr kumimoji="0" lang="es-E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A7F87-4193-4DD8-B523-3A0AC078980E}"/>
              </a:ext>
            </a:extLst>
          </p:cNvPr>
          <p:cNvSpPr txBox="1"/>
          <p:nvPr/>
        </p:nvSpPr>
        <p:spPr>
          <a:xfrm>
            <a:off x="4457644" y="4525041"/>
            <a:ext cx="7247162" cy="111415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Separar las variables 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entre independientes y la variable que se quiere predecir (y), y separarlas entre </a:t>
            </a:r>
            <a:r>
              <a:rPr lang="es-ES" sz="1400" b="1" dirty="0" err="1">
                <a:solidFill>
                  <a:srgbClr val="646464"/>
                </a:solidFill>
                <a:latin typeface=" EY Interstate Light"/>
              </a:rPr>
              <a:t>train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 y test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Importar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modelos (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LinearRegression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Lasso, Ridge,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ElasticNet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RandomForestRegression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,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XGBoost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 y </a:t>
            </a:r>
            <a:r>
              <a:rPr lang="es-ES" sz="1400" dirty="0" err="1">
                <a:solidFill>
                  <a:srgbClr val="646464"/>
                </a:solidFill>
                <a:latin typeface=" EY Interstate Light"/>
              </a:rPr>
              <a:t>LightGBM</a:t>
            </a:r>
            <a:r>
              <a:rPr lang="es-ES" sz="1400" dirty="0">
                <a:solidFill>
                  <a:srgbClr val="646464"/>
                </a:solidFill>
                <a:latin typeface=" EY Interstate Light"/>
              </a:rPr>
              <a:t>), </a:t>
            </a:r>
            <a:r>
              <a:rPr lang="es-ES" sz="1400" b="1" dirty="0">
                <a:solidFill>
                  <a:srgbClr val="646464"/>
                </a:solidFill>
                <a:latin typeface=" EY Interstate Light"/>
              </a:rPr>
              <a:t>entrenarlos y testearlos.</a:t>
            </a:r>
          </a:p>
          <a:p>
            <a: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</a:pPr>
            <a:endParaRPr lang="es-ES" sz="1400" dirty="0">
              <a:solidFill>
                <a:srgbClr val="646464"/>
              </a:solidFill>
              <a:latin typeface=" EY Interstate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DA8D4-BA81-4A31-84A9-006D131B6556}"/>
              </a:ext>
            </a:extLst>
          </p:cNvPr>
          <p:cNvSpPr/>
          <p:nvPr/>
        </p:nvSpPr>
        <p:spPr>
          <a:xfrm>
            <a:off x="4477074" y="5494802"/>
            <a:ext cx="7227731" cy="243182"/>
          </a:xfrm>
          <a:prstGeom prst="rect">
            <a:avLst/>
          </a:prstGeom>
          <a:solidFill>
            <a:srgbClr val="33C3FF"/>
          </a:solidFill>
          <a:ln w="9525" cap="flat" cmpd="sng" algn="ctr">
            <a:solidFill>
              <a:srgbClr val="33C3FF"/>
            </a:solidFill>
            <a:prstDash val="solid"/>
          </a:ln>
          <a:effectLst/>
        </p:spPr>
        <p:txBody>
          <a:bodyPr tIns="36000" bIns="252000" rtlCol="0" anchor="t" anchorCtr="0"/>
          <a:lstStyle/>
          <a:p>
            <a:pPr algn="ctr">
              <a:defRPr/>
            </a:pPr>
            <a:r>
              <a:rPr lang="es-ES" sz="1600" b="1" kern="0" dirty="0">
                <a:solidFill>
                  <a:srgbClr val="FFFFFF"/>
                </a:solidFill>
                <a:latin typeface=" EY Interstate Light"/>
              </a:rPr>
              <a:t>Validación del modelo</a:t>
            </a: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 EY Interstate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BA565-99E7-4A0F-A7EB-D63160020DAE}"/>
              </a:ext>
            </a:extLst>
          </p:cNvPr>
          <p:cNvSpPr txBox="1"/>
          <p:nvPr/>
        </p:nvSpPr>
        <p:spPr>
          <a:xfrm>
            <a:off x="4486683" y="5732491"/>
            <a:ext cx="7215464" cy="46782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>
            <a:defPPr>
              <a:defRPr lang="es-ES"/>
            </a:defPPr>
            <a:lvl1pPr marL="356616" indent="-356616">
              <a:buClr>
                <a:srgbClr val="646464"/>
              </a:buClr>
              <a:buSzPct val="70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 EY Interstate Light"/>
              </a:defRPr>
            </a:lvl1pPr>
          </a:lstStyle>
          <a:p>
            <a:pPr>
              <a:buClr>
                <a:srgbClr val="33C3FF"/>
              </a:buClr>
            </a:pPr>
            <a:r>
              <a:rPr lang="es-ES" sz="1400" dirty="0"/>
              <a:t>El modelo que mejor predice en nuestro modelo es el </a:t>
            </a:r>
            <a:r>
              <a:rPr lang="es-ES" sz="1400" b="1" dirty="0" err="1"/>
              <a:t>LightGBM</a:t>
            </a:r>
            <a:r>
              <a:rPr lang="es-ES" sz="1400" dirty="0"/>
              <a:t> con un R2 de </a:t>
            </a:r>
            <a:r>
              <a:rPr lang="es-ES" sz="1400" dirty="0" err="1"/>
              <a:t>train</a:t>
            </a:r>
            <a:r>
              <a:rPr lang="es-ES" sz="1400" dirty="0"/>
              <a:t> de 0,947 y uno de test de </a:t>
            </a:r>
            <a:r>
              <a:rPr lang="es-ES" sz="1400" b="1" dirty="0"/>
              <a:t>0,8926</a:t>
            </a:r>
            <a:endParaRPr lang="es-ES" sz="1400" b="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A85255-8460-485D-8FDD-2DED103D22F1}"/>
              </a:ext>
            </a:extLst>
          </p:cNvPr>
          <p:cNvCxnSpPr>
            <a:cxnSpLocks/>
          </p:cNvCxnSpPr>
          <p:nvPr/>
        </p:nvCxnSpPr>
        <p:spPr>
          <a:xfrm flipH="1" flipV="1">
            <a:off x="3464361" y="2915254"/>
            <a:ext cx="7394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E0FA1B-DE79-4C24-9CD6-53F43062B838}"/>
              </a:ext>
            </a:extLst>
          </p:cNvPr>
          <p:cNvCxnSpPr/>
          <p:nvPr/>
        </p:nvCxnSpPr>
        <p:spPr>
          <a:xfrm flipH="1" flipV="1">
            <a:off x="3638461" y="1711299"/>
            <a:ext cx="565320" cy="165"/>
          </a:xfrm>
          <a:prstGeom prst="line">
            <a:avLst/>
          </a:prstGeom>
          <a:noFill/>
          <a:ln w="9525" cap="flat" cmpd="sng" algn="ctr">
            <a:solidFill>
              <a:srgbClr val="FFE600">
                <a:lumMod val="20000"/>
                <a:lumOff val="80000"/>
              </a:srgbClr>
            </a:solidFill>
            <a:prstDash val="solid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506659-F39F-4AD1-A94E-D3D8E3457F1B}"/>
              </a:ext>
            </a:extLst>
          </p:cNvPr>
          <p:cNvCxnSpPr/>
          <p:nvPr/>
        </p:nvCxnSpPr>
        <p:spPr>
          <a:xfrm flipH="1" flipV="1">
            <a:off x="3207918" y="3975493"/>
            <a:ext cx="956896" cy="165"/>
          </a:xfrm>
          <a:prstGeom prst="line">
            <a:avLst/>
          </a:prstGeom>
          <a:noFill/>
          <a:ln w="9525" cap="flat" cmpd="sng" algn="ctr">
            <a:solidFill>
              <a:srgbClr val="E0E0E0"/>
            </a:solidFill>
            <a:prstDash val="soli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E15451-2D8B-41A2-87FC-79D9065980DD}"/>
              </a:ext>
            </a:extLst>
          </p:cNvPr>
          <p:cNvCxnSpPr/>
          <p:nvPr/>
        </p:nvCxnSpPr>
        <p:spPr>
          <a:xfrm flipH="1" flipV="1">
            <a:off x="3020542" y="4969432"/>
            <a:ext cx="1130877" cy="165"/>
          </a:xfrm>
          <a:prstGeom prst="line">
            <a:avLst/>
          </a:prstGeom>
          <a:noFill/>
          <a:ln w="9525" cap="flat" cmpd="sng" algn="ctr">
            <a:solidFill>
              <a:srgbClr val="646464"/>
            </a:solidFill>
            <a:prstDash val="solid"/>
            <a:tailEnd type="none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398471-DC2A-408E-BCAE-A01AB6D48779}"/>
              </a:ext>
            </a:extLst>
          </p:cNvPr>
          <p:cNvCxnSpPr/>
          <p:nvPr/>
        </p:nvCxnSpPr>
        <p:spPr>
          <a:xfrm flipH="1" flipV="1">
            <a:off x="2790185" y="5840881"/>
            <a:ext cx="1348353" cy="165"/>
          </a:xfrm>
          <a:prstGeom prst="line">
            <a:avLst/>
          </a:prstGeom>
          <a:noFill/>
          <a:ln w="9525" cap="flat" cmpd="sng" algn="ctr">
            <a:solidFill>
              <a:srgbClr val="33C3FF"/>
            </a:solidFill>
            <a:prstDash val="solid"/>
            <a:tailEnd type="non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7816C7-05FD-44D1-AABA-A1A289DF51B6}"/>
              </a:ext>
            </a:extLst>
          </p:cNvPr>
          <p:cNvGrpSpPr/>
          <p:nvPr/>
        </p:nvGrpSpPr>
        <p:grpSpPr>
          <a:xfrm>
            <a:off x="831921" y="1074092"/>
            <a:ext cx="2981166" cy="5025501"/>
            <a:chOff x="1080396" y="1074092"/>
            <a:chExt cx="2981166" cy="502550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61AD87-9766-44A6-8187-0468ECF08135}"/>
                </a:ext>
              </a:extLst>
            </p:cNvPr>
            <p:cNvSpPr/>
            <p:nvPr/>
          </p:nvSpPr>
          <p:spPr>
            <a:xfrm>
              <a:off x="1388019" y="2599920"/>
              <a:ext cx="2356820" cy="78332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B6DF6-6C17-475D-808B-9F414764E405}"/>
                </a:ext>
              </a:extLst>
            </p:cNvPr>
            <p:cNvSpPr/>
            <p:nvPr/>
          </p:nvSpPr>
          <p:spPr>
            <a:xfrm>
              <a:off x="1608803" y="3238268"/>
              <a:ext cx="1987119" cy="290160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solidFill>
                <a:srgbClr val="FFE600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D178981-E7A1-4B2B-8424-8BC2A8E59023}"/>
                </a:ext>
              </a:extLst>
            </p:cNvPr>
            <p:cNvSpPr/>
            <p:nvPr/>
          </p:nvSpPr>
          <p:spPr>
            <a:xfrm>
              <a:off x="1381778" y="2418204"/>
              <a:ext cx="2378405" cy="388201"/>
            </a:xfrm>
            <a:prstGeom prst="ellipse">
              <a:avLst/>
            </a:prstGeom>
            <a:solidFill>
              <a:srgbClr val="E6D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8CC826E-C09D-496F-BEC1-B9C4226DF15A}"/>
                </a:ext>
              </a:extLst>
            </p:cNvPr>
            <p:cNvSpPr/>
            <p:nvPr/>
          </p:nvSpPr>
          <p:spPr>
            <a:xfrm>
              <a:off x="1551535" y="3747225"/>
              <a:ext cx="2031045" cy="67504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08524D-B0A8-4ACC-B6B0-65F288B81476}"/>
                </a:ext>
              </a:extLst>
            </p:cNvPr>
            <p:cNvSpPr/>
            <p:nvPr/>
          </p:nvSpPr>
          <p:spPr>
            <a:xfrm>
              <a:off x="1741801" y="4297336"/>
              <a:ext cx="1712447" cy="250052"/>
            </a:xfrm>
            <a:prstGeom prst="ellipse">
              <a:avLst/>
            </a:prstGeom>
            <a:solidFill>
              <a:srgbClr val="F3F3F3"/>
            </a:solidFill>
            <a:ln w="9525" cap="flat" cmpd="sng" algn="ctr">
              <a:solidFill>
                <a:srgbClr val="F3F3F3"/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DB70C0-9B5A-4114-91F9-31D08C0FDB02}"/>
                </a:ext>
              </a:extLst>
            </p:cNvPr>
            <p:cNvSpPr/>
            <p:nvPr/>
          </p:nvSpPr>
          <p:spPr>
            <a:xfrm>
              <a:off x="1546156" y="3590627"/>
              <a:ext cx="2049647" cy="334542"/>
            </a:xfrm>
            <a:prstGeom prst="ellipse">
              <a:avLst/>
            </a:prstGeom>
            <a:solidFill>
              <a:srgbClr val="E0E0E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10019E-1927-4B82-85DD-1866DD859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1524" y="4760940"/>
              <a:ext cx="1572836" cy="546379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646464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1501B1-3900-4A28-B2FB-42C97D3F4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866" y="5206195"/>
              <a:ext cx="1326115" cy="202390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F2CA8E-BA19-4BF8-B0A8-E6B7EED5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7359" y="4634190"/>
              <a:ext cx="1587241" cy="270776"/>
            </a:xfrm>
            <a:prstGeom prst="ellipse">
              <a:avLst/>
            </a:prstGeom>
            <a:solidFill>
              <a:srgbClr val="64646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9FC0C1-5EA7-4B69-A6C0-7935F2DB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431" y="5620046"/>
              <a:ext cx="1164602" cy="404565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81DAFF"/>
            </a:solidFill>
            <a:ln w="9525" cap="flat" cmpd="sng" algn="ctr">
              <a:solidFill>
                <a:srgbClr val="33C3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6DC52D9-6A1B-4912-B8A7-03B1B16F7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29" y="5949734"/>
              <a:ext cx="981918" cy="149859"/>
            </a:xfrm>
            <a:prstGeom prst="ellipse">
              <a:avLst/>
            </a:prstGeom>
            <a:solidFill>
              <a:srgbClr val="81DAFF"/>
            </a:solidFill>
            <a:ln w="3175" cap="flat" cmpd="sng" algn="ctr">
              <a:noFill/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480D25-3155-4C6D-B2C6-AAC5D7DA8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346" y="5526195"/>
              <a:ext cx="1175268" cy="200495"/>
            </a:xfrm>
            <a:prstGeom prst="ellipse">
              <a:avLst/>
            </a:prstGeom>
            <a:solidFill>
              <a:srgbClr val="33C3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63011D-E2A0-43C6-B5A3-F7AED828056C}"/>
                </a:ext>
              </a:extLst>
            </p:cNvPr>
            <p:cNvSpPr/>
            <p:nvPr/>
          </p:nvSpPr>
          <p:spPr>
            <a:xfrm>
              <a:off x="1088219" y="1268555"/>
              <a:ext cx="2954111" cy="838276"/>
            </a:xfrm>
            <a:custGeom>
              <a:avLst/>
              <a:gdLst>
                <a:gd name="connsiteX0" fmla="*/ 0 w 1960775"/>
                <a:gd name="connsiteY0" fmla="*/ 28281 h 867266"/>
                <a:gd name="connsiteX1" fmla="*/ 179109 w 1960775"/>
                <a:gd name="connsiteY1" fmla="*/ 867266 h 867266"/>
                <a:gd name="connsiteX2" fmla="*/ 1838226 w 1960775"/>
                <a:gd name="connsiteY2" fmla="*/ 867266 h 867266"/>
                <a:gd name="connsiteX3" fmla="*/ 1960775 w 1960775"/>
                <a:gd name="connsiteY3" fmla="*/ 0 h 8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0775" h="867266">
                  <a:moveTo>
                    <a:pt x="0" y="28281"/>
                  </a:moveTo>
                  <a:lnTo>
                    <a:pt x="179109" y="867266"/>
                  </a:lnTo>
                  <a:lnTo>
                    <a:pt x="1838226" y="867266"/>
                  </a:lnTo>
                  <a:lnTo>
                    <a:pt x="1960775" y="0"/>
                  </a:lnTo>
                </a:path>
              </a:pathLst>
            </a:cu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8E62C-D8A9-4E87-9565-B5096FE90EC2}"/>
                </a:ext>
              </a:extLst>
            </p:cNvPr>
            <p:cNvSpPr/>
            <p:nvPr/>
          </p:nvSpPr>
          <p:spPr>
            <a:xfrm>
              <a:off x="1364958" y="1951684"/>
              <a:ext cx="2490716" cy="310514"/>
            </a:xfrm>
            <a:prstGeom prst="ellipse">
              <a:avLst/>
            </a:prstGeom>
            <a:solidFill>
              <a:srgbClr val="FFE600">
                <a:lumMod val="20000"/>
                <a:lumOff val="80000"/>
              </a:srgbClr>
            </a:solidFill>
            <a:ln w="9525" cap="flat" cmpd="sng" algn="ctr">
              <a:solidFill>
                <a:srgbClr val="FFE600">
                  <a:lumMod val="20000"/>
                  <a:lumOff val="80000"/>
                </a:srgbClr>
              </a:solidFill>
              <a:prstDash val="dash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FF8B2-FB5C-4365-90B0-4B0A7EE95E38}"/>
                </a:ext>
              </a:extLst>
            </p:cNvPr>
            <p:cNvSpPr/>
            <p:nvPr/>
          </p:nvSpPr>
          <p:spPr>
            <a:xfrm>
              <a:off x="1080396" y="1074092"/>
              <a:ext cx="2981166" cy="415434"/>
            </a:xfrm>
            <a:prstGeom prst="ellipse">
              <a:avLst/>
            </a:prstGeom>
            <a:solidFill>
              <a:srgbClr val="FFE600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C5AD312E-53A2-45AD-92C4-21EE104410E5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920E32-0563-48AD-8D44-A904634D8DF2}"/>
              </a:ext>
            </a:extLst>
          </p:cNvPr>
          <p:cNvSpPr/>
          <p:nvPr/>
        </p:nvSpPr>
        <p:spPr>
          <a:xfrm>
            <a:off x="4340159" y="1005358"/>
            <a:ext cx="7720672" cy="3177118"/>
          </a:xfrm>
          <a:prstGeom prst="rect">
            <a:avLst/>
          </a:prstGeom>
          <a:solidFill>
            <a:schemeClr val="tx2">
              <a:alpha val="7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2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9C8860-FFBD-4855-9E8C-61D12AF03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9C8860-FFBD-4855-9E8C-61D12AF03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4119936-F510-4535-971C-69DD977A1B59}"/>
              </a:ext>
            </a:extLst>
          </p:cNvPr>
          <p:cNvSpPr txBox="1">
            <a:spLocks/>
          </p:cNvSpPr>
          <p:nvPr/>
        </p:nvSpPr>
        <p:spPr>
          <a:xfrm>
            <a:off x="575728" y="135592"/>
            <a:ext cx="11006669" cy="722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869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de-CH" sz="2400" dirty="0"/>
              <a:t>Python analysis: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5F222-DA46-4B9F-BD5B-1FA6A9942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94" y="2416123"/>
            <a:ext cx="3225966" cy="2025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9872-FA73-47BA-B20E-D6F5099D36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28"/>
          <a:stretch/>
        </p:blipFill>
        <p:spPr>
          <a:xfrm>
            <a:off x="3904355" y="927106"/>
            <a:ext cx="2514729" cy="491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09005-A05B-45B6-A3D1-C4BEBAD7A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09" y="2195470"/>
            <a:ext cx="2895749" cy="398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CC3DC8-AF06-470A-B0A1-25F1B9A0D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641" y="1500741"/>
            <a:ext cx="3907410" cy="3856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9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754915-8971-4888-A5EA-00CAE7162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754915-8971-4888-A5EA-00CAE71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C7EB7F-66F4-45AC-B7CB-F6D06F9C1D0C}"/>
              </a:ext>
            </a:extLst>
          </p:cNvPr>
          <p:cNvSpPr/>
          <p:nvPr/>
        </p:nvSpPr>
        <p:spPr>
          <a:xfrm>
            <a:off x="0" y="0"/>
            <a:ext cx="12192000" cy="6852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E51FCE-72D3-4B81-B81B-F8283CB3D1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>
              <a:latin typeface="Calibri" panose="020F0502020204030204" pitchFamily="34" charset="0"/>
              <a:ea typeface="メイリオ" panose="020B0604030504040204" pitchFamily="34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BD3A7-4306-416B-A880-0F72E1FA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4738"/>
              </p:ext>
            </p:extLst>
          </p:nvPr>
        </p:nvGraphicFramePr>
        <p:xfrm>
          <a:off x="1047720" y="2001928"/>
          <a:ext cx="5598219" cy="2836404"/>
        </p:xfrm>
        <a:graphic>
          <a:graphicData uri="http://schemas.openxmlformats.org/drawingml/2006/table">
            <a:tbl>
              <a:tblPr firstRow="1" bandRow="1"/>
              <a:tblGrid>
                <a:gridCol w="79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39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kumimoji="1" lang="en-US" altLang="ja-JP" sz="18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01"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6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8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4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0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759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72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680" algn="l" defTabSz="913920" rtl="0" eaLnBrk="1" latinLnBrk="0" hangingPunct="1">
                        <a:defRPr kumimoji="1"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22459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Python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1" noProof="0">
                          <a:solidFill>
                            <a:srgbClr val="33C3FF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kumimoji="1" lang="en-US" sz="1800" b="1" kern="1200" baseline="0">
                          <a:solidFill>
                            <a:srgbClr val="33C3FF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7256"/>
                  </a:ext>
                </a:extLst>
              </a:tr>
              <a:tr h="709101">
                <a:tc>
                  <a:txBody>
                    <a:bodyPr/>
                    <a:lstStyle/>
                    <a:p>
                      <a:pPr rtl="0"/>
                      <a:r>
                        <a:rPr lang="en-US" sz="2800" b="0" noProof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5866" marR="75866" marT="37933" marB="37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Aft>
                          <a:spcPts val="9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Power BI</a:t>
                      </a:r>
                    </a:p>
                  </a:txBody>
                  <a:tcPr marL="89453" marR="89453" marT="44727" marB="447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06543"/>
                  </a:ext>
                </a:extLst>
              </a:tr>
            </a:tbl>
          </a:graphicData>
        </a:graphic>
      </p:graphicFrame>
      <p:pic>
        <p:nvPicPr>
          <p:cNvPr id="8" name="Picture 4" descr="Free Person Using a Laptop on a Table Stock Photo">
            <a:extLst>
              <a:ext uri="{FF2B5EF4-FFF2-40B4-BE49-F238E27FC236}">
                <a16:creationId xmlns:a16="http://schemas.microsoft.com/office/drawing/2014/main" id="{31D08CC5-A907-41B1-AF5D-718187B0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92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v5YPqm8OKJgN7PLASP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RB1D_OQCmtUOunyQ0d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QNGG_2CINlm3i2Zw4h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accent1"/>
          </a:solidFill>
        </a:ln>
      </a:spPr>
      <a:bodyPr rtlCol="0" anchor="ctr" anchorCtr="0"/>
      <a:lstStyle>
        <a:defPPr algn="ctr">
          <a:defRPr sz="1200" dirty="0" smtClean="0">
            <a:solidFill>
              <a:schemeClr val="bg1"/>
            </a:solidFill>
            <a:latin typeface="EYInterstate" panose="02000503020000020004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algn="l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err="1" smtClean="0">
            <a:solidFill>
              <a:schemeClr val="bg1"/>
            </a:solidFill>
            <a:latin typeface="EYInterstate" panose="02000503020000020004" pitchFamily="2" charset="0"/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17A7499B-0288-4785-957F-B05BAA125B9F}" vid="{E91E1876-44FB-464D-BA06-D73BDCCA4D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20221117_EY_Vifor_PFS_Deliverable_v1</Template>
  <TotalTime>15</TotalTime>
  <Words>540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 EY Interstate Light</vt:lpstr>
      <vt:lpstr>Arial</vt:lpstr>
      <vt:lpstr>Arial Narrow</vt:lpstr>
      <vt:lpstr>Calibri</vt:lpstr>
      <vt:lpstr>EYInterstate</vt:lpstr>
      <vt:lpstr>Lato Light</vt:lpstr>
      <vt:lpstr>EY</vt:lpstr>
      <vt:lpstr>think-cell Slide</vt:lpstr>
      <vt:lpstr>Case Study: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Tengya Chu</dc:creator>
  <cp:lastModifiedBy>Andrea Evrard Comas</cp:lastModifiedBy>
  <cp:revision>1</cp:revision>
  <dcterms:created xsi:type="dcterms:W3CDTF">2022-11-23T15:07:11Z</dcterms:created>
  <dcterms:modified xsi:type="dcterms:W3CDTF">2022-11-24T11:56:07Z</dcterms:modified>
</cp:coreProperties>
</file>