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1"/>
  </p:sldMasterIdLst>
  <p:notesMasterIdLst>
    <p:notesMasterId r:id="rId15"/>
  </p:notesMasterIdLst>
  <p:sldIdLst>
    <p:sldId id="256" r:id="rId2"/>
    <p:sldId id="258" r:id="rId3"/>
    <p:sldId id="261" r:id="rId4"/>
    <p:sldId id="259" r:id="rId5"/>
    <p:sldId id="264" r:id="rId6"/>
    <p:sldId id="268" r:id="rId7"/>
    <p:sldId id="262" r:id="rId8"/>
    <p:sldId id="269" r:id="rId9"/>
    <p:sldId id="274" r:id="rId10"/>
    <p:sldId id="275" r:id="rId11"/>
    <p:sldId id="283" r:id="rId12"/>
    <p:sldId id="280" r:id="rId13"/>
    <p:sldId id="282" r:id="rId14"/>
  </p:sldIdLst>
  <p:sldSz cx="9144000" cy="5143500" type="screen16x9"/>
  <p:notesSz cx="6858000" cy="9144000"/>
  <p:custDataLst>
    <p:tags r:id="rId1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76153-0AFA-48A2-8AE3-9A1607BFD221}" v="429" dt="2022-12-21T18:19:07.027"/>
  </p1510:revLst>
</p1510:revInfo>
</file>

<file path=ppt/tableStyles.xml><?xml version="1.0" encoding="utf-8"?>
<a:tblStyleLst xmlns:a="http://schemas.openxmlformats.org/drawingml/2006/main" def="{C991676E-3DDF-466E-A49D-248D751EAD44}">
  <a:tblStyle styleId="{C991676E-3DDF-466E-A49D-248D751EAD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Evrard Comas" userId="133e4c92-0019-454e-a908-a8ccb959cd34" providerId="ADAL" clId="{3E476153-0AFA-48A2-8AE3-9A1607BFD221}"/>
    <pc:docChg chg="undo custSel delSld modSld">
      <pc:chgData name="Andrea Evrard Comas" userId="133e4c92-0019-454e-a908-a8ccb959cd34" providerId="ADAL" clId="{3E476153-0AFA-48A2-8AE3-9A1607BFD221}" dt="2022-12-21T18:19:05.284" v="1454"/>
      <pc:docMkLst>
        <pc:docMk/>
      </pc:docMkLst>
      <pc:sldChg chg="addSp delSp modSp mod">
        <pc:chgData name="Andrea Evrard Comas" userId="133e4c92-0019-454e-a908-a8ccb959cd34" providerId="ADAL" clId="{3E476153-0AFA-48A2-8AE3-9A1607BFD221}" dt="2022-12-21T18:09:42.990" v="222" actId="1440"/>
        <pc:sldMkLst>
          <pc:docMk/>
          <pc:sldMk cId="0" sldId="275"/>
        </pc:sldMkLst>
        <pc:picChg chg="del">
          <ac:chgData name="Andrea Evrard Comas" userId="133e4c92-0019-454e-a908-a8ccb959cd34" providerId="ADAL" clId="{3E476153-0AFA-48A2-8AE3-9A1607BFD221}" dt="2022-12-21T18:09:40.393" v="219" actId="478"/>
          <ac:picMkLst>
            <pc:docMk/>
            <pc:sldMk cId="0" sldId="275"/>
            <ac:picMk id="15" creationId="{94E1D43A-6880-43DE-9225-19B2FAD0100E}"/>
          </ac:picMkLst>
        </pc:picChg>
        <pc:picChg chg="add mod">
          <ac:chgData name="Andrea Evrard Comas" userId="133e4c92-0019-454e-a908-a8ccb959cd34" providerId="ADAL" clId="{3E476153-0AFA-48A2-8AE3-9A1607BFD221}" dt="2022-12-21T18:09:42.990" v="222" actId="1440"/>
          <ac:picMkLst>
            <pc:docMk/>
            <pc:sldMk cId="0" sldId="275"/>
            <ac:picMk id="19" creationId="{C713173E-D0C3-4279-A1AD-670827B9E842}"/>
          </ac:picMkLst>
        </pc:picChg>
      </pc:sldChg>
      <pc:sldChg chg="addSp delSp modSp mod">
        <pc:chgData name="Andrea Evrard Comas" userId="133e4c92-0019-454e-a908-a8ccb959cd34" providerId="ADAL" clId="{3E476153-0AFA-48A2-8AE3-9A1607BFD221}" dt="2022-12-21T18:19:05.284" v="1454"/>
        <pc:sldMkLst>
          <pc:docMk/>
          <pc:sldMk cId="0" sldId="280"/>
        </pc:sldMkLst>
        <pc:spChg chg="add del mod">
          <ac:chgData name="Andrea Evrard Comas" userId="133e4c92-0019-454e-a908-a8ccb959cd34" providerId="ADAL" clId="{3E476153-0AFA-48A2-8AE3-9A1607BFD221}" dt="2022-12-21T18:14:06.144" v="846" actId="478"/>
          <ac:spMkLst>
            <pc:docMk/>
            <pc:sldMk cId="0" sldId="280"/>
            <ac:spMk id="9" creationId="{B77AF1ED-A4F2-48CF-8522-2CB7A95B4E30}"/>
          </ac:spMkLst>
        </pc:spChg>
        <pc:spChg chg="add mod">
          <ac:chgData name="Andrea Evrard Comas" userId="133e4c92-0019-454e-a908-a8ccb959cd34" providerId="ADAL" clId="{3E476153-0AFA-48A2-8AE3-9A1607BFD221}" dt="2022-12-21T18:19:04.772" v="1452" actId="1038"/>
          <ac:spMkLst>
            <pc:docMk/>
            <pc:sldMk cId="0" sldId="280"/>
            <ac:spMk id="21" creationId="{EAD1C7AC-4358-406C-B815-5A4F29559858}"/>
          </ac:spMkLst>
        </pc:spChg>
        <pc:spChg chg="mod">
          <ac:chgData name="Andrea Evrard Comas" userId="133e4c92-0019-454e-a908-a8ccb959cd34" providerId="ADAL" clId="{3E476153-0AFA-48A2-8AE3-9A1607BFD221}" dt="2022-12-21T18:10:23.779" v="259" actId="14100"/>
          <ac:spMkLst>
            <pc:docMk/>
            <pc:sldMk cId="0" sldId="280"/>
            <ac:spMk id="776" creationId="{00000000-0000-0000-0000-000000000000}"/>
          </ac:spMkLst>
        </pc:spChg>
        <pc:spChg chg="mod">
          <ac:chgData name="Andrea Evrard Comas" userId="133e4c92-0019-454e-a908-a8ccb959cd34" providerId="ADAL" clId="{3E476153-0AFA-48A2-8AE3-9A1607BFD221}" dt="2022-12-21T18:18:59.904" v="1447" actId="1035"/>
          <ac:spMkLst>
            <pc:docMk/>
            <pc:sldMk cId="0" sldId="280"/>
            <ac:spMk id="777" creationId="{00000000-0000-0000-0000-000000000000}"/>
          </ac:spMkLst>
        </pc:spChg>
        <pc:spChg chg="mod">
          <ac:chgData name="Andrea Evrard Comas" userId="133e4c92-0019-454e-a908-a8ccb959cd34" providerId="ADAL" clId="{3E476153-0AFA-48A2-8AE3-9A1607BFD221}" dt="2022-12-21T18:18:59.904" v="1447" actId="1035"/>
          <ac:spMkLst>
            <pc:docMk/>
            <pc:sldMk cId="0" sldId="280"/>
            <ac:spMk id="778" creationId="{00000000-0000-0000-0000-000000000000}"/>
          </ac:spMkLst>
        </pc:spChg>
        <pc:spChg chg="mod">
          <ac:chgData name="Andrea Evrard Comas" userId="133e4c92-0019-454e-a908-a8ccb959cd34" providerId="ADAL" clId="{3E476153-0AFA-48A2-8AE3-9A1607BFD221}" dt="2022-12-21T18:18:54.047" v="1428" actId="1035"/>
          <ac:spMkLst>
            <pc:docMk/>
            <pc:sldMk cId="0" sldId="280"/>
            <ac:spMk id="779" creationId="{00000000-0000-0000-0000-000000000000}"/>
          </ac:spMkLst>
        </pc:spChg>
        <pc:spChg chg="mod">
          <ac:chgData name="Andrea Evrard Comas" userId="133e4c92-0019-454e-a908-a8ccb959cd34" providerId="ADAL" clId="{3E476153-0AFA-48A2-8AE3-9A1607BFD221}" dt="2022-12-21T18:19:04.772" v="1452" actId="1038"/>
          <ac:spMkLst>
            <pc:docMk/>
            <pc:sldMk cId="0" sldId="280"/>
            <ac:spMk id="780" creationId="{00000000-0000-0000-0000-000000000000}"/>
          </ac:spMkLst>
        </pc:spChg>
        <pc:spChg chg="mod">
          <ac:chgData name="Andrea Evrard Comas" userId="133e4c92-0019-454e-a908-a8ccb959cd34" providerId="ADAL" clId="{3E476153-0AFA-48A2-8AE3-9A1607BFD221}" dt="2022-12-21T18:18:54.047" v="1428" actId="1035"/>
          <ac:spMkLst>
            <pc:docMk/>
            <pc:sldMk cId="0" sldId="280"/>
            <ac:spMk id="781" creationId="{00000000-0000-0000-0000-000000000000}"/>
          </ac:spMkLst>
        </pc:spChg>
        <pc:spChg chg="del">
          <ac:chgData name="Andrea Evrard Comas" userId="133e4c92-0019-454e-a908-a8ccb959cd34" providerId="ADAL" clId="{3E476153-0AFA-48A2-8AE3-9A1607BFD221}" dt="2022-12-21T18:14:04.111" v="845" actId="478"/>
          <ac:spMkLst>
            <pc:docMk/>
            <pc:sldMk cId="0" sldId="280"/>
            <ac:spMk id="782" creationId="{00000000-0000-0000-0000-000000000000}"/>
          </ac:spMkLst>
        </pc:spChg>
        <pc:spChg chg="mod">
          <ac:chgData name="Andrea Evrard Comas" userId="133e4c92-0019-454e-a908-a8ccb959cd34" providerId="ADAL" clId="{3E476153-0AFA-48A2-8AE3-9A1607BFD221}" dt="2022-12-21T18:18:54.047" v="1428" actId="1035"/>
          <ac:spMkLst>
            <pc:docMk/>
            <pc:sldMk cId="0" sldId="280"/>
            <ac:spMk id="783" creationId="{00000000-0000-0000-0000-000000000000}"/>
          </ac:spMkLst>
        </pc:spChg>
        <pc:spChg chg="mod">
          <ac:chgData name="Andrea Evrard Comas" userId="133e4c92-0019-454e-a908-a8ccb959cd34" providerId="ADAL" clId="{3E476153-0AFA-48A2-8AE3-9A1607BFD221}" dt="2022-12-21T18:18:54.047" v="1428" actId="1035"/>
          <ac:spMkLst>
            <pc:docMk/>
            <pc:sldMk cId="0" sldId="280"/>
            <ac:spMk id="784" creationId="{00000000-0000-0000-0000-000000000000}"/>
          </ac:spMkLst>
        </pc:spChg>
        <pc:graphicFrameChg chg="add mod ord modVis">
          <ac:chgData name="Andrea Evrard Comas" userId="133e4c92-0019-454e-a908-a8ccb959cd34" providerId="ADAL" clId="{3E476153-0AFA-48A2-8AE3-9A1607BFD221}" dt="2022-12-21T18:19:05.284" v="1454"/>
          <ac:graphicFrameMkLst>
            <pc:docMk/>
            <pc:sldMk cId="0" sldId="280"/>
            <ac:graphicFrameMk id="2" creationId="{72EC44B4-8265-4E6A-BAE1-16D457812D3B}"/>
          </ac:graphicFrameMkLst>
        </pc:graphicFrameChg>
        <pc:cxnChg chg="mod">
          <ac:chgData name="Andrea Evrard Comas" userId="133e4c92-0019-454e-a908-a8ccb959cd34" providerId="ADAL" clId="{3E476153-0AFA-48A2-8AE3-9A1607BFD221}" dt="2022-12-21T18:18:54.047" v="1428" actId="1035"/>
          <ac:cxnSpMkLst>
            <pc:docMk/>
            <pc:sldMk cId="0" sldId="280"/>
            <ac:cxnSpMk id="775" creationId="{00000000-0000-0000-0000-000000000000}"/>
          </ac:cxnSpMkLst>
        </pc:cxnChg>
        <pc:cxnChg chg="mod">
          <ac:chgData name="Andrea Evrard Comas" userId="133e4c92-0019-454e-a908-a8ccb959cd34" providerId="ADAL" clId="{3E476153-0AFA-48A2-8AE3-9A1607BFD221}" dt="2022-12-21T18:10:31.050" v="264" actId="14100"/>
          <ac:cxnSpMkLst>
            <pc:docMk/>
            <pc:sldMk cId="0" sldId="280"/>
            <ac:cxnSpMk id="785" creationId="{00000000-0000-0000-0000-000000000000}"/>
          </ac:cxnSpMkLst>
        </pc:cxnChg>
      </pc:sldChg>
      <pc:sldChg chg="del">
        <pc:chgData name="Andrea Evrard Comas" userId="133e4c92-0019-454e-a908-a8ccb959cd34" providerId="ADAL" clId="{3E476153-0AFA-48A2-8AE3-9A1607BFD221}" dt="2022-12-21T17:31:39.812" v="99" actId="47"/>
        <pc:sldMkLst>
          <pc:docMk/>
          <pc:sldMk cId="0" sldId="281"/>
        </pc:sldMkLst>
      </pc:sldChg>
      <pc:sldChg chg="addSp delSp modSp mod modClrScheme chgLayout">
        <pc:chgData name="Andrea Evrard Comas" userId="133e4c92-0019-454e-a908-a8ccb959cd34" providerId="ADAL" clId="{3E476153-0AFA-48A2-8AE3-9A1607BFD221}" dt="2022-12-21T17:33:42.871" v="218"/>
        <pc:sldMkLst>
          <pc:docMk/>
          <pc:sldMk cId="0" sldId="282"/>
        </pc:sldMkLst>
        <pc:spChg chg="add del mod ord">
          <ac:chgData name="Andrea Evrard Comas" userId="133e4c92-0019-454e-a908-a8ccb959cd34" providerId="ADAL" clId="{3E476153-0AFA-48A2-8AE3-9A1607BFD221}" dt="2022-12-21T17:31:51.243" v="118" actId="478"/>
          <ac:spMkLst>
            <pc:docMk/>
            <pc:sldMk cId="0" sldId="282"/>
            <ac:spMk id="2" creationId="{A7D47931-7FC3-48A6-B4E6-F2D7EEBB94A1}"/>
          </ac:spMkLst>
        </pc:spChg>
        <pc:spChg chg="add del mod">
          <ac:chgData name="Andrea Evrard Comas" userId="133e4c92-0019-454e-a908-a8ccb959cd34" providerId="ADAL" clId="{3E476153-0AFA-48A2-8AE3-9A1607BFD221}" dt="2022-12-21T17:31:55.426" v="123" actId="478"/>
          <ac:spMkLst>
            <pc:docMk/>
            <pc:sldMk cId="0" sldId="282"/>
            <ac:spMk id="5" creationId="{C18772E7-3FA2-4C76-ADF2-0FD142A4E820}"/>
          </ac:spMkLst>
        </pc:spChg>
        <pc:spChg chg="add mod ord">
          <ac:chgData name="Andrea Evrard Comas" userId="133e4c92-0019-454e-a908-a8ccb959cd34" providerId="ADAL" clId="{3E476153-0AFA-48A2-8AE3-9A1607BFD221}" dt="2022-12-21T17:33:23.437" v="182"/>
          <ac:spMkLst>
            <pc:docMk/>
            <pc:sldMk cId="0" sldId="282"/>
            <ac:spMk id="6" creationId="{6EEB8977-A6D6-4406-A55F-F88673F4551C}"/>
          </ac:spMkLst>
        </pc:spChg>
        <pc:spChg chg="del mod ord">
          <ac:chgData name="Andrea Evrard Comas" userId="133e4c92-0019-454e-a908-a8ccb959cd34" providerId="ADAL" clId="{3E476153-0AFA-48A2-8AE3-9A1607BFD221}" dt="2022-12-21T17:31:54.060" v="122" actId="478"/>
          <ac:spMkLst>
            <pc:docMk/>
            <pc:sldMk cId="0" sldId="282"/>
            <ac:spMk id="799" creationId="{00000000-0000-0000-0000-000000000000}"/>
          </ac:spMkLst>
        </pc:spChg>
        <pc:spChg chg="mod ord">
          <ac:chgData name="Andrea Evrard Comas" userId="133e4c92-0019-454e-a908-a8ccb959cd34" providerId="ADAL" clId="{3E476153-0AFA-48A2-8AE3-9A1607BFD221}" dt="2022-12-21T17:33:42.374" v="216" actId="207"/>
          <ac:spMkLst>
            <pc:docMk/>
            <pc:sldMk cId="0" sldId="282"/>
            <ac:spMk id="800" creationId="{00000000-0000-0000-0000-000000000000}"/>
          </ac:spMkLst>
        </pc:spChg>
        <pc:spChg chg="del">
          <ac:chgData name="Andrea Evrard Comas" userId="133e4c92-0019-454e-a908-a8ccb959cd34" providerId="ADAL" clId="{3E476153-0AFA-48A2-8AE3-9A1607BFD221}" dt="2022-12-21T17:31:56.785" v="124" actId="478"/>
          <ac:spMkLst>
            <pc:docMk/>
            <pc:sldMk cId="0" sldId="282"/>
            <ac:spMk id="803" creationId="{00000000-0000-0000-0000-000000000000}"/>
          </ac:spMkLst>
        </pc:spChg>
        <pc:spChg chg="del">
          <ac:chgData name="Andrea Evrard Comas" userId="133e4c92-0019-454e-a908-a8ccb959cd34" providerId="ADAL" clId="{3E476153-0AFA-48A2-8AE3-9A1607BFD221}" dt="2022-12-21T17:31:52.770" v="121" actId="478"/>
          <ac:spMkLst>
            <pc:docMk/>
            <pc:sldMk cId="0" sldId="282"/>
            <ac:spMk id="804" creationId="{00000000-0000-0000-0000-000000000000}"/>
          </ac:spMkLst>
        </pc:spChg>
        <pc:grpChg chg="del">
          <ac:chgData name="Andrea Evrard Comas" userId="133e4c92-0019-454e-a908-a8ccb959cd34" providerId="ADAL" clId="{3E476153-0AFA-48A2-8AE3-9A1607BFD221}" dt="2022-12-21T17:31:52.770" v="121" actId="478"/>
          <ac:grpSpMkLst>
            <pc:docMk/>
            <pc:sldMk cId="0" sldId="282"/>
            <ac:grpSpMk id="805" creationId="{00000000-0000-0000-0000-000000000000}"/>
          </ac:grpSpMkLst>
        </pc:grpChg>
        <pc:grpChg chg="del">
          <ac:chgData name="Andrea Evrard Comas" userId="133e4c92-0019-454e-a908-a8ccb959cd34" providerId="ADAL" clId="{3E476153-0AFA-48A2-8AE3-9A1607BFD221}" dt="2022-12-21T17:31:52.770" v="121" actId="478"/>
          <ac:grpSpMkLst>
            <pc:docMk/>
            <pc:sldMk cId="0" sldId="282"/>
            <ac:grpSpMk id="810" creationId="{00000000-0000-0000-0000-000000000000}"/>
          </ac:grpSpMkLst>
        </pc:grpChg>
        <pc:graphicFrameChg chg="add mod ord modVis">
          <ac:chgData name="Andrea Evrard Comas" userId="133e4c92-0019-454e-a908-a8ccb959cd34" providerId="ADAL" clId="{3E476153-0AFA-48A2-8AE3-9A1607BFD221}" dt="2022-12-21T17:33:42.871" v="218"/>
          <ac:graphicFrameMkLst>
            <pc:docMk/>
            <pc:sldMk cId="0" sldId="282"/>
            <ac:graphicFrameMk id="3" creationId="{3C4BA4B5-A6F1-4C09-A089-7E869AB0FB14}"/>
          </ac:graphicFrameMkLst>
        </pc:graphicFrameChg>
        <pc:picChg chg="del">
          <ac:chgData name="Andrea Evrard Comas" userId="133e4c92-0019-454e-a908-a8ccb959cd34" providerId="ADAL" clId="{3E476153-0AFA-48A2-8AE3-9A1607BFD221}" dt="2022-12-21T17:31:47.274" v="117" actId="478"/>
          <ac:picMkLst>
            <pc:docMk/>
            <pc:sldMk cId="0" sldId="282"/>
            <ac:picMk id="802" creationId="{00000000-0000-0000-0000-000000000000}"/>
          </ac:picMkLst>
        </pc:picChg>
        <pc:picChg chg="add mod">
          <ac:chgData name="Andrea Evrard Comas" userId="133e4c92-0019-454e-a908-a8ccb959cd34" providerId="ADAL" clId="{3E476153-0AFA-48A2-8AE3-9A1607BFD221}" dt="2022-12-21T17:33:16.877" v="178" actId="1076"/>
          <ac:picMkLst>
            <pc:docMk/>
            <pc:sldMk cId="0" sldId="282"/>
            <ac:picMk id="16386" creationId="{748AFC4B-2722-41A9-8E0B-645F940FFF6C}"/>
          </ac:picMkLst>
        </pc:picChg>
        <pc:cxnChg chg="del">
          <ac:chgData name="Andrea Evrard Comas" userId="133e4c92-0019-454e-a908-a8ccb959cd34" providerId="ADAL" clId="{3E476153-0AFA-48A2-8AE3-9A1607BFD221}" dt="2022-12-21T17:32:16.591" v="167" actId="478"/>
          <ac:cxnSpMkLst>
            <pc:docMk/>
            <pc:sldMk cId="0" sldId="282"/>
            <ac:cxnSpMk id="801" creationId="{00000000-0000-0000-0000-000000000000}"/>
          </ac:cxnSpMkLst>
        </pc:cxnChg>
      </pc:sldChg>
      <pc:sldChg chg="addSp delSp modSp mod">
        <pc:chgData name="Andrea Evrard Comas" userId="133e4c92-0019-454e-a908-a8ccb959cd34" providerId="ADAL" clId="{3E476153-0AFA-48A2-8AE3-9A1607BFD221}" dt="2022-12-21T17:30:34.029" v="67" actId="1076"/>
        <pc:sldMkLst>
          <pc:docMk/>
          <pc:sldMk cId="3196525615" sldId="283"/>
        </pc:sldMkLst>
        <pc:spChg chg="mod">
          <ac:chgData name="Andrea Evrard Comas" userId="133e4c92-0019-454e-a908-a8ccb959cd34" providerId="ADAL" clId="{3E476153-0AFA-48A2-8AE3-9A1607BFD221}" dt="2022-12-21T17:29:36.504" v="51" actId="1076"/>
          <ac:spMkLst>
            <pc:docMk/>
            <pc:sldMk cId="3196525615" sldId="283"/>
            <ac:spMk id="472" creationId="{00000000-0000-0000-0000-000000000000}"/>
          </ac:spMkLst>
        </pc:spChg>
        <pc:spChg chg="mod">
          <ac:chgData name="Andrea Evrard Comas" userId="133e4c92-0019-454e-a908-a8ccb959cd34" providerId="ADAL" clId="{3E476153-0AFA-48A2-8AE3-9A1607BFD221}" dt="2022-12-21T17:29:43.551" v="60" actId="1076"/>
          <ac:spMkLst>
            <pc:docMk/>
            <pc:sldMk cId="3196525615" sldId="283"/>
            <ac:spMk id="474" creationId="{00000000-0000-0000-0000-000000000000}"/>
          </ac:spMkLst>
        </pc:spChg>
        <pc:graphicFrameChg chg="mod">
          <ac:chgData name="Andrea Evrard Comas" userId="133e4c92-0019-454e-a908-a8ccb959cd34" providerId="ADAL" clId="{3E476153-0AFA-48A2-8AE3-9A1607BFD221}" dt="2022-12-21T17:29:44.054" v="62"/>
          <ac:graphicFrameMkLst>
            <pc:docMk/>
            <pc:sldMk cId="3196525615" sldId="283"/>
            <ac:graphicFrameMk id="2" creationId="{AAAA636B-866C-4947-80A9-37913D74B214}"/>
          </ac:graphicFrameMkLst>
        </pc:graphicFrameChg>
        <pc:picChg chg="del">
          <ac:chgData name="Andrea Evrard Comas" userId="133e4c92-0019-454e-a908-a8ccb959cd34" providerId="ADAL" clId="{3E476153-0AFA-48A2-8AE3-9A1607BFD221}" dt="2022-12-21T17:29:44.599" v="63" actId="478"/>
          <ac:picMkLst>
            <pc:docMk/>
            <pc:sldMk cId="3196525615" sldId="283"/>
            <ac:picMk id="7172" creationId="{BA656D18-3174-4B81-9237-46C8FF51A300}"/>
          </ac:picMkLst>
        </pc:picChg>
        <pc:picChg chg="add mod">
          <ac:chgData name="Andrea Evrard Comas" userId="133e4c92-0019-454e-a908-a8ccb959cd34" providerId="ADAL" clId="{3E476153-0AFA-48A2-8AE3-9A1607BFD221}" dt="2022-12-21T17:30:34.029" v="67" actId="1076"/>
          <ac:picMkLst>
            <pc:docMk/>
            <pc:sldMk cId="3196525615" sldId="283"/>
            <ac:picMk id="13316" creationId="{023044BB-41C2-457E-84A5-9810DA464F8E}"/>
          </ac:picMkLst>
        </pc:picChg>
      </pc:sldChg>
      <pc:sldMasterChg chg="delSldLayout">
        <pc:chgData name="Andrea Evrard Comas" userId="133e4c92-0019-454e-a908-a8ccb959cd34" providerId="ADAL" clId="{3E476153-0AFA-48A2-8AE3-9A1607BFD221}" dt="2022-12-21T17:31:39.812" v="99" actId="47"/>
        <pc:sldMasterMkLst>
          <pc:docMk/>
          <pc:sldMasterMk cId="0" sldId="2147483698"/>
        </pc:sldMasterMkLst>
        <pc:sldLayoutChg chg="del">
          <pc:chgData name="Andrea Evrard Comas" userId="133e4c92-0019-454e-a908-a8ccb959cd34" providerId="ADAL" clId="{3E476153-0AFA-48A2-8AE3-9A1607BFD221}" dt="2022-12-21T17:31:39.812" v="99" actId="47"/>
          <pc:sldLayoutMkLst>
            <pc:docMk/>
            <pc:sldMasterMk cId="0" sldId="214748369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6408f92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6408f92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3f76a5452_0_12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3f76a5452_0_12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873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6408f92c8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6408f92c8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6408f92c8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6408f92c8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3daf6a34a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3daf6a34a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3daf6a34a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3daf6a34a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3daf6a34a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3daf6a34a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3daf6a34a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3daf6a34a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3f76a5452_0_12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3f76a5452_0_12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3daf6a34a_3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3daf6a34a_3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3f76a5452_0_12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63f76a5452_0_12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63f76a5452_0_12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63f76a5452_0_12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87075" y="781525"/>
            <a:ext cx="3437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87075" y="2834125"/>
            <a:ext cx="2514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AND_BODY_1_1_3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 idx="2"/>
          </p:nvPr>
        </p:nvSpPr>
        <p:spPr>
          <a:xfrm>
            <a:off x="3561450" y="1280625"/>
            <a:ext cx="42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3561450" y="1612843"/>
            <a:ext cx="4287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 idx="3"/>
          </p:nvPr>
        </p:nvSpPr>
        <p:spPr>
          <a:xfrm>
            <a:off x="3561450" y="2405454"/>
            <a:ext cx="42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4"/>
          </p:nvPr>
        </p:nvSpPr>
        <p:spPr>
          <a:xfrm>
            <a:off x="3561450" y="2737672"/>
            <a:ext cx="4287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title" idx="5"/>
          </p:nvPr>
        </p:nvSpPr>
        <p:spPr>
          <a:xfrm>
            <a:off x="3561450" y="3530282"/>
            <a:ext cx="42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6"/>
          </p:nvPr>
        </p:nvSpPr>
        <p:spPr>
          <a:xfrm>
            <a:off x="3561450" y="3862500"/>
            <a:ext cx="4287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">
  <p:cSld name="TITLE_AND_BODY_1_1_3_1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2"/>
          </p:nvPr>
        </p:nvSpPr>
        <p:spPr>
          <a:xfrm>
            <a:off x="965700" y="2822800"/>
            <a:ext cx="199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965700" y="3155019"/>
            <a:ext cx="1997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 idx="3"/>
          </p:nvPr>
        </p:nvSpPr>
        <p:spPr>
          <a:xfrm>
            <a:off x="3573147" y="2822800"/>
            <a:ext cx="199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4"/>
          </p:nvPr>
        </p:nvSpPr>
        <p:spPr>
          <a:xfrm>
            <a:off x="3573147" y="3155019"/>
            <a:ext cx="1997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 idx="5"/>
          </p:nvPr>
        </p:nvSpPr>
        <p:spPr>
          <a:xfrm>
            <a:off x="6180589" y="2822800"/>
            <a:ext cx="199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6"/>
          </p:nvPr>
        </p:nvSpPr>
        <p:spPr>
          <a:xfrm>
            <a:off x="6180589" y="3155019"/>
            <a:ext cx="1997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 2">
  <p:cSld name="BIG_NUMBER_1_1"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 idx="2" hasCustomPrompt="1"/>
          </p:nvPr>
        </p:nvSpPr>
        <p:spPr>
          <a:xfrm>
            <a:off x="720027" y="1551500"/>
            <a:ext cx="2926200" cy="8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None/>
              <a:defRPr sz="4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 idx="3" hasCustomPrompt="1"/>
          </p:nvPr>
        </p:nvSpPr>
        <p:spPr>
          <a:xfrm>
            <a:off x="2781000" y="2703125"/>
            <a:ext cx="2926200" cy="8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None/>
              <a:defRPr sz="4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ctrTitle" idx="4"/>
          </p:nvPr>
        </p:nvSpPr>
        <p:spPr>
          <a:xfrm>
            <a:off x="3231365" y="406965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 idx="5" hasCustomPrompt="1"/>
          </p:nvPr>
        </p:nvSpPr>
        <p:spPr>
          <a:xfrm>
            <a:off x="719975" y="3854700"/>
            <a:ext cx="2928000" cy="8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None/>
              <a:defRPr sz="4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Righteous"/>
              <a:buNone/>
              <a:defRPr sz="4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2"/>
          <p:cNvSpPr txBox="1">
            <a:spLocks noGrp="1"/>
          </p:cNvSpPr>
          <p:nvPr>
            <p:ph type="ctrTitle" idx="6"/>
          </p:nvPr>
        </p:nvSpPr>
        <p:spPr>
          <a:xfrm>
            <a:off x="3231365" y="17606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ctrTitle" idx="7"/>
          </p:nvPr>
        </p:nvSpPr>
        <p:spPr>
          <a:xfrm>
            <a:off x="5294376" y="2938750"/>
            <a:ext cx="26202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ighteous"/>
              <a:buNone/>
              <a:defRPr sz="17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454800" y="1531975"/>
            <a:ext cx="6042900" cy="9243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2520863" y="2670100"/>
            <a:ext cx="6042900" cy="9243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468675" y="3808225"/>
            <a:ext cx="6042900" cy="9243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 3">
  <p:cSld name="BIG_NUMBER_1_1_1">
    <p:bg>
      <p:bgPr>
        <a:solidFill>
          <a:schemeClr val="accen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 hasCustomPrompt="1"/>
          </p:nvPr>
        </p:nvSpPr>
        <p:spPr>
          <a:xfrm>
            <a:off x="1843050" y="1465775"/>
            <a:ext cx="5457900" cy="8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None/>
              <a:defRPr sz="47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Font typeface="Righteous"/>
              <a:buNone/>
              <a:defRPr sz="47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Font typeface="Righteous"/>
              <a:buNone/>
              <a:defRPr sz="47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Font typeface="Righteous"/>
              <a:buNone/>
              <a:defRPr sz="47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Font typeface="Righteous"/>
              <a:buNone/>
              <a:defRPr sz="47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Font typeface="Righteous"/>
              <a:buNone/>
              <a:defRPr sz="47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Font typeface="Righteous"/>
              <a:buNone/>
              <a:defRPr sz="47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Font typeface="Righteous"/>
              <a:buNone/>
              <a:defRPr sz="47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Font typeface="Righteous"/>
              <a:buNone/>
              <a:defRPr sz="47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 idx="3" hasCustomPrompt="1"/>
          </p:nvPr>
        </p:nvSpPr>
        <p:spPr>
          <a:xfrm>
            <a:off x="1843050" y="2922200"/>
            <a:ext cx="5457900" cy="8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None/>
              <a:defRPr sz="47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Font typeface="Righteous"/>
              <a:buNone/>
              <a:defRPr sz="47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Font typeface="Righteous"/>
              <a:buNone/>
              <a:defRPr sz="47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Font typeface="Righteous"/>
              <a:buNone/>
              <a:defRPr sz="47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Font typeface="Righteous"/>
              <a:buNone/>
              <a:defRPr sz="47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Font typeface="Righteous"/>
              <a:buNone/>
              <a:defRPr sz="47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Font typeface="Righteous"/>
              <a:buNone/>
              <a:defRPr sz="47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Font typeface="Righteous"/>
              <a:buNone/>
              <a:defRPr sz="47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00"/>
              <a:buFont typeface="Righteous"/>
              <a:buNone/>
              <a:defRPr sz="470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3"/>
          <p:cNvSpPr txBox="1">
            <a:spLocks noGrp="1"/>
          </p:cNvSpPr>
          <p:nvPr>
            <p:ph type="ctrTitle" idx="4"/>
          </p:nvPr>
        </p:nvSpPr>
        <p:spPr>
          <a:xfrm>
            <a:off x="2128500" y="2324075"/>
            <a:ext cx="4887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 b="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ctrTitle" idx="5"/>
          </p:nvPr>
        </p:nvSpPr>
        <p:spPr>
          <a:xfrm>
            <a:off x="2128500" y="3780500"/>
            <a:ext cx="4887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 b="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Medium"/>
              <a:buNone/>
              <a:defRPr sz="14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 3 1">
  <p:cSld name="BIG_NUMBER_1_1_1_1">
    <p:bg>
      <p:bgPr>
        <a:solidFill>
          <a:schemeClr val="accen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 idx="2" hasCustomPrompt="1"/>
          </p:nvPr>
        </p:nvSpPr>
        <p:spPr>
          <a:xfrm>
            <a:off x="3675900" y="3199300"/>
            <a:ext cx="1792200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 idx="3"/>
          </p:nvPr>
        </p:nvSpPr>
        <p:spPr>
          <a:xfrm>
            <a:off x="3358650" y="3703900"/>
            <a:ext cx="24267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1"/>
          </p:nvPr>
        </p:nvSpPr>
        <p:spPr>
          <a:xfrm>
            <a:off x="3642600" y="3979650"/>
            <a:ext cx="18588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 idx="4" hasCustomPrompt="1"/>
          </p:nvPr>
        </p:nvSpPr>
        <p:spPr>
          <a:xfrm>
            <a:off x="6162775" y="3199300"/>
            <a:ext cx="1792200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 idx="5"/>
          </p:nvPr>
        </p:nvSpPr>
        <p:spPr>
          <a:xfrm>
            <a:off x="5845525" y="3703900"/>
            <a:ext cx="24267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6"/>
          </p:nvPr>
        </p:nvSpPr>
        <p:spPr>
          <a:xfrm>
            <a:off x="6130825" y="3979650"/>
            <a:ext cx="18561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 idx="7" hasCustomPrompt="1"/>
          </p:nvPr>
        </p:nvSpPr>
        <p:spPr>
          <a:xfrm>
            <a:off x="1189025" y="3199300"/>
            <a:ext cx="1792200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 idx="8"/>
          </p:nvPr>
        </p:nvSpPr>
        <p:spPr>
          <a:xfrm>
            <a:off x="871775" y="3703900"/>
            <a:ext cx="24267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9"/>
          </p:nvPr>
        </p:nvSpPr>
        <p:spPr>
          <a:xfrm>
            <a:off x="1155725" y="3979650"/>
            <a:ext cx="18588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TITLE_AND_DESCRIPTION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4C208BE-0CF2-46C6-A328-EAA59EBBF1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82222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4C208BE-0CF2-46C6-A328-EAA59EBBF1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348;p58">
            <a:extLst>
              <a:ext uri="{FF2B5EF4-FFF2-40B4-BE49-F238E27FC236}">
                <a16:creationId xmlns:a16="http://schemas.microsoft.com/office/drawing/2014/main" id="{D5CF1A56-EBBC-4F67-8267-0D7C591568C4}"/>
              </a:ext>
            </a:extLst>
          </p:cNvPr>
          <p:cNvSpPr/>
          <p:nvPr userDrawn="1"/>
        </p:nvSpPr>
        <p:spPr>
          <a:xfrm>
            <a:off x="0" y="0"/>
            <a:ext cx="5978236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774850" y="1698650"/>
            <a:ext cx="4129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1"/>
          </p:nvPr>
        </p:nvSpPr>
        <p:spPr>
          <a:xfrm>
            <a:off x="1656850" y="3108204"/>
            <a:ext cx="3247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2" hasCustomPrompt="1"/>
          </p:nvPr>
        </p:nvSpPr>
        <p:spPr>
          <a:xfrm>
            <a:off x="3149350" y="1367754"/>
            <a:ext cx="17547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AND_BODY_1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 idx="2"/>
          </p:nvPr>
        </p:nvSpPr>
        <p:spPr>
          <a:xfrm>
            <a:off x="848400" y="30135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848400" y="33654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 idx="3"/>
          </p:nvPr>
        </p:nvSpPr>
        <p:spPr>
          <a:xfrm>
            <a:off x="2765499" y="30135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4"/>
          </p:nvPr>
        </p:nvSpPr>
        <p:spPr>
          <a:xfrm>
            <a:off x="2765499" y="33654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5"/>
          </p:nvPr>
        </p:nvSpPr>
        <p:spPr>
          <a:xfrm>
            <a:off x="4682598" y="30135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6"/>
          </p:nvPr>
        </p:nvSpPr>
        <p:spPr>
          <a:xfrm>
            <a:off x="4682598" y="33654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7"/>
          </p:nvPr>
        </p:nvSpPr>
        <p:spPr>
          <a:xfrm>
            <a:off x="6599697" y="30135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8"/>
          </p:nvPr>
        </p:nvSpPr>
        <p:spPr>
          <a:xfrm>
            <a:off x="6599697" y="33654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2">
  <p:cSld name="TITLE_AND_BODY_1_2_1">
    <p:bg>
      <p:bgPr>
        <a:solidFill>
          <a:schemeClr val="accen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title" idx="2"/>
          </p:nvPr>
        </p:nvSpPr>
        <p:spPr>
          <a:xfrm>
            <a:off x="848400" y="31659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848400" y="35178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3"/>
          </p:nvPr>
        </p:nvSpPr>
        <p:spPr>
          <a:xfrm>
            <a:off x="2765499" y="15657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4"/>
          </p:nvPr>
        </p:nvSpPr>
        <p:spPr>
          <a:xfrm>
            <a:off x="2765499" y="19176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5"/>
          </p:nvPr>
        </p:nvSpPr>
        <p:spPr>
          <a:xfrm>
            <a:off x="4682598" y="31659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6"/>
          </p:nvPr>
        </p:nvSpPr>
        <p:spPr>
          <a:xfrm>
            <a:off x="4682598" y="35178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7"/>
          </p:nvPr>
        </p:nvSpPr>
        <p:spPr>
          <a:xfrm>
            <a:off x="6599697" y="15657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8"/>
          </p:nvPr>
        </p:nvSpPr>
        <p:spPr>
          <a:xfrm>
            <a:off x="6599697" y="19176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TITLE_AND_DESCRIPTION_1_2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895163" y="1690704"/>
            <a:ext cx="3247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1"/>
          </p:nvPr>
        </p:nvSpPr>
        <p:spPr>
          <a:xfrm>
            <a:off x="895163" y="3108204"/>
            <a:ext cx="3247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2" hasCustomPrompt="1"/>
          </p:nvPr>
        </p:nvSpPr>
        <p:spPr>
          <a:xfrm>
            <a:off x="1641413" y="1367754"/>
            <a:ext cx="17547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" name="Google Shape;348;p58">
            <a:extLst>
              <a:ext uri="{FF2B5EF4-FFF2-40B4-BE49-F238E27FC236}">
                <a16:creationId xmlns:a16="http://schemas.microsoft.com/office/drawing/2014/main" id="{A3A2D963-9664-423D-94D2-52716829BA55}"/>
              </a:ext>
            </a:extLst>
          </p:cNvPr>
          <p:cNvSpPr/>
          <p:nvPr userDrawn="1"/>
        </p:nvSpPr>
        <p:spPr>
          <a:xfrm>
            <a:off x="6490854" y="0"/>
            <a:ext cx="2653145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_TITLE_AND_DESCRIPTION_1_2_1">
    <p:bg>
      <p:bgPr>
        <a:solidFill>
          <a:schemeClr val="accen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2473875" y="724050"/>
            <a:ext cx="5744400" cy="36954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528004" y="1153700"/>
            <a:ext cx="4309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subTitle" idx="1"/>
          </p:nvPr>
        </p:nvSpPr>
        <p:spPr>
          <a:xfrm>
            <a:off x="4589988" y="2418804"/>
            <a:ext cx="3247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 idx="2" hasCustomPrompt="1"/>
          </p:nvPr>
        </p:nvSpPr>
        <p:spPr>
          <a:xfrm>
            <a:off x="925725" y="1468350"/>
            <a:ext cx="2902200" cy="2206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400"/>
              <a:buNone/>
              <a:defRPr sz="13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95163" y="1690704"/>
            <a:ext cx="3247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95163" y="3108204"/>
            <a:ext cx="3247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641413" y="1367754"/>
            <a:ext cx="17547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1">
  <p:cSld name="TITLE_AND_BODY_1_1_2_1"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974700" y="3453858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subTitle" idx="1"/>
          </p:nvPr>
        </p:nvSpPr>
        <p:spPr>
          <a:xfrm>
            <a:off x="974700" y="3786075"/>
            <a:ext cx="18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3"/>
          </p:nvPr>
        </p:nvSpPr>
        <p:spPr>
          <a:xfrm>
            <a:off x="3634350" y="3453858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subTitle" idx="4"/>
          </p:nvPr>
        </p:nvSpPr>
        <p:spPr>
          <a:xfrm>
            <a:off x="3634350" y="3786075"/>
            <a:ext cx="18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5"/>
          </p:nvPr>
        </p:nvSpPr>
        <p:spPr>
          <a:xfrm>
            <a:off x="6293997" y="3453858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subTitle" idx="6"/>
          </p:nvPr>
        </p:nvSpPr>
        <p:spPr>
          <a:xfrm>
            <a:off x="6293997" y="3786075"/>
            <a:ext cx="18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title" idx="7"/>
          </p:nvPr>
        </p:nvSpPr>
        <p:spPr>
          <a:xfrm>
            <a:off x="974700" y="1778458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974700" y="2110675"/>
            <a:ext cx="18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title" idx="9"/>
          </p:nvPr>
        </p:nvSpPr>
        <p:spPr>
          <a:xfrm>
            <a:off x="3634350" y="1778458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subTitle" idx="13"/>
          </p:nvPr>
        </p:nvSpPr>
        <p:spPr>
          <a:xfrm>
            <a:off x="3634350" y="2110675"/>
            <a:ext cx="18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 idx="14"/>
          </p:nvPr>
        </p:nvSpPr>
        <p:spPr>
          <a:xfrm>
            <a:off x="6293997" y="1778458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subTitle" idx="15"/>
          </p:nvPr>
        </p:nvSpPr>
        <p:spPr>
          <a:xfrm>
            <a:off x="6293997" y="2110675"/>
            <a:ext cx="18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TITLE_AND_BODY_1_1_1"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1454388" y="1517150"/>
            <a:ext cx="249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subTitle" idx="1"/>
          </p:nvPr>
        </p:nvSpPr>
        <p:spPr>
          <a:xfrm>
            <a:off x="1454388" y="2306572"/>
            <a:ext cx="249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2"/>
          </p:nvPr>
        </p:nvSpPr>
        <p:spPr>
          <a:xfrm>
            <a:off x="5196323" y="1517150"/>
            <a:ext cx="249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subTitle" idx="3"/>
          </p:nvPr>
        </p:nvSpPr>
        <p:spPr>
          <a:xfrm>
            <a:off x="5196323" y="2306572"/>
            <a:ext cx="249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 3">
  <p:cSld name="TITLE_AND_BODY_1_1_1_3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title" idx="2"/>
          </p:nvPr>
        </p:nvSpPr>
        <p:spPr>
          <a:xfrm>
            <a:off x="1454388" y="2583950"/>
            <a:ext cx="249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subTitle" idx="1"/>
          </p:nvPr>
        </p:nvSpPr>
        <p:spPr>
          <a:xfrm>
            <a:off x="1454388" y="2916172"/>
            <a:ext cx="249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 idx="3"/>
          </p:nvPr>
        </p:nvSpPr>
        <p:spPr>
          <a:xfrm>
            <a:off x="5196323" y="2583950"/>
            <a:ext cx="249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subTitle" idx="4"/>
          </p:nvPr>
        </p:nvSpPr>
        <p:spPr>
          <a:xfrm>
            <a:off x="5196323" y="2916172"/>
            <a:ext cx="249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title" idx="5" hasCustomPrompt="1"/>
          </p:nvPr>
        </p:nvSpPr>
        <p:spPr>
          <a:xfrm>
            <a:off x="1853100" y="1868675"/>
            <a:ext cx="16959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6" hasCustomPrompt="1"/>
          </p:nvPr>
        </p:nvSpPr>
        <p:spPr>
          <a:xfrm>
            <a:off x="5595025" y="1868675"/>
            <a:ext cx="16959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 4">
  <p:cSld name="TITLE_AND_BODY_1_1_1_3_1">
    <p:bg>
      <p:bgPr>
        <a:solidFill>
          <a:schemeClr val="accen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title" idx="2"/>
          </p:nvPr>
        </p:nvSpPr>
        <p:spPr>
          <a:xfrm>
            <a:off x="1143875" y="1440950"/>
            <a:ext cx="27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subTitle" idx="1"/>
          </p:nvPr>
        </p:nvSpPr>
        <p:spPr>
          <a:xfrm>
            <a:off x="1143875" y="2077974"/>
            <a:ext cx="2741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title" idx="3"/>
          </p:nvPr>
        </p:nvSpPr>
        <p:spPr>
          <a:xfrm>
            <a:off x="5029827" y="1440950"/>
            <a:ext cx="27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subTitle" idx="4"/>
          </p:nvPr>
        </p:nvSpPr>
        <p:spPr>
          <a:xfrm>
            <a:off x="5029827" y="2077974"/>
            <a:ext cx="2741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 5">
  <p:cSld name="TITLE_AND_BODY_1_1_1_3_1_1">
    <p:bg>
      <p:bgPr>
        <a:solidFill>
          <a:schemeClr val="accen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title" idx="2"/>
          </p:nvPr>
        </p:nvSpPr>
        <p:spPr>
          <a:xfrm>
            <a:off x="1157850" y="1821950"/>
            <a:ext cx="284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subTitle" idx="1"/>
          </p:nvPr>
        </p:nvSpPr>
        <p:spPr>
          <a:xfrm>
            <a:off x="1157850" y="2458974"/>
            <a:ext cx="2846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title" idx="3"/>
          </p:nvPr>
        </p:nvSpPr>
        <p:spPr>
          <a:xfrm>
            <a:off x="5139475" y="1821950"/>
            <a:ext cx="284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subTitle" idx="4"/>
          </p:nvPr>
        </p:nvSpPr>
        <p:spPr>
          <a:xfrm>
            <a:off x="5139475" y="2458974"/>
            <a:ext cx="2846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s 2">
  <p:cSld name="TITLE_AND_BODY_1_1_1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4314825" y="459775"/>
            <a:ext cx="401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5724900" y="1230247"/>
            <a:ext cx="249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subTitle" idx="2"/>
          </p:nvPr>
        </p:nvSpPr>
        <p:spPr>
          <a:xfrm>
            <a:off x="5724900" y="2068372"/>
            <a:ext cx="249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3"/>
          </p:nvPr>
        </p:nvSpPr>
        <p:spPr>
          <a:xfrm>
            <a:off x="5724900" y="2906497"/>
            <a:ext cx="249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subTitle" idx="4"/>
          </p:nvPr>
        </p:nvSpPr>
        <p:spPr>
          <a:xfrm>
            <a:off x="5724900" y="3744622"/>
            <a:ext cx="249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s 3">
  <p:cSld name="TITLE_AND_BODY_1_1_1_2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4989025" y="459775"/>
            <a:ext cx="333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7"/>
          <p:cNvSpPr txBox="1">
            <a:spLocks noGrp="1"/>
          </p:cNvSpPr>
          <p:nvPr>
            <p:ph type="subTitle" idx="1"/>
          </p:nvPr>
        </p:nvSpPr>
        <p:spPr>
          <a:xfrm>
            <a:off x="5098075" y="1916050"/>
            <a:ext cx="31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s 4">
  <p:cSld name="TITLE_AND_BODY_1_1_1_2_1_2"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1102825" y="1297975"/>
            <a:ext cx="333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subTitle" idx="1"/>
          </p:nvPr>
        </p:nvSpPr>
        <p:spPr>
          <a:xfrm>
            <a:off x="1102825" y="1992250"/>
            <a:ext cx="344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s 4">
  <p:cSld name="TITLE_AND_BODY_1_1_1_2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xfrm>
            <a:off x="950425" y="459775"/>
            <a:ext cx="333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9"/>
          <p:cNvSpPr txBox="1">
            <a:spLocks noGrp="1"/>
          </p:cNvSpPr>
          <p:nvPr>
            <p:ph type="subTitle" idx="1"/>
          </p:nvPr>
        </p:nvSpPr>
        <p:spPr>
          <a:xfrm>
            <a:off x="950425" y="1916050"/>
            <a:ext cx="31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SECTION_TITLE_AND_DESCRIPTION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subTitle" idx="1"/>
          </p:nvPr>
        </p:nvSpPr>
        <p:spPr>
          <a:xfrm>
            <a:off x="818250" y="1106038"/>
            <a:ext cx="3492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0"/>
          <p:cNvSpPr txBox="1"/>
          <p:nvPr/>
        </p:nvSpPr>
        <p:spPr>
          <a:xfrm>
            <a:off x="818250" y="3303950"/>
            <a:ext cx="30624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 2">
  <p:cSld name="CUSTOM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/>
          <p:nvPr/>
        </p:nvSpPr>
        <p:spPr>
          <a:xfrm>
            <a:off x="4826725" y="1591250"/>
            <a:ext cx="1031100" cy="10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2"/>
          <p:cNvSpPr/>
          <p:nvPr/>
        </p:nvSpPr>
        <p:spPr>
          <a:xfrm>
            <a:off x="4826725" y="3284600"/>
            <a:ext cx="1031100" cy="10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2"/>
          <p:cNvSpPr/>
          <p:nvPr/>
        </p:nvSpPr>
        <p:spPr>
          <a:xfrm>
            <a:off x="1057275" y="1591250"/>
            <a:ext cx="1031100" cy="10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2"/>
          <p:cNvSpPr/>
          <p:nvPr/>
        </p:nvSpPr>
        <p:spPr>
          <a:xfrm>
            <a:off x="1057275" y="3284600"/>
            <a:ext cx="1031100" cy="10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subTitle" idx="1"/>
          </p:nvPr>
        </p:nvSpPr>
        <p:spPr>
          <a:xfrm>
            <a:off x="2088370" y="208235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42"/>
          <p:cNvSpPr txBox="1">
            <a:spLocks noGrp="1"/>
          </p:cNvSpPr>
          <p:nvPr>
            <p:ph type="title" hasCustomPrompt="1"/>
          </p:nvPr>
        </p:nvSpPr>
        <p:spPr>
          <a:xfrm>
            <a:off x="1057275" y="1625150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None/>
              <a:defRPr sz="47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42"/>
          <p:cNvSpPr txBox="1">
            <a:spLocks noGrp="1"/>
          </p:cNvSpPr>
          <p:nvPr>
            <p:ph type="subTitle" idx="2"/>
          </p:nvPr>
        </p:nvSpPr>
        <p:spPr>
          <a:xfrm>
            <a:off x="5857826" y="208235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title" idx="3" hasCustomPrompt="1"/>
          </p:nvPr>
        </p:nvSpPr>
        <p:spPr>
          <a:xfrm>
            <a:off x="4826725" y="1625150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None/>
              <a:defRPr sz="47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42"/>
          <p:cNvSpPr txBox="1">
            <a:spLocks noGrp="1"/>
          </p:cNvSpPr>
          <p:nvPr>
            <p:ph type="ctrTitle" idx="4"/>
          </p:nvPr>
        </p:nvSpPr>
        <p:spPr>
          <a:xfrm>
            <a:off x="2088365" y="33185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8" name="Google Shape;258;p42"/>
          <p:cNvSpPr txBox="1">
            <a:spLocks noGrp="1"/>
          </p:cNvSpPr>
          <p:nvPr>
            <p:ph type="subTitle" idx="5"/>
          </p:nvPr>
        </p:nvSpPr>
        <p:spPr>
          <a:xfrm>
            <a:off x="2088369" y="37757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title" idx="6" hasCustomPrompt="1"/>
          </p:nvPr>
        </p:nvSpPr>
        <p:spPr>
          <a:xfrm>
            <a:off x="1057275" y="3318500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None/>
              <a:defRPr sz="47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42"/>
          <p:cNvSpPr txBox="1">
            <a:spLocks noGrp="1"/>
          </p:cNvSpPr>
          <p:nvPr>
            <p:ph type="ctrTitle" idx="7"/>
          </p:nvPr>
        </p:nvSpPr>
        <p:spPr>
          <a:xfrm>
            <a:off x="5857821" y="3318500"/>
            <a:ext cx="21114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1" name="Google Shape;261;p42"/>
          <p:cNvSpPr txBox="1">
            <a:spLocks noGrp="1"/>
          </p:cNvSpPr>
          <p:nvPr>
            <p:ph type="subTitle" idx="8"/>
          </p:nvPr>
        </p:nvSpPr>
        <p:spPr>
          <a:xfrm>
            <a:off x="5857827" y="37757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42"/>
          <p:cNvSpPr txBox="1">
            <a:spLocks noGrp="1"/>
          </p:cNvSpPr>
          <p:nvPr>
            <p:ph type="title" idx="9" hasCustomPrompt="1"/>
          </p:nvPr>
        </p:nvSpPr>
        <p:spPr>
          <a:xfrm>
            <a:off x="4826725" y="3318500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None/>
              <a:defRPr sz="47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00"/>
              <a:buFont typeface="Montserrat"/>
              <a:buNone/>
              <a:defRPr sz="47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42"/>
          <p:cNvSpPr txBox="1">
            <a:spLocks noGrp="1"/>
          </p:cNvSpPr>
          <p:nvPr>
            <p:ph type="ctrTitle" idx="13"/>
          </p:nvPr>
        </p:nvSpPr>
        <p:spPr>
          <a:xfrm>
            <a:off x="2088365" y="162515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ctrTitle" idx="14"/>
          </p:nvPr>
        </p:nvSpPr>
        <p:spPr>
          <a:xfrm>
            <a:off x="5857821" y="162515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None/>
              <a:defRPr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title" idx="15"/>
          </p:nvPr>
        </p:nvSpPr>
        <p:spPr>
          <a:xfrm>
            <a:off x="818250" y="459775"/>
            <a:ext cx="748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AND_TWO_COLUMNS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48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">
    <p:bg>
      <p:bgPr>
        <a:solidFill>
          <a:schemeClr val="accen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>
            <a:spLocks noGrp="1"/>
          </p:cNvSpPr>
          <p:nvPr>
            <p:ph type="subTitle" idx="1"/>
          </p:nvPr>
        </p:nvSpPr>
        <p:spPr>
          <a:xfrm>
            <a:off x="2370825" y="2334800"/>
            <a:ext cx="56301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45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36108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TITLE_AND_TWO_COLUMNS_1_1_1_1">
    <p:bg>
      <p:bgPr>
        <a:solidFill>
          <a:schemeClr val="accen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/>
          <p:nvPr/>
        </p:nvSpPr>
        <p:spPr>
          <a:xfrm>
            <a:off x="2324100" y="647700"/>
            <a:ext cx="5276700" cy="38100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6"/>
          <p:cNvSpPr/>
          <p:nvPr/>
        </p:nvSpPr>
        <p:spPr>
          <a:xfrm>
            <a:off x="914400" y="1276350"/>
            <a:ext cx="3524400" cy="270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6"/>
          <p:cNvSpPr txBox="1">
            <a:spLocks noGrp="1"/>
          </p:cNvSpPr>
          <p:nvPr>
            <p:ph type="title" hasCustomPrompt="1"/>
          </p:nvPr>
        </p:nvSpPr>
        <p:spPr>
          <a:xfrm>
            <a:off x="925800" y="1859625"/>
            <a:ext cx="4751100" cy="11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46"/>
          <p:cNvSpPr txBox="1">
            <a:spLocks noGrp="1"/>
          </p:cNvSpPr>
          <p:nvPr>
            <p:ph type="subTitle" idx="1"/>
          </p:nvPr>
        </p:nvSpPr>
        <p:spPr>
          <a:xfrm>
            <a:off x="925800" y="2906300"/>
            <a:ext cx="3379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">
  <p:cSld name="TITLE_AND_TWO_COLUMNS_1_1_1_1_1">
    <p:bg>
      <p:bgPr>
        <a:solidFill>
          <a:schemeClr val="accen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/>
          <p:nvPr/>
        </p:nvSpPr>
        <p:spPr>
          <a:xfrm>
            <a:off x="1409700" y="647700"/>
            <a:ext cx="6191100" cy="38100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7"/>
          <p:cNvSpPr/>
          <p:nvPr/>
        </p:nvSpPr>
        <p:spPr>
          <a:xfrm>
            <a:off x="3314550" y="1390650"/>
            <a:ext cx="49911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818250" y="1409700"/>
            <a:ext cx="7487400" cy="22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/>
          <p:nvPr/>
        </p:nvSpPr>
        <p:spPr>
          <a:xfrm>
            <a:off x="638175" y="-142875"/>
            <a:ext cx="2314500" cy="293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8"/>
          <p:cNvSpPr txBox="1">
            <a:spLocks noGrp="1"/>
          </p:cNvSpPr>
          <p:nvPr>
            <p:ph type="title"/>
          </p:nvPr>
        </p:nvSpPr>
        <p:spPr>
          <a:xfrm>
            <a:off x="818250" y="688375"/>
            <a:ext cx="2030400" cy="19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18250" y="1345650"/>
            <a:ext cx="2808000" cy="29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2" hasCustomPrompt="1"/>
          </p:nvPr>
        </p:nvSpPr>
        <p:spPr>
          <a:xfrm>
            <a:off x="848400" y="2019475"/>
            <a:ext cx="16959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/>
          </p:nvPr>
        </p:nvSpPr>
        <p:spPr>
          <a:xfrm>
            <a:off x="848400" y="28611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848400" y="33654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2765499" y="2019475"/>
            <a:ext cx="16959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2765499" y="28611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2765499" y="33654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 hasCustomPrompt="1"/>
          </p:nvPr>
        </p:nvSpPr>
        <p:spPr>
          <a:xfrm>
            <a:off x="4682598" y="2019475"/>
            <a:ext cx="16959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8"/>
          </p:nvPr>
        </p:nvSpPr>
        <p:spPr>
          <a:xfrm>
            <a:off x="4682598" y="28611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9"/>
          </p:nvPr>
        </p:nvSpPr>
        <p:spPr>
          <a:xfrm>
            <a:off x="4682598" y="33654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3" hasCustomPrompt="1"/>
          </p:nvPr>
        </p:nvSpPr>
        <p:spPr>
          <a:xfrm>
            <a:off x="6599697" y="2019475"/>
            <a:ext cx="16959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599697" y="2861100"/>
            <a:ext cx="16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599697" y="3365450"/>
            <a:ext cx="169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APTION_ONLY_1_1">
    <p:bg>
      <p:bgPr>
        <a:solidFill>
          <a:schemeClr val="accen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925800" y="3831950"/>
            <a:ext cx="3070200" cy="710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91425" rIns="36575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1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ExtraBold"/>
              <a:buNone/>
              <a:defRPr sz="1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ExtraBold"/>
              <a:buNone/>
              <a:defRPr sz="1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ExtraBold"/>
              <a:buNone/>
              <a:defRPr sz="1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ExtraBold"/>
              <a:buNone/>
              <a:defRPr sz="1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ExtraBold"/>
              <a:buNone/>
              <a:defRPr sz="1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ExtraBold"/>
              <a:buNone/>
              <a:defRPr sz="1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ExtraBold"/>
              <a:buNone/>
              <a:defRPr sz="1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ExtraBold"/>
              <a:buNone/>
              <a:defRPr sz="14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818250" y="459775"/>
            <a:ext cx="6424500" cy="24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 sz="3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 idx="2"/>
          </p:nvPr>
        </p:nvSpPr>
        <p:spPr>
          <a:xfrm>
            <a:off x="1277050" y="3033233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1277050" y="3365450"/>
            <a:ext cx="18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 idx="3"/>
          </p:nvPr>
        </p:nvSpPr>
        <p:spPr>
          <a:xfrm>
            <a:off x="3634348" y="3033233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4"/>
          </p:nvPr>
        </p:nvSpPr>
        <p:spPr>
          <a:xfrm>
            <a:off x="3634348" y="3365450"/>
            <a:ext cx="18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 idx="5"/>
          </p:nvPr>
        </p:nvSpPr>
        <p:spPr>
          <a:xfrm>
            <a:off x="5991647" y="3033233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6"/>
          </p:nvPr>
        </p:nvSpPr>
        <p:spPr>
          <a:xfrm>
            <a:off x="5991647" y="3365450"/>
            <a:ext cx="18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AND_BODY_1_1_4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C393FC5-4C5C-47D9-A9DB-8C89FDCC93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65971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C393FC5-4C5C-47D9-A9DB-8C89FDCC9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348;p58">
            <a:extLst>
              <a:ext uri="{FF2B5EF4-FFF2-40B4-BE49-F238E27FC236}">
                <a16:creationId xmlns:a16="http://schemas.microsoft.com/office/drawing/2014/main" id="{2A2431C9-14AB-4984-989E-59668C879288}"/>
              </a:ext>
            </a:extLst>
          </p:cNvPr>
          <p:cNvSpPr/>
          <p:nvPr userDrawn="1"/>
        </p:nvSpPr>
        <p:spPr>
          <a:xfrm>
            <a:off x="0" y="2881745"/>
            <a:ext cx="9144000" cy="22882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 idx="2"/>
          </p:nvPr>
        </p:nvSpPr>
        <p:spPr>
          <a:xfrm>
            <a:off x="972250" y="3490433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1"/>
          </p:nvPr>
        </p:nvSpPr>
        <p:spPr>
          <a:xfrm>
            <a:off x="972250" y="3822650"/>
            <a:ext cx="18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 idx="3"/>
          </p:nvPr>
        </p:nvSpPr>
        <p:spPr>
          <a:xfrm>
            <a:off x="3634350" y="3490433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4"/>
          </p:nvPr>
        </p:nvSpPr>
        <p:spPr>
          <a:xfrm>
            <a:off x="3634350" y="3822650"/>
            <a:ext cx="18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5"/>
          </p:nvPr>
        </p:nvSpPr>
        <p:spPr>
          <a:xfrm>
            <a:off x="6296447" y="3490433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6"/>
          </p:nvPr>
        </p:nvSpPr>
        <p:spPr>
          <a:xfrm>
            <a:off x="6296447" y="3822650"/>
            <a:ext cx="187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D7C94F6-5A3D-4B32-8809-4DCF01FB94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8"/>
            </p:custDataLst>
            <p:extLst>
              <p:ext uri="{D42A27DB-BD31-4B8C-83A1-F6EECF244321}">
                <p14:modId xmlns:p14="http://schemas.microsoft.com/office/powerpoint/2010/main" val="10117336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9" imgW="395" imgH="394" progId="TCLayout.ActiveDocument.1">
                  <p:embed/>
                </p:oleObj>
              </mc:Choice>
              <mc:Fallback>
                <p:oleObj name="think-cell Slide" r:id="rId39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D7C94F6-5A3D-4B32-8809-4DCF01FB94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●"/>
              <a:defRPr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8" r:id="rId30"/>
    <p:sldLayoutId id="2147483689" r:id="rId31"/>
    <p:sldLayoutId id="2147483691" r:id="rId32"/>
    <p:sldLayoutId id="2147483692" r:id="rId33"/>
    <p:sldLayoutId id="2147483693" r:id="rId34"/>
    <p:sldLayoutId id="2147483694" r:id="rId35"/>
    <p:sldLayoutId id="2147483695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.xml"/><Relationship Id="rId6" Type="http://schemas.openxmlformats.org/officeDocument/2006/relationships/image" Target="../media/image18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19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Relationship Id="rId6" Type="http://schemas.openxmlformats.org/officeDocument/2006/relationships/image" Target="../media/image10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Relationship Id="rId6" Type="http://schemas.openxmlformats.org/officeDocument/2006/relationships/image" Target="../media/image16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62E02B9-E238-4DC5-A9AD-EACF47B9733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009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62E02B9-E238-4DC5-A9AD-EACF47B973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" name="Google Shape;296;p53"/>
          <p:cNvSpPr txBox="1">
            <a:spLocks noGrp="1"/>
          </p:cNvSpPr>
          <p:nvPr>
            <p:ph type="ctrTitle"/>
          </p:nvPr>
        </p:nvSpPr>
        <p:spPr>
          <a:xfrm>
            <a:off x="5801208" y="357238"/>
            <a:ext cx="3342792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¿Cómo predecir un infarto?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53"/>
          <p:cNvSpPr txBox="1">
            <a:spLocks noGrp="1"/>
          </p:cNvSpPr>
          <p:nvPr>
            <p:ph type="subTitle" idx="1"/>
          </p:nvPr>
        </p:nvSpPr>
        <p:spPr>
          <a:xfrm>
            <a:off x="5190081" y="4423636"/>
            <a:ext cx="3877719" cy="539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Ironhack Final Bootcamp Project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Andrea Evrard</a:t>
            </a:r>
            <a:endParaRPr sz="1400" dirty="0"/>
          </a:p>
        </p:txBody>
      </p:sp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09535F0B-C17B-4DE2-BEC8-67C356218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088" y="564379"/>
            <a:ext cx="7453847" cy="522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3BB7309-AFC2-46C5-BBCD-20D1564A6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82" y="92448"/>
            <a:ext cx="1872503" cy="187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DA620C3-A1B0-4DD1-93BA-8692D4AC4A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03502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DA620C3-A1B0-4DD1-93BA-8692D4AC4A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C713173E-D0C3-4279-A1AD-670827B9E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45" y="63371"/>
            <a:ext cx="8934909" cy="5016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AAA636B-866C-4947-80A9-37913D74B21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89995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AAA636B-866C-4947-80A9-37913D74B2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" name="Google Shape;472;p65"/>
          <p:cNvSpPr txBox="1">
            <a:spLocks noGrp="1"/>
          </p:cNvSpPr>
          <p:nvPr>
            <p:ph type="title"/>
          </p:nvPr>
        </p:nvSpPr>
        <p:spPr>
          <a:xfrm>
            <a:off x="781573" y="1830600"/>
            <a:ext cx="4129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 PRINCIPALES</a:t>
            </a:r>
            <a:endParaRPr dirty="0"/>
          </a:p>
        </p:txBody>
      </p:sp>
      <p:sp>
        <p:nvSpPr>
          <p:cNvPr id="474" name="Google Shape;474;p65"/>
          <p:cNvSpPr txBox="1">
            <a:spLocks noGrp="1"/>
          </p:cNvSpPr>
          <p:nvPr>
            <p:ph type="title" idx="2"/>
          </p:nvPr>
        </p:nvSpPr>
        <p:spPr>
          <a:xfrm>
            <a:off x="1968823" y="1528200"/>
            <a:ext cx="17547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04:</a:t>
            </a:r>
            <a:endParaRPr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023044BB-41C2-457E-84A5-9810DA464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22" y="1213878"/>
            <a:ext cx="4174878" cy="245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2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2EC44B4-8265-4E6A-BAE1-16D457812D3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02628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2EC44B4-8265-4E6A-BAE1-16D457812D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5" name="Google Shape;775;p77"/>
          <p:cNvCxnSpPr>
            <a:cxnSpLocks/>
          </p:cNvCxnSpPr>
          <p:nvPr/>
        </p:nvCxnSpPr>
        <p:spPr>
          <a:xfrm>
            <a:off x="0" y="194148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6" name="Google Shape;776;p77"/>
          <p:cNvSpPr txBox="1">
            <a:spLocks noGrp="1"/>
          </p:cNvSpPr>
          <p:nvPr>
            <p:ph type="title"/>
          </p:nvPr>
        </p:nvSpPr>
        <p:spPr>
          <a:xfrm>
            <a:off x="551329" y="459775"/>
            <a:ext cx="80884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CONCLUSIONES GENERALES DEL PROYECTO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77" name="Google Shape;777;p77"/>
          <p:cNvSpPr txBox="1">
            <a:spLocks noGrp="1"/>
          </p:cNvSpPr>
          <p:nvPr>
            <p:ph type="title" idx="2"/>
          </p:nvPr>
        </p:nvSpPr>
        <p:spPr>
          <a:xfrm>
            <a:off x="1298694" y="2390209"/>
            <a:ext cx="2804688" cy="792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PREDICCIÓN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78" name="Google Shape;778;p77"/>
          <p:cNvSpPr txBox="1">
            <a:spLocks noGrp="1"/>
          </p:cNvSpPr>
          <p:nvPr>
            <p:ph type="subTitle" idx="1"/>
          </p:nvPr>
        </p:nvSpPr>
        <p:spPr>
          <a:xfrm>
            <a:off x="1054410" y="2786503"/>
            <a:ext cx="3293256" cy="1914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Predecir una variable a partir de un </a:t>
            </a:r>
            <a:r>
              <a:rPr lang="es-ES_tradnl" dirty="0" err="1"/>
              <a:t>dataset</a:t>
            </a:r>
            <a:r>
              <a:rPr lang="es-ES_tradnl" dirty="0"/>
              <a:t> puede resultar muy complejo según los datos que tengas.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A veces hay que priorizar un parámetro concreto renunciando a un buen resultado en otro parámetro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(que no muera gente a pesar de que mucha gente se llevará un susto).</a:t>
            </a:r>
            <a:endParaRPr dirty="0"/>
          </a:p>
        </p:txBody>
      </p:sp>
      <p:sp>
        <p:nvSpPr>
          <p:cNvPr id="779" name="Google Shape;779;p77"/>
          <p:cNvSpPr/>
          <p:nvPr/>
        </p:nvSpPr>
        <p:spPr>
          <a:xfrm>
            <a:off x="2386200" y="1631445"/>
            <a:ext cx="629700" cy="629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77"/>
          <p:cNvSpPr txBox="1">
            <a:spLocks noGrp="1"/>
          </p:cNvSpPr>
          <p:nvPr>
            <p:ph type="title" idx="3"/>
          </p:nvPr>
        </p:nvSpPr>
        <p:spPr>
          <a:xfrm>
            <a:off x="5216495" y="2402410"/>
            <a:ext cx="249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VARIABLES MÉDICAS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81" name="Google Shape;781;p77"/>
          <p:cNvSpPr/>
          <p:nvPr/>
        </p:nvSpPr>
        <p:spPr>
          <a:xfrm>
            <a:off x="6128125" y="1631445"/>
            <a:ext cx="629700" cy="629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77"/>
          <p:cNvSpPr txBox="1">
            <a:spLocks noGrp="1"/>
          </p:cNvSpPr>
          <p:nvPr>
            <p:ph type="title" idx="5"/>
          </p:nvPr>
        </p:nvSpPr>
        <p:spPr>
          <a:xfrm>
            <a:off x="1853100" y="1693856"/>
            <a:ext cx="16959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1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84" name="Google Shape;784;p77"/>
          <p:cNvSpPr txBox="1">
            <a:spLocks noGrp="1"/>
          </p:cNvSpPr>
          <p:nvPr>
            <p:ph type="title" idx="6"/>
          </p:nvPr>
        </p:nvSpPr>
        <p:spPr>
          <a:xfrm>
            <a:off x="5595025" y="1693856"/>
            <a:ext cx="16959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2</a:t>
            </a:r>
            <a:endParaRPr>
              <a:solidFill>
                <a:srgbClr val="002060"/>
              </a:solidFill>
            </a:endParaRPr>
          </a:p>
        </p:txBody>
      </p:sp>
      <p:cxnSp>
        <p:nvCxnSpPr>
          <p:cNvPr id="785" name="Google Shape;785;p77"/>
          <p:cNvCxnSpPr>
            <a:cxnSpLocks/>
          </p:cNvCxnSpPr>
          <p:nvPr/>
        </p:nvCxnSpPr>
        <p:spPr>
          <a:xfrm>
            <a:off x="654432" y="962050"/>
            <a:ext cx="7783597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778;p77">
            <a:extLst>
              <a:ext uri="{FF2B5EF4-FFF2-40B4-BE49-F238E27FC236}">
                <a16:creationId xmlns:a16="http://schemas.microsoft.com/office/drawing/2014/main" id="{EAD1C7AC-4358-406C-B815-5A4F29559858}"/>
              </a:ext>
            </a:extLst>
          </p:cNvPr>
          <p:cNvSpPr txBox="1">
            <a:spLocks/>
          </p:cNvSpPr>
          <p:nvPr/>
        </p:nvSpPr>
        <p:spPr>
          <a:xfrm>
            <a:off x="4702814" y="2820135"/>
            <a:ext cx="3520661" cy="191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ES" dirty="0"/>
              <a:t>Siempre hay que tener muchos factores en cuenta a la hora de predecir una enfermedad y, aun así, se puede fallar porque pueden entrar en juego factores que, a veces, ni los médicos se habían dado cuenta.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Se puede hacer una aproximación de quién es más probable que sufra un infarto, pero es difícil predecir con seguridad.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C4BA4B5-A6F1-4C09-A089-7E869AB0FB1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90935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C4BA4B5-A6F1-4C09-A089-7E869AB0FB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" name="Google Shape;800;p79"/>
          <p:cNvSpPr txBox="1">
            <a:spLocks noGrp="1"/>
          </p:cNvSpPr>
          <p:nvPr>
            <p:ph type="ctrTitle"/>
          </p:nvPr>
        </p:nvSpPr>
        <p:spPr>
          <a:xfrm>
            <a:off x="2111188" y="633609"/>
            <a:ext cx="4921624" cy="610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¡MUCHAS GRACIAS!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EEB8977-A6D6-4406-A55F-F88673F45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man in white thobe standing">
            <a:extLst>
              <a:ext uri="{FF2B5EF4-FFF2-40B4-BE49-F238E27FC236}">
                <a16:creationId xmlns:a16="http://schemas.microsoft.com/office/drawing/2014/main" id="{748AFC4B-2722-41A9-8E0B-645F940FF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450"/>
            <a:ext cx="9144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55"/>
          <p:cNvCxnSpPr/>
          <p:nvPr/>
        </p:nvCxnSpPr>
        <p:spPr>
          <a:xfrm>
            <a:off x="-14700" y="2271925"/>
            <a:ext cx="917340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Google Shape;311;p55"/>
          <p:cNvSpPr/>
          <p:nvPr/>
        </p:nvSpPr>
        <p:spPr>
          <a:xfrm>
            <a:off x="1328700" y="1904275"/>
            <a:ext cx="735300" cy="7353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312" name="Google Shape;312;p55"/>
          <p:cNvSpPr/>
          <p:nvPr/>
        </p:nvSpPr>
        <p:spPr>
          <a:xfrm>
            <a:off x="3245800" y="1904275"/>
            <a:ext cx="735300" cy="7353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313" name="Google Shape;313;p55"/>
          <p:cNvSpPr/>
          <p:nvPr/>
        </p:nvSpPr>
        <p:spPr>
          <a:xfrm>
            <a:off x="5162900" y="1904275"/>
            <a:ext cx="735300" cy="7353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314" name="Google Shape;314;p55"/>
          <p:cNvSpPr/>
          <p:nvPr/>
        </p:nvSpPr>
        <p:spPr>
          <a:xfrm>
            <a:off x="7080000" y="1904275"/>
            <a:ext cx="735300" cy="7353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315" name="Google Shape;315;p55"/>
          <p:cNvSpPr txBox="1"/>
          <p:nvPr/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026A98"/>
                </a:solidFill>
                <a:latin typeface="Montserrat"/>
                <a:ea typeface="Montserrat"/>
                <a:cs typeface="Montserrat"/>
                <a:sym typeface="Montserrat"/>
              </a:rPr>
              <a:t>TABLA DE CONTENIDO</a:t>
            </a:r>
            <a:endParaRPr sz="2600" b="1" dirty="0">
              <a:solidFill>
                <a:srgbClr val="026A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55"/>
          <p:cNvSpPr txBox="1"/>
          <p:nvPr/>
        </p:nvSpPr>
        <p:spPr>
          <a:xfrm>
            <a:off x="848400" y="2019475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26A98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2400" b="1" dirty="0">
              <a:solidFill>
                <a:srgbClr val="026A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55"/>
          <p:cNvSpPr txBox="1"/>
          <p:nvPr/>
        </p:nvSpPr>
        <p:spPr>
          <a:xfrm>
            <a:off x="848400" y="2861100"/>
            <a:ext cx="169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26A98"/>
                </a:solidFill>
                <a:latin typeface="Montserrat"/>
                <a:ea typeface="Montserrat"/>
                <a:cs typeface="Montserrat"/>
                <a:sym typeface="Montserrat"/>
              </a:rPr>
              <a:t>ACERCA DEL PROYECTO</a:t>
            </a:r>
            <a:endParaRPr b="1" dirty="0">
              <a:solidFill>
                <a:srgbClr val="026A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55"/>
          <p:cNvSpPr txBox="1"/>
          <p:nvPr/>
        </p:nvSpPr>
        <p:spPr>
          <a:xfrm>
            <a:off x="2765499" y="2019475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26A98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2400" b="1">
              <a:solidFill>
                <a:srgbClr val="026A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55"/>
          <p:cNvSpPr txBox="1"/>
          <p:nvPr/>
        </p:nvSpPr>
        <p:spPr>
          <a:xfrm>
            <a:off x="2743202" y="2861100"/>
            <a:ext cx="1745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26A98"/>
                </a:solidFill>
                <a:latin typeface="Montserrat"/>
                <a:ea typeface="Montserrat"/>
                <a:cs typeface="Montserrat"/>
                <a:sym typeface="Montserrat"/>
              </a:rPr>
              <a:t>MODELO DE CLASIFICACION</a:t>
            </a:r>
            <a:endParaRPr b="1" dirty="0">
              <a:solidFill>
                <a:srgbClr val="026A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55"/>
          <p:cNvSpPr txBox="1"/>
          <p:nvPr/>
        </p:nvSpPr>
        <p:spPr>
          <a:xfrm>
            <a:off x="4682598" y="2019475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26A98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2400" b="1">
              <a:solidFill>
                <a:srgbClr val="026A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55"/>
          <p:cNvSpPr txBox="1"/>
          <p:nvPr/>
        </p:nvSpPr>
        <p:spPr>
          <a:xfrm>
            <a:off x="4682598" y="2861100"/>
            <a:ext cx="18064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26A98"/>
                </a:solidFill>
                <a:latin typeface="Montserrat"/>
                <a:ea typeface="Montserrat"/>
                <a:cs typeface="Montserrat"/>
                <a:sym typeface="Montserrat"/>
              </a:rPr>
              <a:t>VISUALIZACIÓN DE RESULTADOS</a:t>
            </a:r>
            <a:endParaRPr b="1" dirty="0">
              <a:solidFill>
                <a:srgbClr val="026A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55"/>
          <p:cNvSpPr txBox="1"/>
          <p:nvPr/>
        </p:nvSpPr>
        <p:spPr>
          <a:xfrm>
            <a:off x="6599697" y="2019475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26A98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2400" b="1" dirty="0">
              <a:solidFill>
                <a:srgbClr val="026A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5"/>
          <p:cNvSpPr txBox="1"/>
          <p:nvPr/>
        </p:nvSpPr>
        <p:spPr>
          <a:xfrm>
            <a:off x="6599697" y="2861100"/>
            <a:ext cx="169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26A98"/>
                </a:solidFill>
                <a:latin typeface="Montserrat"/>
                <a:ea typeface="Montserrat"/>
                <a:cs typeface="Montserrat"/>
                <a:sym typeface="Montserrat"/>
              </a:rPr>
              <a:t>CONCLUSIONES PRINCIPALES</a:t>
            </a:r>
            <a:endParaRPr b="1" dirty="0">
              <a:solidFill>
                <a:srgbClr val="026A9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2BDFCA3-DEB5-47A2-A5A1-01CF923A93B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74215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2BDFCA3-DEB5-47A2-A5A1-01CF923A93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" name="Google Shape;348;p58"/>
          <p:cNvSpPr/>
          <p:nvPr/>
        </p:nvSpPr>
        <p:spPr>
          <a:xfrm>
            <a:off x="0" y="865800"/>
            <a:ext cx="5014500" cy="3411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58"/>
          <p:cNvSpPr txBox="1">
            <a:spLocks noGrp="1"/>
          </p:cNvSpPr>
          <p:nvPr>
            <p:ph type="title"/>
          </p:nvPr>
        </p:nvSpPr>
        <p:spPr>
          <a:xfrm>
            <a:off x="778557" y="1715543"/>
            <a:ext cx="347001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ACERCA DEL PROYECTO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51" name="Google Shape;351;p58"/>
          <p:cNvSpPr txBox="1">
            <a:spLocks noGrp="1"/>
          </p:cNvSpPr>
          <p:nvPr>
            <p:ph type="title" idx="2"/>
          </p:nvPr>
        </p:nvSpPr>
        <p:spPr>
          <a:xfrm>
            <a:off x="1641413" y="1367754"/>
            <a:ext cx="17547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1C28A3FD-E9C1-40E2-A03B-36824AAB8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20544">
            <a:off x="4007223" y="294290"/>
            <a:ext cx="4551829" cy="45518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3386639-1559-4D9D-84E3-4B2CD2FB5D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92001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3386639-1559-4D9D-84E3-4B2CD2FB5D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" name="Google Shape;334;p56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INTRODUCCIÓN</a:t>
            </a:r>
            <a:endParaRPr dirty="0">
              <a:solidFill>
                <a:srgbClr val="002060"/>
              </a:solidFill>
            </a:endParaRPr>
          </a:p>
        </p:txBody>
      </p:sp>
      <p:cxnSp>
        <p:nvCxnSpPr>
          <p:cNvPr id="335" name="Google Shape;335;p56"/>
          <p:cNvCxnSpPr/>
          <p:nvPr/>
        </p:nvCxnSpPr>
        <p:spPr>
          <a:xfrm>
            <a:off x="916600" y="962050"/>
            <a:ext cx="270420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6" name="Picture 6" descr="See the source image">
            <a:extLst>
              <a:ext uri="{FF2B5EF4-FFF2-40B4-BE49-F238E27FC236}">
                <a16:creationId xmlns:a16="http://schemas.microsoft.com/office/drawing/2014/main" id="{D6FA0808-F211-4531-B983-AC40C36F3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176" y="0"/>
            <a:ext cx="652182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3" name="Google Shape;333;p56"/>
          <p:cNvSpPr txBox="1">
            <a:spLocks noGrp="1"/>
          </p:cNvSpPr>
          <p:nvPr>
            <p:ph type="body" idx="1"/>
          </p:nvPr>
        </p:nvSpPr>
        <p:spPr>
          <a:xfrm>
            <a:off x="818250" y="1345650"/>
            <a:ext cx="2808000" cy="29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Nos</a:t>
            </a:r>
            <a:r>
              <a:rPr lang="en" dirty="0"/>
              <a:t> ha contratado una </a:t>
            </a:r>
            <a:r>
              <a:rPr lang="en" b="1" dirty="0"/>
              <a:t>organización sanitaria </a:t>
            </a:r>
            <a:r>
              <a:rPr lang="en" dirty="0"/>
              <a:t>que está </a:t>
            </a:r>
            <a:r>
              <a:rPr lang="en" b="1" dirty="0"/>
              <a:t>investigando las principales causas de infarto</a:t>
            </a:r>
            <a:r>
              <a:rPr lang="en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N</a:t>
            </a:r>
            <a:r>
              <a:rPr lang="en" dirty="0"/>
              <a:t>uestro objetivo es construir un modelo que consiga predecir si es probable que un paciente sufra un infarto o no.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19198B6-8749-4E1C-8A96-6E37B079382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2215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19198B6-8749-4E1C-8A96-6E37B07938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" name="Google Shape;393;p61"/>
          <p:cNvSpPr/>
          <p:nvPr/>
        </p:nvSpPr>
        <p:spPr>
          <a:xfrm>
            <a:off x="3708300" y="459775"/>
            <a:ext cx="863700" cy="863700"/>
          </a:xfrm>
          <a:prstGeom prst="ellipse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61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DATASET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396" name="Google Shape;396;p61"/>
          <p:cNvSpPr txBox="1">
            <a:spLocks noGrp="1"/>
          </p:cNvSpPr>
          <p:nvPr>
            <p:ph type="title" idx="2"/>
          </p:nvPr>
        </p:nvSpPr>
        <p:spPr>
          <a:xfrm>
            <a:off x="4322250" y="459775"/>
            <a:ext cx="187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DATASET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397" name="Google Shape;397;p61"/>
          <p:cNvSpPr txBox="1">
            <a:spLocks noGrp="1"/>
          </p:cNvSpPr>
          <p:nvPr>
            <p:ph type="subTitle" idx="1"/>
          </p:nvPr>
        </p:nvSpPr>
        <p:spPr>
          <a:xfrm>
            <a:off x="4757706" y="768137"/>
            <a:ext cx="3989606" cy="483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/>
              <a:t>El </a:t>
            </a:r>
            <a:r>
              <a:rPr lang="es-ES_tradnl" dirty="0" err="1"/>
              <a:t>dataset</a:t>
            </a:r>
            <a:r>
              <a:rPr lang="es-ES_tradnl" dirty="0"/>
              <a:t> cuenta con 5110 filas y 12 columnas.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dirty="0"/>
              <a:t>La variable que se quiere predecir es </a:t>
            </a:r>
            <a:r>
              <a:rPr lang="es-ES_tradnl" i="1" dirty="0" err="1"/>
              <a:t>stroke</a:t>
            </a:r>
            <a:r>
              <a:rPr lang="es-ES_tradnl" dirty="0"/>
              <a:t>.</a:t>
            </a:r>
            <a:endParaRPr dirty="0"/>
          </a:p>
        </p:txBody>
      </p:sp>
      <p:cxnSp>
        <p:nvCxnSpPr>
          <p:cNvPr id="402" name="Google Shape;402;p61"/>
          <p:cNvCxnSpPr>
            <a:cxnSpLocks/>
          </p:cNvCxnSpPr>
          <p:nvPr/>
        </p:nvCxnSpPr>
        <p:spPr>
          <a:xfrm>
            <a:off x="916600" y="962050"/>
            <a:ext cx="1651788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A6F4955-B947-458A-A61F-1F1B81ECC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052" y="1754327"/>
            <a:ext cx="8215895" cy="29394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Graphic 14" descr="Research outline">
            <a:extLst>
              <a:ext uri="{FF2B5EF4-FFF2-40B4-BE49-F238E27FC236}">
                <a16:creationId xmlns:a16="http://schemas.microsoft.com/office/drawing/2014/main" id="{A2065066-9162-490C-97BA-79B2BD6664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7304" y="592284"/>
            <a:ext cx="585691" cy="5856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AAA636B-866C-4947-80A9-37913D74B21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67327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AAA636B-866C-4947-80A9-37913D74B2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" name="Google Shape;472;p65"/>
          <p:cNvSpPr txBox="1">
            <a:spLocks noGrp="1"/>
          </p:cNvSpPr>
          <p:nvPr>
            <p:ph type="title"/>
          </p:nvPr>
        </p:nvSpPr>
        <p:spPr>
          <a:xfrm>
            <a:off x="774850" y="1698650"/>
            <a:ext cx="4129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DE CLASIFICACIÓN</a:t>
            </a:r>
            <a:endParaRPr dirty="0"/>
          </a:p>
        </p:txBody>
      </p:sp>
      <p:sp>
        <p:nvSpPr>
          <p:cNvPr id="474" name="Google Shape;474;p65"/>
          <p:cNvSpPr txBox="1">
            <a:spLocks noGrp="1"/>
          </p:cNvSpPr>
          <p:nvPr>
            <p:ph type="title" idx="2"/>
          </p:nvPr>
        </p:nvSpPr>
        <p:spPr>
          <a:xfrm>
            <a:off x="3149350" y="1367754"/>
            <a:ext cx="17547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02:</a:t>
            </a:r>
            <a:endParaRPr/>
          </a:p>
        </p:txBody>
      </p:sp>
      <p:pic>
        <p:nvPicPr>
          <p:cNvPr id="7172" name="Picture 4" descr="See the source image">
            <a:extLst>
              <a:ext uri="{FF2B5EF4-FFF2-40B4-BE49-F238E27FC236}">
                <a16:creationId xmlns:a16="http://schemas.microsoft.com/office/drawing/2014/main" id="{BA656D18-3174-4B81-9237-46C8FF51A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4" y="1125255"/>
            <a:ext cx="3965746" cy="264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4B11506-428D-4C6D-AFE9-669E275D5A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80706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4B11506-428D-4C6D-AFE9-669E275D5A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" name="Google Shape;356;p59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ETAPAS DEL MODELO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357" name="Google Shape;357;p59"/>
          <p:cNvSpPr txBox="1">
            <a:spLocks noGrp="1"/>
          </p:cNvSpPr>
          <p:nvPr>
            <p:ph type="title" idx="4294967295"/>
          </p:nvPr>
        </p:nvSpPr>
        <p:spPr>
          <a:xfrm>
            <a:off x="1103131" y="3130030"/>
            <a:ext cx="1336200" cy="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2060"/>
                </a:solidFill>
              </a:rPr>
              <a:t>DATASET</a:t>
            </a:r>
            <a:endParaRPr sz="1400" dirty="0">
              <a:solidFill>
                <a:srgbClr val="002060"/>
              </a:solidFill>
            </a:endParaRPr>
          </a:p>
        </p:txBody>
      </p:sp>
      <p:sp>
        <p:nvSpPr>
          <p:cNvPr id="358" name="Google Shape;358;p59"/>
          <p:cNvSpPr txBox="1">
            <a:spLocks noGrp="1"/>
          </p:cNvSpPr>
          <p:nvPr>
            <p:ph type="subTitle" idx="4294967295"/>
          </p:nvPr>
        </p:nvSpPr>
        <p:spPr>
          <a:xfrm>
            <a:off x="677423" y="3466325"/>
            <a:ext cx="176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/>
              <a:t>Importamos</a:t>
            </a:r>
            <a:r>
              <a:rPr lang="en" sz="1200" dirty="0"/>
              <a:t> el dataset y tratamos de entenderlo</a:t>
            </a:r>
            <a:endParaRPr sz="1200" dirty="0"/>
          </a:p>
        </p:txBody>
      </p:sp>
      <p:sp>
        <p:nvSpPr>
          <p:cNvPr id="359" name="Google Shape;359;p59"/>
          <p:cNvSpPr txBox="1">
            <a:spLocks noGrp="1"/>
          </p:cNvSpPr>
          <p:nvPr>
            <p:ph type="title" idx="4294967295"/>
          </p:nvPr>
        </p:nvSpPr>
        <p:spPr>
          <a:xfrm>
            <a:off x="3226917" y="2208301"/>
            <a:ext cx="1761908" cy="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2060"/>
                </a:solidFill>
              </a:rPr>
              <a:t>EXPLORACIÓN DE LOS DATOS</a:t>
            </a:r>
            <a:endParaRPr sz="1400" dirty="0">
              <a:solidFill>
                <a:srgbClr val="002060"/>
              </a:solidFill>
            </a:endParaRPr>
          </a:p>
        </p:txBody>
      </p:sp>
      <p:sp>
        <p:nvSpPr>
          <p:cNvPr id="360" name="Google Shape;360;p59"/>
          <p:cNvSpPr txBox="1">
            <a:spLocks noGrp="1"/>
          </p:cNvSpPr>
          <p:nvPr>
            <p:ph type="subTitle" idx="4294967295"/>
          </p:nvPr>
        </p:nvSpPr>
        <p:spPr>
          <a:xfrm>
            <a:off x="3226917" y="2652182"/>
            <a:ext cx="176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sz="1200" dirty="0"/>
              <a:t>Limpiamos y exploramos el </a:t>
            </a:r>
            <a:r>
              <a:rPr lang="es-ES_tradnl" sz="1200" dirty="0" err="1"/>
              <a:t>dataset</a:t>
            </a:r>
            <a:r>
              <a:rPr lang="es-ES_tradnl" sz="1200" dirty="0"/>
              <a:t> para dejarlo lo mejor posible para el modelo</a:t>
            </a:r>
            <a:endParaRPr sz="1200" dirty="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361" name="Google Shape;361;p59"/>
          <p:cNvSpPr txBox="1">
            <a:spLocks noGrp="1"/>
          </p:cNvSpPr>
          <p:nvPr>
            <p:ph type="title" idx="4294967295"/>
          </p:nvPr>
        </p:nvSpPr>
        <p:spPr>
          <a:xfrm>
            <a:off x="6100256" y="1277596"/>
            <a:ext cx="1336200" cy="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2060"/>
                </a:solidFill>
              </a:rPr>
              <a:t>MODELO</a:t>
            </a:r>
            <a:endParaRPr sz="1400" dirty="0">
              <a:solidFill>
                <a:srgbClr val="002060"/>
              </a:solidFill>
            </a:endParaRPr>
          </a:p>
        </p:txBody>
      </p:sp>
      <p:sp>
        <p:nvSpPr>
          <p:cNvPr id="362" name="Google Shape;362;p59"/>
          <p:cNvSpPr txBox="1">
            <a:spLocks noGrp="1"/>
          </p:cNvSpPr>
          <p:nvPr>
            <p:ph type="subTitle" idx="4294967295"/>
          </p:nvPr>
        </p:nvSpPr>
        <p:spPr>
          <a:xfrm>
            <a:off x="5674650" y="1613900"/>
            <a:ext cx="176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sz="1200" dirty="0"/>
              <a:t>Construimos los modelos y los evaluamos</a:t>
            </a:r>
            <a:endParaRPr sz="1200" dirty="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363" name="Google Shape;363;p59"/>
          <p:cNvSpPr/>
          <p:nvPr/>
        </p:nvSpPr>
        <p:spPr>
          <a:xfrm>
            <a:off x="2552825" y="3343875"/>
            <a:ext cx="496500" cy="4965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59"/>
          <p:cNvGrpSpPr/>
          <p:nvPr/>
        </p:nvGrpSpPr>
        <p:grpSpPr>
          <a:xfrm>
            <a:off x="2645252" y="3437922"/>
            <a:ext cx="311827" cy="308595"/>
            <a:chOff x="5309250" y="2903170"/>
            <a:chExt cx="359579" cy="355852"/>
          </a:xfrm>
        </p:grpSpPr>
        <p:sp>
          <p:nvSpPr>
            <p:cNvPr id="365" name="Google Shape;365;p59"/>
            <p:cNvSpPr/>
            <p:nvPr/>
          </p:nvSpPr>
          <p:spPr>
            <a:xfrm>
              <a:off x="5410517" y="3006317"/>
              <a:ext cx="77854" cy="76452"/>
            </a:xfrm>
            <a:custGeom>
              <a:avLst/>
              <a:gdLst/>
              <a:ahLst/>
              <a:cxnLst/>
              <a:rect l="l" t="t" r="r" b="b"/>
              <a:pathLst>
                <a:path w="2444" h="2400" extrusionOk="0">
                  <a:moveTo>
                    <a:pt x="1345" y="315"/>
                  </a:moveTo>
                  <a:cubicBezTo>
                    <a:pt x="1450" y="315"/>
                    <a:pt x="1549" y="346"/>
                    <a:pt x="1631" y="420"/>
                  </a:cubicBezTo>
                  <a:cubicBezTo>
                    <a:pt x="1905" y="634"/>
                    <a:pt x="2060" y="1206"/>
                    <a:pt x="2096" y="1622"/>
                  </a:cubicBezTo>
                  <a:cubicBezTo>
                    <a:pt x="2104" y="1923"/>
                    <a:pt x="1755" y="2071"/>
                    <a:pt x="1406" y="2071"/>
                  </a:cubicBezTo>
                  <a:cubicBezTo>
                    <a:pt x="1257" y="2071"/>
                    <a:pt x="1109" y="2045"/>
                    <a:pt x="988" y="1991"/>
                  </a:cubicBezTo>
                  <a:cubicBezTo>
                    <a:pt x="560" y="1801"/>
                    <a:pt x="381" y="1313"/>
                    <a:pt x="560" y="872"/>
                  </a:cubicBezTo>
                  <a:cubicBezTo>
                    <a:pt x="693" y="580"/>
                    <a:pt x="1042" y="315"/>
                    <a:pt x="1345" y="315"/>
                  </a:cubicBezTo>
                  <a:close/>
                  <a:moveTo>
                    <a:pt x="1344" y="1"/>
                  </a:moveTo>
                  <a:cubicBezTo>
                    <a:pt x="906" y="1"/>
                    <a:pt x="447" y="320"/>
                    <a:pt x="262" y="741"/>
                  </a:cubicBezTo>
                  <a:cubicBezTo>
                    <a:pt x="0" y="1336"/>
                    <a:pt x="262" y="2027"/>
                    <a:pt x="857" y="2289"/>
                  </a:cubicBezTo>
                  <a:cubicBezTo>
                    <a:pt x="1022" y="2363"/>
                    <a:pt x="1214" y="2400"/>
                    <a:pt x="1407" y="2400"/>
                  </a:cubicBezTo>
                  <a:cubicBezTo>
                    <a:pt x="1925" y="2400"/>
                    <a:pt x="2443" y="2134"/>
                    <a:pt x="2417" y="1622"/>
                  </a:cubicBezTo>
                  <a:cubicBezTo>
                    <a:pt x="2405" y="1134"/>
                    <a:pt x="2203" y="479"/>
                    <a:pt x="1858" y="182"/>
                  </a:cubicBezTo>
                  <a:cubicBezTo>
                    <a:pt x="1704" y="56"/>
                    <a:pt x="1526" y="1"/>
                    <a:pt x="1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9"/>
            <p:cNvSpPr/>
            <p:nvPr/>
          </p:nvSpPr>
          <p:spPr>
            <a:xfrm>
              <a:off x="5309250" y="2903170"/>
              <a:ext cx="359579" cy="355852"/>
            </a:xfrm>
            <a:custGeom>
              <a:avLst/>
              <a:gdLst/>
              <a:ahLst/>
              <a:cxnLst/>
              <a:rect l="l" t="t" r="r" b="b"/>
              <a:pathLst>
                <a:path w="11288" h="11171" extrusionOk="0">
                  <a:moveTo>
                    <a:pt x="3691" y="336"/>
                  </a:moveTo>
                  <a:cubicBezTo>
                    <a:pt x="3775" y="336"/>
                    <a:pt x="3846" y="383"/>
                    <a:pt x="3870" y="455"/>
                  </a:cubicBezTo>
                  <a:lnTo>
                    <a:pt x="4084" y="991"/>
                  </a:lnTo>
                  <a:cubicBezTo>
                    <a:pt x="3953" y="1003"/>
                    <a:pt x="3846" y="1050"/>
                    <a:pt x="3739" y="1122"/>
                  </a:cubicBezTo>
                  <a:lnTo>
                    <a:pt x="3536" y="586"/>
                  </a:lnTo>
                  <a:cubicBezTo>
                    <a:pt x="3489" y="455"/>
                    <a:pt x="3572" y="336"/>
                    <a:pt x="3691" y="336"/>
                  </a:cubicBezTo>
                  <a:close/>
                  <a:moveTo>
                    <a:pt x="7834" y="436"/>
                  </a:moveTo>
                  <a:cubicBezTo>
                    <a:pt x="7859" y="436"/>
                    <a:pt x="7883" y="442"/>
                    <a:pt x="7906" y="455"/>
                  </a:cubicBezTo>
                  <a:cubicBezTo>
                    <a:pt x="7989" y="503"/>
                    <a:pt x="8037" y="598"/>
                    <a:pt x="7989" y="693"/>
                  </a:cubicBezTo>
                  <a:lnTo>
                    <a:pt x="7763" y="1217"/>
                  </a:lnTo>
                  <a:cubicBezTo>
                    <a:pt x="7668" y="1134"/>
                    <a:pt x="7561" y="1086"/>
                    <a:pt x="7418" y="1062"/>
                  </a:cubicBezTo>
                  <a:lnTo>
                    <a:pt x="7668" y="538"/>
                  </a:lnTo>
                  <a:cubicBezTo>
                    <a:pt x="7702" y="478"/>
                    <a:pt x="7769" y="436"/>
                    <a:pt x="7834" y="436"/>
                  </a:cubicBezTo>
                  <a:close/>
                  <a:moveTo>
                    <a:pt x="698" y="3177"/>
                  </a:moveTo>
                  <a:cubicBezTo>
                    <a:pt x="775" y="3177"/>
                    <a:pt x="883" y="3247"/>
                    <a:pt x="1298" y="3431"/>
                  </a:cubicBezTo>
                  <a:cubicBezTo>
                    <a:pt x="1250" y="3479"/>
                    <a:pt x="1227" y="3539"/>
                    <a:pt x="1191" y="3586"/>
                  </a:cubicBezTo>
                  <a:cubicBezTo>
                    <a:pt x="1191" y="3586"/>
                    <a:pt x="1167" y="3658"/>
                    <a:pt x="1155" y="3765"/>
                  </a:cubicBezTo>
                  <a:lnTo>
                    <a:pt x="631" y="3527"/>
                  </a:lnTo>
                  <a:cubicBezTo>
                    <a:pt x="477" y="3479"/>
                    <a:pt x="477" y="3253"/>
                    <a:pt x="631" y="3193"/>
                  </a:cubicBezTo>
                  <a:cubicBezTo>
                    <a:pt x="655" y="3183"/>
                    <a:pt x="675" y="3177"/>
                    <a:pt x="698" y="3177"/>
                  </a:cubicBezTo>
                  <a:close/>
                  <a:moveTo>
                    <a:pt x="10679" y="3437"/>
                  </a:moveTo>
                  <a:cubicBezTo>
                    <a:pt x="10755" y="3437"/>
                    <a:pt x="10841" y="3482"/>
                    <a:pt x="10871" y="3551"/>
                  </a:cubicBezTo>
                  <a:cubicBezTo>
                    <a:pt x="10906" y="3646"/>
                    <a:pt x="10847" y="3765"/>
                    <a:pt x="10764" y="3789"/>
                  </a:cubicBezTo>
                  <a:lnTo>
                    <a:pt x="10228" y="4003"/>
                  </a:lnTo>
                  <a:cubicBezTo>
                    <a:pt x="10216" y="3848"/>
                    <a:pt x="10168" y="3741"/>
                    <a:pt x="10097" y="3658"/>
                  </a:cubicBezTo>
                  <a:lnTo>
                    <a:pt x="10633" y="3443"/>
                  </a:lnTo>
                  <a:cubicBezTo>
                    <a:pt x="10647" y="3439"/>
                    <a:pt x="10663" y="3437"/>
                    <a:pt x="10679" y="3437"/>
                  </a:cubicBezTo>
                  <a:close/>
                  <a:moveTo>
                    <a:pt x="1060" y="7134"/>
                  </a:moveTo>
                  <a:cubicBezTo>
                    <a:pt x="1072" y="7265"/>
                    <a:pt x="1119" y="7372"/>
                    <a:pt x="1191" y="7480"/>
                  </a:cubicBezTo>
                  <a:lnTo>
                    <a:pt x="655" y="7682"/>
                  </a:lnTo>
                  <a:cubicBezTo>
                    <a:pt x="635" y="7694"/>
                    <a:pt x="612" y="7699"/>
                    <a:pt x="589" y="7699"/>
                  </a:cubicBezTo>
                  <a:cubicBezTo>
                    <a:pt x="518" y="7699"/>
                    <a:pt x="444" y="7650"/>
                    <a:pt x="417" y="7587"/>
                  </a:cubicBezTo>
                  <a:cubicBezTo>
                    <a:pt x="381" y="7492"/>
                    <a:pt x="429" y="7372"/>
                    <a:pt x="524" y="7349"/>
                  </a:cubicBezTo>
                  <a:lnTo>
                    <a:pt x="1060" y="7134"/>
                  </a:lnTo>
                  <a:close/>
                  <a:moveTo>
                    <a:pt x="10144" y="7361"/>
                  </a:moveTo>
                  <a:lnTo>
                    <a:pt x="10656" y="7599"/>
                  </a:lnTo>
                  <a:cubicBezTo>
                    <a:pt x="10811" y="7658"/>
                    <a:pt x="10811" y="7884"/>
                    <a:pt x="10656" y="7944"/>
                  </a:cubicBezTo>
                  <a:cubicBezTo>
                    <a:pt x="10637" y="7950"/>
                    <a:pt x="10619" y="7953"/>
                    <a:pt x="10601" y="7953"/>
                  </a:cubicBezTo>
                  <a:cubicBezTo>
                    <a:pt x="10506" y="7953"/>
                    <a:pt x="10398" y="7875"/>
                    <a:pt x="9990" y="7706"/>
                  </a:cubicBezTo>
                  <a:cubicBezTo>
                    <a:pt x="10061" y="7611"/>
                    <a:pt x="10121" y="7515"/>
                    <a:pt x="10144" y="7361"/>
                  </a:cubicBezTo>
                  <a:close/>
                  <a:moveTo>
                    <a:pt x="3536" y="9920"/>
                  </a:moveTo>
                  <a:cubicBezTo>
                    <a:pt x="3620" y="9992"/>
                    <a:pt x="3727" y="10051"/>
                    <a:pt x="3870" y="10063"/>
                  </a:cubicBezTo>
                  <a:lnTo>
                    <a:pt x="3620" y="10587"/>
                  </a:lnTo>
                  <a:cubicBezTo>
                    <a:pt x="3584" y="10658"/>
                    <a:pt x="3522" y="10696"/>
                    <a:pt x="3454" y="10696"/>
                  </a:cubicBezTo>
                  <a:cubicBezTo>
                    <a:pt x="3430" y="10696"/>
                    <a:pt x="3406" y="10691"/>
                    <a:pt x="3382" y="10682"/>
                  </a:cubicBezTo>
                  <a:cubicBezTo>
                    <a:pt x="3298" y="10635"/>
                    <a:pt x="3251" y="10528"/>
                    <a:pt x="3298" y="10444"/>
                  </a:cubicBezTo>
                  <a:lnTo>
                    <a:pt x="3536" y="9920"/>
                  </a:lnTo>
                  <a:close/>
                  <a:moveTo>
                    <a:pt x="7549" y="10016"/>
                  </a:moveTo>
                  <a:cubicBezTo>
                    <a:pt x="7727" y="10528"/>
                    <a:pt x="7799" y="10575"/>
                    <a:pt x="7763" y="10694"/>
                  </a:cubicBezTo>
                  <a:cubicBezTo>
                    <a:pt x="7728" y="10770"/>
                    <a:pt x="7659" y="10809"/>
                    <a:pt x="7590" y="10809"/>
                  </a:cubicBezTo>
                  <a:cubicBezTo>
                    <a:pt x="7519" y="10809"/>
                    <a:pt x="7448" y="10767"/>
                    <a:pt x="7418" y="10682"/>
                  </a:cubicBezTo>
                  <a:lnTo>
                    <a:pt x="7204" y="10147"/>
                  </a:lnTo>
                  <a:cubicBezTo>
                    <a:pt x="7346" y="10123"/>
                    <a:pt x="7442" y="10087"/>
                    <a:pt x="7549" y="10016"/>
                  </a:cubicBezTo>
                  <a:close/>
                  <a:moveTo>
                    <a:pt x="3696" y="1"/>
                  </a:moveTo>
                  <a:cubicBezTo>
                    <a:pt x="3631" y="1"/>
                    <a:pt x="3565" y="13"/>
                    <a:pt x="3501" y="38"/>
                  </a:cubicBezTo>
                  <a:cubicBezTo>
                    <a:pt x="3239" y="145"/>
                    <a:pt x="3096" y="443"/>
                    <a:pt x="3203" y="705"/>
                  </a:cubicBezTo>
                  <a:lnTo>
                    <a:pt x="3477" y="1407"/>
                  </a:lnTo>
                  <a:cubicBezTo>
                    <a:pt x="3239" y="1753"/>
                    <a:pt x="3203" y="1765"/>
                    <a:pt x="2846" y="1824"/>
                  </a:cubicBezTo>
                  <a:cubicBezTo>
                    <a:pt x="2655" y="1848"/>
                    <a:pt x="2429" y="1896"/>
                    <a:pt x="2286" y="2050"/>
                  </a:cubicBezTo>
                  <a:cubicBezTo>
                    <a:pt x="2012" y="2300"/>
                    <a:pt x="2060" y="2741"/>
                    <a:pt x="1929" y="2955"/>
                  </a:cubicBezTo>
                  <a:cubicBezTo>
                    <a:pt x="1870" y="3027"/>
                    <a:pt x="1762" y="3098"/>
                    <a:pt x="1643" y="3181"/>
                  </a:cubicBezTo>
                  <a:cubicBezTo>
                    <a:pt x="1631" y="3193"/>
                    <a:pt x="1608" y="3205"/>
                    <a:pt x="1584" y="3217"/>
                  </a:cubicBezTo>
                  <a:lnTo>
                    <a:pt x="893" y="2920"/>
                  </a:lnTo>
                  <a:cubicBezTo>
                    <a:pt x="830" y="2888"/>
                    <a:pt x="761" y="2873"/>
                    <a:pt x="692" y="2873"/>
                  </a:cubicBezTo>
                  <a:cubicBezTo>
                    <a:pt x="630" y="2873"/>
                    <a:pt x="568" y="2885"/>
                    <a:pt x="512" y="2908"/>
                  </a:cubicBezTo>
                  <a:cubicBezTo>
                    <a:pt x="84" y="3074"/>
                    <a:pt x="60" y="3670"/>
                    <a:pt x="477" y="3860"/>
                  </a:cubicBezTo>
                  <a:lnTo>
                    <a:pt x="1167" y="4158"/>
                  </a:lnTo>
                  <a:cubicBezTo>
                    <a:pt x="1239" y="4563"/>
                    <a:pt x="1239" y="4586"/>
                    <a:pt x="1012" y="4920"/>
                  </a:cubicBezTo>
                  <a:cubicBezTo>
                    <a:pt x="893" y="5086"/>
                    <a:pt x="774" y="5265"/>
                    <a:pt x="774" y="5467"/>
                  </a:cubicBezTo>
                  <a:cubicBezTo>
                    <a:pt x="762" y="5825"/>
                    <a:pt x="1119" y="6122"/>
                    <a:pt x="1167" y="6360"/>
                  </a:cubicBezTo>
                  <a:cubicBezTo>
                    <a:pt x="1179" y="6479"/>
                    <a:pt x="1155" y="6646"/>
                    <a:pt x="1108" y="6777"/>
                  </a:cubicBezTo>
                  <a:lnTo>
                    <a:pt x="405" y="7051"/>
                  </a:lnTo>
                  <a:cubicBezTo>
                    <a:pt x="143" y="7146"/>
                    <a:pt x="0" y="7444"/>
                    <a:pt x="107" y="7718"/>
                  </a:cubicBezTo>
                  <a:cubicBezTo>
                    <a:pt x="190" y="7920"/>
                    <a:pt x="386" y="8051"/>
                    <a:pt x="592" y="8051"/>
                  </a:cubicBezTo>
                  <a:cubicBezTo>
                    <a:pt x="653" y="8051"/>
                    <a:pt x="714" y="8040"/>
                    <a:pt x="774" y="8015"/>
                  </a:cubicBezTo>
                  <a:lnTo>
                    <a:pt x="1477" y="7742"/>
                  </a:lnTo>
                  <a:cubicBezTo>
                    <a:pt x="1822" y="7980"/>
                    <a:pt x="1834" y="8015"/>
                    <a:pt x="1893" y="8373"/>
                  </a:cubicBezTo>
                  <a:cubicBezTo>
                    <a:pt x="1989" y="8932"/>
                    <a:pt x="2131" y="9075"/>
                    <a:pt x="2667" y="9194"/>
                  </a:cubicBezTo>
                  <a:cubicBezTo>
                    <a:pt x="3036" y="9277"/>
                    <a:pt x="3060" y="9289"/>
                    <a:pt x="3274" y="9647"/>
                  </a:cubicBezTo>
                  <a:lnTo>
                    <a:pt x="2977" y="10337"/>
                  </a:lnTo>
                  <a:cubicBezTo>
                    <a:pt x="2815" y="10691"/>
                    <a:pt x="3091" y="11053"/>
                    <a:pt x="3439" y="11053"/>
                  </a:cubicBezTo>
                  <a:cubicBezTo>
                    <a:pt x="3502" y="11053"/>
                    <a:pt x="3567" y="11041"/>
                    <a:pt x="3632" y="11016"/>
                  </a:cubicBezTo>
                  <a:cubicBezTo>
                    <a:pt x="3775" y="10980"/>
                    <a:pt x="3858" y="10873"/>
                    <a:pt x="3917" y="10754"/>
                  </a:cubicBezTo>
                  <a:lnTo>
                    <a:pt x="4215" y="10063"/>
                  </a:lnTo>
                  <a:cubicBezTo>
                    <a:pt x="4361" y="10038"/>
                    <a:pt x="4457" y="10021"/>
                    <a:pt x="4536" y="10021"/>
                  </a:cubicBezTo>
                  <a:cubicBezTo>
                    <a:pt x="4677" y="10021"/>
                    <a:pt x="4764" y="10073"/>
                    <a:pt x="4977" y="10218"/>
                  </a:cubicBezTo>
                  <a:cubicBezTo>
                    <a:pt x="5204" y="10377"/>
                    <a:pt x="5367" y="10458"/>
                    <a:pt x="5538" y="10458"/>
                  </a:cubicBezTo>
                  <a:cubicBezTo>
                    <a:pt x="5699" y="10458"/>
                    <a:pt x="5865" y="10386"/>
                    <a:pt x="6096" y="10242"/>
                  </a:cubicBezTo>
                  <a:cubicBezTo>
                    <a:pt x="6280" y="10126"/>
                    <a:pt x="6363" y="10080"/>
                    <a:pt x="6476" y="10080"/>
                  </a:cubicBezTo>
                  <a:cubicBezTo>
                    <a:pt x="6560" y="10080"/>
                    <a:pt x="6661" y="10106"/>
                    <a:pt x="6834" y="10147"/>
                  </a:cubicBezTo>
                  <a:lnTo>
                    <a:pt x="7108" y="10837"/>
                  </a:lnTo>
                  <a:cubicBezTo>
                    <a:pt x="7180" y="11051"/>
                    <a:pt x="7370" y="11171"/>
                    <a:pt x="7585" y="11171"/>
                  </a:cubicBezTo>
                  <a:cubicBezTo>
                    <a:pt x="7942" y="11171"/>
                    <a:pt x="8192" y="10813"/>
                    <a:pt x="8061" y="10468"/>
                  </a:cubicBezTo>
                  <a:lnTo>
                    <a:pt x="7787" y="9766"/>
                  </a:lnTo>
                  <a:cubicBezTo>
                    <a:pt x="8025" y="9432"/>
                    <a:pt x="8061" y="9408"/>
                    <a:pt x="8418" y="9349"/>
                  </a:cubicBezTo>
                  <a:cubicBezTo>
                    <a:pt x="8978" y="9266"/>
                    <a:pt x="9109" y="9111"/>
                    <a:pt x="9228" y="8575"/>
                  </a:cubicBezTo>
                  <a:cubicBezTo>
                    <a:pt x="9323" y="8206"/>
                    <a:pt x="9335" y="8194"/>
                    <a:pt x="9692" y="7968"/>
                  </a:cubicBezTo>
                  <a:cubicBezTo>
                    <a:pt x="10198" y="8180"/>
                    <a:pt x="10406" y="8313"/>
                    <a:pt x="10595" y="8313"/>
                  </a:cubicBezTo>
                  <a:cubicBezTo>
                    <a:pt x="10650" y="8313"/>
                    <a:pt x="10704" y="8302"/>
                    <a:pt x="10764" y="8277"/>
                  </a:cubicBezTo>
                  <a:cubicBezTo>
                    <a:pt x="11192" y="8075"/>
                    <a:pt x="11216" y="7480"/>
                    <a:pt x="10799" y="7301"/>
                  </a:cubicBezTo>
                  <a:lnTo>
                    <a:pt x="10109" y="7003"/>
                  </a:lnTo>
                  <a:cubicBezTo>
                    <a:pt x="10037" y="6599"/>
                    <a:pt x="10037" y="6575"/>
                    <a:pt x="10263" y="6241"/>
                  </a:cubicBezTo>
                  <a:cubicBezTo>
                    <a:pt x="10573" y="5801"/>
                    <a:pt x="10597" y="5622"/>
                    <a:pt x="10287" y="5134"/>
                  </a:cubicBezTo>
                  <a:cubicBezTo>
                    <a:pt x="10085" y="4801"/>
                    <a:pt x="10097" y="4789"/>
                    <a:pt x="10180" y="4384"/>
                  </a:cubicBezTo>
                  <a:lnTo>
                    <a:pt x="10883" y="4122"/>
                  </a:lnTo>
                  <a:cubicBezTo>
                    <a:pt x="11156" y="4015"/>
                    <a:pt x="11287" y="3717"/>
                    <a:pt x="11180" y="3443"/>
                  </a:cubicBezTo>
                  <a:cubicBezTo>
                    <a:pt x="11097" y="3239"/>
                    <a:pt x="10898" y="3115"/>
                    <a:pt x="10690" y="3115"/>
                  </a:cubicBezTo>
                  <a:cubicBezTo>
                    <a:pt x="10631" y="3115"/>
                    <a:pt x="10571" y="3125"/>
                    <a:pt x="10513" y="3146"/>
                  </a:cubicBezTo>
                  <a:lnTo>
                    <a:pt x="9811" y="3420"/>
                  </a:lnTo>
                  <a:cubicBezTo>
                    <a:pt x="9466" y="3181"/>
                    <a:pt x="9454" y="3146"/>
                    <a:pt x="9394" y="2789"/>
                  </a:cubicBezTo>
                  <a:cubicBezTo>
                    <a:pt x="9311" y="2229"/>
                    <a:pt x="9156" y="2086"/>
                    <a:pt x="8620" y="1979"/>
                  </a:cubicBezTo>
                  <a:cubicBezTo>
                    <a:pt x="8251" y="1884"/>
                    <a:pt x="8239" y="1872"/>
                    <a:pt x="8013" y="1515"/>
                  </a:cubicBezTo>
                  <a:lnTo>
                    <a:pt x="8311" y="824"/>
                  </a:lnTo>
                  <a:cubicBezTo>
                    <a:pt x="8430" y="574"/>
                    <a:pt x="8311" y="264"/>
                    <a:pt x="8037" y="157"/>
                  </a:cubicBezTo>
                  <a:cubicBezTo>
                    <a:pt x="7971" y="126"/>
                    <a:pt x="7901" y="111"/>
                    <a:pt x="7831" y="111"/>
                  </a:cubicBezTo>
                  <a:cubicBezTo>
                    <a:pt x="7638" y="111"/>
                    <a:pt x="7449" y="226"/>
                    <a:pt x="7370" y="419"/>
                  </a:cubicBezTo>
                  <a:lnTo>
                    <a:pt x="7073" y="1110"/>
                  </a:lnTo>
                  <a:cubicBezTo>
                    <a:pt x="6927" y="1135"/>
                    <a:pt x="6831" y="1152"/>
                    <a:pt x="6751" y="1152"/>
                  </a:cubicBezTo>
                  <a:cubicBezTo>
                    <a:pt x="6611" y="1152"/>
                    <a:pt x="6524" y="1100"/>
                    <a:pt x="6311" y="955"/>
                  </a:cubicBezTo>
                  <a:lnTo>
                    <a:pt x="6180" y="872"/>
                  </a:lnTo>
                  <a:cubicBezTo>
                    <a:pt x="6152" y="853"/>
                    <a:pt x="6119" y="844"/>
                    <a:pt x="6087" y="844"/>
                  </a:cubicBezTo>
                  <a:cubicBezTo>
                    <a:pt x="6034" y="844"/>
                    <a:pt x="5983" y="868"/>
                    <a:pt x="5953" y="919"/>
                  </a:cubicBezTo>
                  <a:cubicBezTo>
                    <a:pt x="5918" y="991"/>
                    <a:pt x="5930" y="1098"/>
                    <a:pt x="6001" y="1134"/>
                  </a:cubicBezTo>
                  <a:lnTo>
                    <a:pt x="6132" y="1229"/>
                  </a:lnTo>
                  <a:cubicBezTo>
                    <a:pt x="6389" y="1406"/>
                    <a:pt x="6533" y="1474"/>
                    <a:pt x="6731" y="1474"/>
                  </a:cubicBezTo>
                  <a:cubicBezTo>
                    <a:pt x="6826" y="1474"/>
                    <a:pt x="6933" y="1458"/>
                    <a:pt x="7073" y="1431"/>
                  </a:cubicBezTo>
                  <a:cubicBezTo>
                    <a:pt x="7189" y="1411"/>
                    <a:pt x="7278" y="1397"/>
                    <a:pt x="7350" y="1397"/>
                  </a:cubicBezTo>
                  <a:cubicBezTo>
                    <a:pt x="7531" y="1397"/>
                    <a:pt x="7614" y="1481"/>
                    <a:pt x="7775" y="1753"/>
                  </a:cubicBezTo>
                  <a:cubicBezTo>
                    <a:pt x="8013" y="2122"/>
                    <a:pt x="8120" y="2193"/>
                    <a:pt x="8561" y="2300"/>
                  </a:cubicBezTo>
                  <a:cubicBezTo>
                    <a:pt x="8966" y="2384"/>
                    <a:pt x="9013" y="2419"/>
                    <a:pt x="9085" y="2848"/>
                  </a:cubicBezTo>
                  <a:cubicBezTo>
                    <a:pt x="9109" y="3015"/>
                    <a:pt x="9144" y="3181"/>
                    <a:pt x="9228" y="3324"/>
                  </a:cubicBezTo>
                  <a:cubicBezTo>
                    <a:pt x="9370" y="3551"/>
                    <a:pt x="9621" y="3658"/>
                    <a:pt x="9799" y="3812"/>
                  </a:cubicBezTo>
                  <a:cubicBezTo>
                    <a:pt x="9882" y="3908"/>
                    <a:pt x="9906" y="3932"/>
                    <a:pt x="9906" y="3955"/>
                  </a:cubicBezTo>
                  <a:cubicBezTo>
                    <a:pt x="9906" y="3955"/>
                    <a:pt x="9930" y="4015"/>
                    <a:pt x="9906" y="4193"/>
                  </a:cubicBezTo>
                  <a:cubicBezTo>
                    <a:pt x="9859" y="4444"/>
                    <a:pt x="9787" y="4634"/>
                    <a:pt x="9823" y="4860"/>
                  </a:cubicBezTo>
                  <a:cubicBezTo>
                    <a:pt x="9882" y="5194"/>
                    <a:pt x="10216" y="5467"/>
                    <a:pt x="10204" y="5694"/>
                  </a:cubicBezTo>
                  <a:cubicBezTo>
                    <a:pt x="10204" y="5920"/>
                    <a:pt x="9859" y="6170"/>
                    <a:pt x="9787" y="6515"/>
                  </a:cubicBezTo>
                  <a:cubicBezTo>
                    <a:pt x="9704" y="6813"/>
                    <a:pt x="9906" y="7241"/>
                    <a:pt x="9811" y="7420"/>
                  </a:cubicBezTo>
                  <a:cubicBezTo>
                    <a:pt x="9728" y="7611"/>
                    <a:pt x="9275" y="7777"/>
                    <a:pt x="9109" y="8015"/>
                  </a:cubicBezTo>
                  <a:cubicBezTo>
                    <a:pt x="8918" y="8277"/>
                    <a:pt x="8954" y="8718"/>
                    <a:pt x="8787" y="8873"/>
                  </a:cubicBezTo>
                  <a:cubicBezTo>
                    <a:pt x="8620" y="9027"/>
                    <a:pt x="8192" y="8980"/>
                    <a:pt x="7906" y="9158"/>
                  </a:cubicBezTo>
                  <a:cubicBezTo>
                    <a:pt x="7644" y="9325"/>
                    <a:pt x="7477" y="9754"/>
                    <a:pt x="7287" y="9825"/>
                  </a:cubicBezTo>
                  <a:cubicBezTo>
                    <a:pt x="7254" y="9840"/>
                    <a:pt x="7210" y="9846"/>
                    <a:pt x="7163" y="9846"/>
                  </a:cubicBezTo>
                  <a:cubicBezTo>
                    <a:pt x="7058" y="9846"/>
                    <a:pt x="6936" y="9818"/>
                    <a:pt x="6870" y="9801"/>
                  </a:cubicBezTo>
                  <a:cubicBezTo>
                    <a:pt x="6712" y="9764"/>
                    <a:pt x="6595" y="9744"/>
                    <a:pt x="6493" y="9744"/>
                  </a:cubicBezTo>
                  <a:cubicBezTo>
                    <a:pt x="6304" y="9744"/>
                    <a:pt x="6170" y="9813"/>
                    <a:pt x="5930" y="9968"/>
                  </a:cubicBezTo>
                  <a:cubicBezTo>
                    <a:pt x="5756" y="10072"/>
                    <a:pt x="5655" y="10126"/>
                    <a:pt x="5557" y="10126"/>
                  </a:cubicBezTo>
                  <a:cubicBezTo>
                    <a:pt x="5453" y="10126"/>
                    <a:pt x="5351" y="10066"/>
                    <a:pt x="5168" y="9944"/>
                  </a:cubicBezTo>
                  <a:cubicBezTo>
                    <a:pt x="4918" y="9767"/>
                    <a:pt x="4777" y="9704"/>
                    <a:pt x="4576" y="9704"/>
                  </a:cubicBezTo>
                  <a:cubicBezTo>
                    <a:pt x="4480" y="9704"/>
                    <a:pt x="4370" y="9719"/>
                    <a:pt x="4227" y="9742"/>
                  </a:cubicBezTo>
                  <a:cubicBezTo>
                    <a:pt x="4095" y="9764"/>
                    <a:pt x="4008" y="9771"/>
                    <a:pt x="3947" y="9771"/>
                  </a:cubicBezTo>
                  <a:cubicBezTo>
                    <a:pt x="3843" y="9771"/>
                    <a:pt x="3821" y="9749"/>
                    <a:pt x="3798" y="9742"/>
                  </a:cubicBezTo>
                  <a:cubicBezTo>
                    <a:pt x="3608" y="9647"/>
                    <a:pt x="3453" y="9218"/>
                    <a:pt x="3203" y="9039"/>
                  </a:cubicBezTo>
                  <a:cubicBezTo>
                    <a:pt x="2941" y="8849"/>
                    <a:pt x="2501" y="8873"/>
                    <a:pt x="2346" y="8718"/>
                  </a:cubicBezTo>
                  <a:cubicBezTo>
                    <a:pt x="2191" y="8551"/>
                    <a:pt x="2239" y="8123"/>
                    <a:pt x="2060" y="7837"/>
                  </a:cubicBezTo>
                  <a:cubicBezTo>
                    <a:pt x="1941" y="7646"/>
                    <a:pt x="1750" y="7551"/>
                    <a:pt x="1548" y="7384"/>
                  </a:cubicBezTo>
                  <a:cubicBezTo>
                    <a:pt x="1417" y="7265"/>
                    <a:pt x="1393" y="7206"/>
                    <a:pt x="1393" y="7206"/>
                  </a:cubicBezTo>
                  <a:cubicBezTo>
                    <a:pt x="1310" y="7015"/>
                    <a:pt x="1524" y="6599"/>
                    <a:pt x="1465" y="6301"/>
                  </a:cubicBezTo>
                  <a:cubicBezTo>
                    <a:pt x="1405" y="5979"/>
                    <a:pt x="1072" y="5694"/>
                    <a:pt x="1096" y="5467"/>
                  </a:cubicBezTo>
                  <a:cubicBezTo>
                    <a:pt x="1096" y="5241"/>
                    <a:pt x="1429" y="4991"/>
                    <a:pt x="1512" y="4646"/>
                  </a:cubicBezTo>
                  <a:cubicBezTo>
                    <a:pt x="1584" y="4336"/>
                    <a:pt x="1393" y="3932"/>
                    <a:pt x="1477" y="3741"/>
                  </a:cubicBezTo>
                  <a:cubicBezTo>
                    <a:pt x="1572" y="3551"/>
                    <a:pt x="2001" y="3396"/>
                    <a:pt x="2179" y="3146"/>
                  </a:cubicBezTo>
                  <a:cubicBezTo>
                    <a:pt x="2370" y="2884"/>
                    <a:pt x="2346" y="2443"/>
                    <a:pt x="2501" y="2288"/>
                  </a:cubicBezTo>
                  <a:cubicBezTo>
                    <a:pt x="2667" y="2134"/>
                    <a:pt x="3096" y="2181"/>
                    <a:pt x="3382" y="2003"/>
                  </a:cubicBezTo>
                  <a:cubicBezTo>
                    <a:pt x="3608" y="1872"/>
                    <a:pt x="3715" y="1610"/>
                    <a:pt x="3870" y="1431"/>
                  </a:cubicBezTo>
                  <a:cubicBezTo>
                    <a:pt x="3944" y="1357"/>
                    <a:pt x="3995" y="1320"/>
                    <a:pt x="4116" y="1320"/>
                  </a:cubicBezTo>
                  <a:cubicBezTo>
                    <a:pt x="4189" y="1320"/>
                    <a:pt x="4287" y="1333"/>
                    <a:pt x="4429" y="1360"/>
                  </a:cubicBezTo>
                  <a:cubicBezTo>
                    <a:pt x="4543" y="1395"/>
                    <a:pt x="4662" y="1417"/>
                    <a:pt x="4784" y="1417"/>
                  </a:cubicBezTo>
                  <a:cubicBezTo>
                    <a:pt x="4828" y="1417"/>
                    <a:pt x="4873" y="1414"/>
                    <a:pt x="4918" y="1407"/>
                  </a:cubicBezTo>
                  <a:cubicBezTo>
                    <a:pt x="5144" y="1360"/>
                    <a:pt x="5322" y="1217"/>
                    <a:pt x="5513" y="1110"/>
                  </a:cubicBezTo>
                  <a:cubicBezTo>
                    <a:pt x="5584" y="1062"/>
                    <a:pt x="5620" y="955"/>
                    <a:pt x="5572" y="884"/>
                  </a:cubicBezTo>
                  <a:cubicBezTo>
                    <a:pt x="5540" y="835"/>
                    <a:pt x="5479" y="802"/>
                    <a:pt x="5421" y="802"/>
                  </a:cubicBezTo>
                  <a:cubicBezTo>
                    <a:pt x="5395" y="802"/>
                    <a:pt x="5369" y="809"/>
                    <a:pt x="5346" y="824"/>
                  </a:cubicBezTo>
                  <a:cubicBezTo>
                    <a:pt x="5023" y="1010"/>
                    <a:pt x="4963" y="1086"/>
                    <a:pt x="4794" y="1086"/>
                  </a:cubicBezTo>
                  <a:cubicBezTo>
                    <a:pt x="4714" y="1086"/>
                    <a:pt x="4610" y="1069"/>
                    <a:pt x="4441" y="1038"/>
                  </a:cubicBezTo>
                  <a:lnTo>
                    <a:pt x="4167" y="336"/>
                  </a:lnTo>
                  <a:cubicBezTo>
                    <a:pt x="4095" y="127"/>
                    <a:pt x="3904" y="1"/>
                    <a:pt x="3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9"/>
            <p:cNvSpPr/>
            <p:nvPr/>
          </p:nvSpPr>
          <p:spPr>
            <a:xfrm>
              <a:off x="5466263" y="3032979"/>
              <a:ext cx="127101" cy="146214"/>
            </a:xfrm>
            <a:custGeom>
              <a:avLst/>
              <a:gdLst/>
              <a:ahLst/>
              <a:cxnLst/>
              <a:rect l="l" t="t" r="r" b="b"/>
              <a:pathLst>
                <a:path w="3990" h="4590" extrusionOk="0">
                  <a:moveTo>
                    <a:pt x="2681" y="1"/>
                  </a:moveTo>
                  <a:cubicBezTo>
                    <a:pt x="2422" y="1"/>
                    <a:pt x="2181" y="137"/>
                    <a:pt x="2120" y="428"/>
                  </a:cubicBezTo>
                  <a:cubicBezTo>
                    <a:pt x="2036" y="773"/>
                    <a:pt x="1941" y="1095"/>
                    <a:pt x="1786" y="1392"/>
                  </a:cubicBezTo>
                  <a:cubicBezTo>
                    <a:pt x="1739" y="1476"/>
                    <a:pt x="1786" y="1571"/>
                    <a:pt x="1858" y="1619"/>
                  </a:cubicBezTo>
                  <a:cubicBezTo>
                    <a:pt x="1881" y="1632"/>
                    <a:pt x="1905" y="1638"/>
                    <a:pt x="1929" y="1638"/>
                  </a:cubicBezTo>
                  <a:cubicBezTo>
                    <a:pt x="1991" y="1638"/>
                    <a:pt x="2050" y="1599"/>
                    <a:pt x="2084" y="1547"/>
                  </a:cubicBezTo>
                  <a:cubicBezTo>
                    <a:pt x="2251" y="1214"/>
                    <a:pt x="2358" y="880"/>
                    <a:pt x="2441" y="499"/>
                  </a:cubicBezTo>
                  <a:cubicBezTo>
                    <a:pt x="2466" y="387"/>
                    <a:pt x="2563" y="336"/>
                    <a:pt x="2676" y="336"/>
                  </a:cubicBezTo>
                  <a:cubicBezTo>
                    <a:pt x="2836" y="336"/>
                    <a:pt x="3028" y="439"/>
                    <a:pt x="3084" y="607"/>
                  </a:cubicBezTo>
                  <a:cubicBezTo>
                    <a:pt x="3287" y="1214"/>
                    <a:pt x="3632" y="2214"/>
                    <a:pt x="3072" y="3095"/>
                  </a:cubicBezTo>
                  <a:cubicBezTo>
                    <a:pt x="2512" y="3947"/>
                    <a:pt x="1615" y="4265"/>
                    <a:pt x="1007" y="4265"/>
                  </a:cubicBezTo>
                  <a:cubicBezTo>
                    <a:pt x="672" y="4265"/>
                    <a:pt x="425" y="4168"/>
                    <a:pt x="370" y="4012"/>
                  </a:cubicBezTo>
                  <a:cubicBezTo>
                    <a:pt x="334" y="3881"/>
                    <a:pt x="417" y="3678"/>
                    <a:pt x="643" y="3440"/>
                  </a:cubicBezTo>
                  <a:cubicBezTo>
                    <a:pt x="1060" y="2964"/>
                    <a:pt x="1405" y="2583"/>
                    <a:pt x="1679" y="2190"/>
                  </a:cubicBezTo>
                  <a:cubicBezTo>
                    <a:pt x="1739" y="2107"/>
                    <a:pt x="1715" y="2012"/>
                    <a:pt x="1644" y="1964"/>
                  </a:cubicBezTo>
                  <a:cubicBezTo>
                    <a:pt x="1611" y="1946"/>
                    <a:pt x="1576" y="1936"/>
                    <a:pt x="1542" y="1936"/>
                  </a:cubicBezTo>
                  <a:cubicBezTo>
                    <a:pt x="1488" y="1936"/>
                    <a:pt x="1439" y="1960"/>
                    <a:pt x="1417" y="2012"/>
                  </a:cubicBezTo>
                  <a:cubicBezTo>
                    <a:pt x="1143" y="2393"/>
                    <a:pt x="810" y="2762"/>
                    <a:pt x="405" y="3202"/>
                  </a:cubicBezTo>
                  <a:cubicBezTo>
                    <a:pt x="0" y="3607"/>
                    <a:pt x="0" y="3928"/>
                    <a:pt x="60" y="4119"/>
                  </a:cubicBezTo>
                  <a:cubicBezTo>
                    <a:pt x="171" y="4424"/>
                    <a:pt x="546" y="4589"/>
                    <a:pt x="1019" y="4589"/>
                  </a:cubicBezTo>
                  <a:cubicBezTo>
                    <a:pt x="1763" y="4589"/>
                    <a:pt x="2752" y="4179"/>
                    <a:pt x="3334" y="3262"/>
                  </a:cubicBezTo>
                  <a:cubicBezTo>
                    <a:pt x="3989" y="2250"/>
                    <a:pt x="3608" y="1095"/>
                    <a:pt x="3394" y="488"/>
                  </a:cubicBezTo>
                  <a:cubicBezTo>
                    <a:pt x="3287" y="172"/>
                    <a:pt x="2973" y="1"/>
                    <a:pt x="2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59"/>
          <p:cNvSpPr/>
          <p:nvPr/>
        </p:nvSpPr>
        <p:spPr>
          <a:xfrm>
            <a:off x="5048603" y="2407210"/>
            <a:ext cx="496500" cy="4965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9" name="Google Shape;369;p59"/>
          <p:cNvCxnSpPr>
            <a:stCxn id="363" idx="4"/>
          </p:cNvCxnSpPr>
          <p:nvPr/>
        </p:nvCxnSpPr>
        <p:spPr>
          <a:xfrm>
            <a:off x="2801075" y="3840375"/>
            <a:ext cx="0" cy="13350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59"/>
          <p:cNvCxnSpPr>
            <a:cxnSpLocks/>
            <a:stCxn id="368" idx="4"/>
          </p:cNvCxnSpPr>
          <p:nvPr/>
        </p:nvCxnSpPr>
        <p:spPr>
          <a:xfrm>
            <a:off x="5296853" y="2903710"/>
            <a:ext cx="0" cy="2255865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59"/>
          <p:cNvCxnSpPr>
            <a:cxnSpLocks/>
            <a:stCxn id="372" idx="4"/>
          </p:cNvCxnSpPr>
          <p:nvPr/>
        </p:nvCxnSpPr>
        <p:spPr>
          <a:xfrm>
            <a:off x="7792631" y="1975975"/>
            <a:ext cx="0" cy="31836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3" name="Google Shape;373;p59"/>
          <p:cNvGrpSpPr/>
          <p:nvPr/>
        </p:nvGrpSpPr>
        <p:grpSpPr>
          <a:xfrm>
            <a:off x="5213625" y="2502347"/>
            <a:ext cx="247351" cy="308374"/>
            <a:chOff x="8007400" y="2902278"/>
            <a:chExt cx="285230" cy="355597"/>
          </a:xfrm>
        </p:grpSpPr>
        <p:sp>
          <p:nvSpPr>
            <p:cNvPr id="374" name="Google Shape;374;p59"/>
            <p:cNvSpPr/>
            <p:nvPr/>
          </p:nvSpPr>
          <p:spPr>
            <a:xfrm>
              <a:off x="8134820" y="3165305"/>
              <a:ext cx="39851" cy="39851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9"/>
            <p:cNvSpPr/>
            <p:nvPr/>
          </p:nvSpPr>
          <p:spPr>
            <a:xfrm>
              <a:off x="8007400" y="2902278"/>
              <a:ext cx="285230" cy="355597"/>
            </a:xfrm>
            <a:custGeom>
              <a:avLst/>
              <a:gdLst/>
              <a:ahLst/>
              <a:cxnLst/>
              <a:rect l="l" t="t" r="r" b="b"/>
              <a:pathLst>
                <a:path w="8954" h="11163" extrusionOk="0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59"/>
          <p:cNvSpPr/>
          <p:nvPr/>
        </p:nvSpPr>
        <p:spPr>
          <a:xfrm>
            <a:off x="7544381" y="1479475"/>
            <a:ext cx="496500" cy="4965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59"/>
          <p:cNvGrpSpPr/>
          <p:nvPr/>
        </p:nvGrpSpPr>
        <p:grpSpPr>
          <a:xfrm>
            <a:off x="7629902" y="1568285"/>
            <a:ext cx="325639" cy="319065"/>
            <a:chOff x="6657194" y="2434073"/>
            <a:chExt cx="375507" cy="367925"/>
          </a:xfrm>
        </p:grpSpPr>
        <p:sp>
          <p:nvSpPr>
            <p:cNvPr id="377" name="Google Shape;377;p59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9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9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0" name="Google Shape;380;p59"/>
          <p:cNvCxnSpPr/>
          <p:nvPr/>
        </p:nvCxnSpPr>
        <p:spPr>
          <a:xfrm>
            <a:off x="916600" y="962050"/>
            <a:ext cx="303510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4EE8139-2C16-47AE-B080-E50CF4A9C23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273713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4EE8139-2C16-47AE-B080-E50CF4A9C2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" name="Google Shape;480;p66"/>
          <p:cNvSpPr txBox="1">
            <a:spLocks noGrp="1"/>
          </p:cNvSpPr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002060"/>
                </a:solidFill>
              </a:rPr>
              <a:t>RESULTADOS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485" name="Google Shape;485;p66"/>
          <p:cNvSpPr txBox="1">
            <a:spLocks noGrp="1"/>
          </p:cNvSpPr>
          <p:nvPr>
            <p:ph type="title" idx="5"/>
          </p:nvPr>
        </p:nvSpPr>
        <p:spPr>
          <a:xfrm>
            <a:off x="1667658" y="1223813"/>
            <a:ext cx="155906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EVALUACION DEL MODELO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486" name="Google Shape;486;p66"/>
          <p:cNvSpPr txBox="1">
            <a:spLocks noGrp="1"/>
          </p:cNvSpPr>
          <p:nvPr>
            <p:ph type="subTitle" idx="6"/>
          </p:nvPr>
        </p:nvSpPr>
        <p:spPr>
          <a:xfrm>
            <a:off x="3348076" y="1232847"/>
            <a:ext cx="54933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050" dirty="0"/>
              <a:t>A pesar de no conseguir muy buenos resultados debido a la complejidad del </a:t>
            </a:r>
            <a:r>
              <a:rPr lang="es-ES_tradnl" sz="1050" dirty="0" err="1"/>
              <a:t>dataset</a:t>
            </a:r>
            <a:r>
              <a:rPr lang="es-ES_tradnl" sz="1050" dirty="0"/>
              <a:t>, nos hemos centrado en tratar de obtener el mayor </a:t>
            </a:r>
            <a:r>
              <a:rPr lang="es-ES_tradnl" sz="1050" dirty="0" err="1"/>
              <a:t>recall</a:t>
            </a:r>
            <a:r>
              <a:rPr lang="es-ES_tradnl" sz="1050" dirty="0"/>
              <a:t> posible en predecir infartos (1) para evitar muertes.</a:t>
            </a:r>
            <a:endParaRPr sz="1050" dirty="0"/>
          </a:p>
        </p:txBody>
      </p:sp>
      <p:sp>
        <p:nvSpPr>
          <p:cNvPr id="490" name="Google Shape;490;p66"/>
          <p:cNvSpPr/>
          <p:nvPr/>
        </p:nvSpPr>
        <p:spPr>
          <a:xfrm>
            <a:off x="916600" y="1186280"/>
            <a:ext cx="629700" cy="6297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66"/>
          <p:cNvGrpSpPr/>
          <p:nvPr/>
        </p:nvGrpSpPr>
        <p:grpSpPr>
          <a:xfrm>
            <a:off x="1037958" y="1320490"/>
            <a:ext cx="399028" cy="354920"/>
            <a:chOff x="854261" y="2908813"/>
            <a:chExt cx="377474" cy="335748"/>
          </a:xfrm>
          <a:solidFill>
            <a:srgbClr val="002060"/>
          </a:solidFill>
        </p:grpSpPr>
        <p:sp>
          <p:nvSpPr>
            <p:cNvPr id="493" name="Google Shape;493;p66"/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6"/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6"/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6"/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6"/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8" name="Google Shape;508;p66"/>
          <p:cNvCxnSpPr>
            <a:cxnSpLocks/>
          </p:cNvCxnSpPr>
          <p:nvPr/>
        </p:nvCxnSpPr>
        <p:spPr>
          <a:xfrm>
            <a:off x="916600" y="962050"/>
            <a:ext cx="2382013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618EEDF-1377-4A1A-BC32-AC3764F90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8" y="2523469"/>
            <a:ext cx="2825895" cy="990325"/>
          </a:xfrm>
          <a:prstGeom prst="rect">
            <a:avLst/>
          </a:prstGeom>
        </p:spPr>
      </p:pic>
      <p:sp>
        <p:nvSpPr>
          <p:cNvPr id="47" name="Google Shape;524;p67">
            <a:extLst>
              <a:ext uri="{FF2B5EF4-FFF2-40B4-BE49-F238E27FC236}">
                <a16:creationId xmlns:a16="http://schemas.microsoft.com/office/drawing/2014/main" id="{2896D49D-DB8B-4429-8DD1-723B4CA19CD1}"/>
              </a:ext>
            </a:extLst>
          </p:cNvPr>
          <p:cNvSpPr txBox="1">
            <a:spLocks/>
          </p:cNvSpPr>
          <p:nvPr/>
        </p:nvSpPr>
        <p:spPr>
          <a:xfrm>
            <a:off x="123827" y="2026356"/>
            <a:ext cx="28258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200" dirty="0">
                <a:solidFill>
                  <a:srgbClr val="002060"/>
                </a:solidFill>
              </a:rPr>
              <a:t>DECISION TREE CLASSIFIER</a:t>
            </a:r>
          </a:p>
        </p:txBody>
      </p:sp>
      <p:sp>
        <p:nvSpPr>
          <p:cNvPr id="48" name="Google Shape;524;p67">
            <a:extLst>
              <a:ext uri="{FF2B5EF4-FFF2-40B4-BE49-F238E27FC236}">
                <a16:creationId xmlns:a16="http://schemas.microsoft.com/office/drawing/2014/main" id="{34A7DC0B-6593-4FD7-BCA4-371D7FF738F7}"/>
              </a:ext>
            </a:extLst>
          </p:cNvPr>
          <p:cNvSpPr txBox="1">
            <a:spLocks/>
          </p:cNvSpPr>
          <p:nvPr/>
        </p:nvSpPr>
        <p:spPr>
          <a:xfrm>
            <a:off x="3149527" y="2026356"/>
            <a:ext cx="28258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200" dirty="0">
                <a:solidFill>
                  <a:srgbClr val="002060"/>
                </a:solidFill>
              </a:rPr>
              <a:t>RANDOM FOREST CLASSIFIER</a:t>
            </a:r>
          </a:p>
        </p:txBody>
      </p:sp>
      <p:sp>
        <p:nvSpPr>
          <p:cNvPr id="49" name="Google Shape;524;p67">
            <a:extLst>
              <a:ext uri="{FF2B5EF4-FFF2-40B4-BE49-F238E27FC236}">
                <a16:creationId xmlns:a16="http://schemas.microsoft.com/office/drawing/2014/main" id="{FBD9ED80-2915-4A94-A829-92A183A29D59}"/>
              </a:ext>
            </a:extLst>
          </p:cNvPr>
          <p:cNvSpPr txBox="1">
            <a:spLocks/>
          </p:cNvSpPr>
          <p:nvPr/>
        </p:nvSpPr>
        <p:spPr>
          <a:xfrm>
            <a:off x="6175227" y="2026356"/>
            <a:ext cx="28258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200" dirty="0">
                <a:solidFill>
                  <a:srgbClr val="002060"/>
                </a:solidFill>
              </a:rPr>
              <a:t>XGB CLASSIFIER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2B22F9-BA2F-4FE3-83B9-00247E0C9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9528" y="2517161"/>
            <a:ext cx="2825895" cy="10029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F33BCE-CB23-46FB-A7D0-DCFE7A38F4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5227" y="2522861"/>
            <a:ext cx="2825895" cy="9915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AF3EF4-D266-40F6-97A9-1B94CE11BC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7991" y="3979878"/>
            <a:ext cx="2825895" cy="1023602"/>
          </a:xfrm>
          <a:prstGeom prst="rect">
            <a:avLst/>
          </a:prstGeom>
        </p:spPr>
      </p:pic>
      <p:sp>
        <p:nvSpPr>
          <p:cNvPr id="56" name="Google Shape;524;p67">
            <a:extLst>
              <a:ext uri="{FF2B5EF4-FFF2-40B4-BE49-F238E27FC236}">
                <a16:creationId xmlns:a16="http://schemas.microsoft.com/office/drawing/2014/main" id="{48224B70-34CF-430D-97C6-FE92E8C95DC9}"/>
              </a:ext>
            </a:extLst>
          </p:cNvPr>
          <p:cNvSpPr txBox="1">
            <a:spLocks/>
          </p:cNvSpPr>
          <p:nvPr/>
        </p:nvSpPr>
        <p:spPr>
          <a:xfrm>
            <a:off x="2137415" y="3666843"/>
            <a:ext cx="1858800" cy="3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200" dirty="0">
                <a:solidFill>
                  <a:srgbClr val="002060"/>
                </a:solidFill>
              </a:rPr>
              <a:t>SVC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774EE85-3FD1-41F0-A693-D67E5553AC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2279" y="3983653"/>
            <a:ext cx="2825895" cy="1016052"/>
          </a:xfrm>
          <a:prstGeom prst="rect">
            <a:avLst/>
          </a:prstGeom>
        </p:spPr>
      </p:pic>
      <p:sp>
        <p:nvSpPr>
          <p:cNvPr id="59" name="Google Shape;524;p67">
            <a:extLst>
              <a:ext uri="{FF2B5EF4-FFF2-40B4-BE49-F238E27FC236}">
                <a16:creationId xmlns:a16="http://schemas.microsoft.com/office/drawing/2014/main" id="{2BB63305-6A71-4127-ADFC-F084CAD24F48}"/>
              </a:ext>
            </a:extLst>
          </p:cNvPr>
          <p:cNvSpPr txBox="1">
            <a:spLocks/>
          </p:cNvSpPr>
          <p:nvPr/>
        </p:nvSpPr>
        <p:spPr>
          <a:xfrm>
            <a:off x="4963818" y="3666843"/>
            <a:ext cx="2422816" cy="32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200" dirty="0">
                <a:solidFill>
                  <a:srgbClr val="002060"/>
                </a:solidFill>
              </a:rPr>
              <a:t>LOGISTIC REGRESSION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707759-9D05-4CA7-9A20-07AD0D95C8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45253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707759-9D05-4CA7-9A20-07AD0D95C8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" name="Google Shape;582;p71"/>
          <p:cNvSpPr txBox="1">
            <a:spLocks noGrp="1"/>
          </p:cNvSpPr>
          <p:nvPr>
            <p:ph type="title"/>
          </p:nvPr>
        </p:nvSpPr>
        <p:spPr>
          <a:xfrm>
            <a:off x="366666" y="1419705"/>
            <a:ext cx="4304194" cy="18210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VISUALIZACIÓN DE RESULTADOS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584" name="Google Shape;584;p71"/>
          <p:cNvSpPr txBox="1">
            <a:spLocks noGrp="1"/>
          </p:cNvSpPr>
          <p:nvPr>
            <p:ph type="title" idx="2"/>
          </p:nvPr>
        </p:nvSpPr>
        <p:spPr>
          <a:xfrm>
            <a:off x="1641413" y="1367754"/>
            <a:ext cx="17547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03: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9" name="Google Shape;486;p66">
            <a:extLst>
              <a:ext uri="{FF2B5EF4-FFF2-40B4-BE49-F238E27FC236}">
                <a16:creationId xmlns:a16="http://schemas.microsoft.com/office/drawing/2014/main" id="{05526FE4-A493-4E47-9413-2034ACB3BD4C}"/>
              </a:ext>
            </a:extLst>
          </p:cNvPr>
          <p:cNvSpPr txBox="1">
            <a:spLocks/>
          </p:cNvSpPr>
          <p:nvPr/>
        </p:nvSpPr>
        <p:spPr>
          <a:xfrm>
            <a:off x="1873183" y="3170947"/>
            <a:ext cx="129115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ES" sz="1050" dirty="0">
                <a:solidFill>
                  <a:srgbClr val="002060"/>
                </a:solidFill>
              </a:rPr>
              <a:t>CON POWER BI</a:t>
            </a:r>
          </a:p>
        </p:txBody>
      </p:sp>
      <p:pic>
        <p:nvPicPr>
          <p:cNvPr id="14340" name="Picture 4" descr="See the source image">
            <a:extLst>
              <a:ext uri="{FF2B5EF4-FFF2-40B4-BE49-F238E27FC236}">
                <a16:creationId xmlns:a16="http://schemas.microsoft.com/office/drawing/2014/main" id="{0523C98A-E874-4CED-9507-655D8ECAA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99" y="1670154"/>
            <a:ext cx="4384301" cy="174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ursing Capstone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F7444"/>
      </a:accent1>
      <a:accent2>
        <a:srgbClr val="434343"/>
      </a:accent2>
      <a:accent3>
        <a:srgbClr val="FBD76D"/>
      </a:accent3>
      <a:accent4>
        <a:srgbClr val="DA3030"/>
      </a:accent4>
      <a:accent5>
        <a:srgbClr val="52AC79"/>
      </a:accent5>
      <a:accent6>
        <a:srgbClr val="E0B945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323</Words>
  <Application>Microsoft Office PowerPoint</Application>
  <PresentationFormat>On-screen Show (16:9)</PresentationFormat>
  <Paragraphs>56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Montserrat</vt:lpstr>
      <vt:lpstr>Montserrat ExtraBold</vt:lpstr>
      <vt:lpstr>Montserrat Medium</vt:lpstr>
      <vt:lpstr>Righteous</vt:lpstr>
      <vt:lpstr>Nursing Capstone XL by Slidesgo</vt:lpstr>
      <vt:lpstr>think-cell Slide</vt:lpstr>
      <vt:lpstr>¿Cómo predecir un infarto?</vt:lpstr>
      <vt:lpstr>PowerPoint Presentation</vt:lpstr>
      <vt:lpstr>ACERCA DEL PROYECTO</vt:lpstr>
      <vt:lpstr>INTRODUCCIÓN</vt:lpstr>
      <vt:lpstr>DATASET</vt:lpstr>
      <vt:lpstr>MODELO DE CLASIFICACIÓN</vt:lpstr>
      <vt:lpstr>ETAPAS DEL MODELO</vt:lpstr>
      <vt:lpstr>RESULTADOS</vt:lpstr>
      <vt:lpstr>VISUALIZACIÓN DE RESULTADOS</vt:lpstr>
      <vt:lpstr>PowerPoint Presentation</vt:lpstr>
      <vt:lpstr>CONCLUSIONES PRINCIPALES</vt:lpstr>
      <vt:lpstr>CONCLUSIONES GENERALES DEL PROYECTO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predecir un infarto?</dc:title>
  <cp:lastModifiedBy>Andrea Evrard Comas</cp:lastModifiedBy>
  <cp:revision>9</cp:revision>
  <dcterms:modified xsi:type="dcterms:W3CDTF">2022-12-21T18:19:07Z</dcterms:modified>
</cp:coreProperties>
</file>