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sldIdLst>
    <p:sldId id="256" r:id="rId2"/>
    <p:sldId id="257" r:id="rId3"/>
    <p:sldId id="258" r:id="rId4"/>
    <p:sldId id="264" r:id="rId5"/>
    <p:sldId id="261" r:id="rId6"/>
    <p:sldId id="262" r:id="rId7"/>
    <p:sldId id="263" r:id="rId8"/>
    <p:sldId id="265" r:id="rId9"/>
    <p:sldId id="266" r:id="rId10"/>
    <p:sldId id="267" r:id="rId11"/>
    <p:sldId id="268" r:id="rId12"/>
    <p:sldId id="269" r:id="rId13"/>
    <p:sldId id="271" r:id="rId14"/>
    <p:sldId id="272" r:id="rId15"/>
    <p:sldId id="273" r:id="rId16"/>
    <p:sldId id="270" r:id="rId17"/>
    <p:sldId id="275" r:id="rId18"/>
    <p:sldId id="276" r:id="rId19"/>
    <p:sldId id="277" r:id="rId20"/>
    <p:sldId id="278" r:id="rId21"/>
    <p:sldId id="279" r:id="rId22"/>
    <p:sldId id="280"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76" autoAdjust="0"/>
  </p:normalViewPr>
  <p:slideViewPr>
    <p:cSldViewPr>
      <p:cViewPr varScale="1">
        <p:scale>
          <a:sx n="75" d="100"/>
          <a:sy n="75" d="100"/>
        </p:scale>
        <p:origin x="-125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CBB1667-59EA-4DBC-9E0A-19775B048A9C}" type="datetimeFigureOut">
              <a:rPr lang="id-ID" smtClean="0"/>
              <a:t>23/03/2019</a:t>
            </a:fld>
            <a:endParaRPr lang="id-ID"/>
          </a:p>
        </p:txBody>
      </p:sp>
      <p:sp>
        <p:nvSpPr>
          <p:cNvPr id="8" name="Slide Number Placeholder 7"/>
          <p:cNvSpPr>
            <a:spLocks noGrp="1"/>
          </p:cNvSpPr>
          <p:nvPr>
            <p:ph type="sldNum" sz="quarter" idx="11"/>
          </p:nvPr>
        </p:nvSpPr>
        <p:spPr/>
        <p:txBody>
          <a:bodyPr/>
          <a:lstStyle/>
          <a:p>
            <a:fld id="{6A7E56A6-49B8-4329-9B3E-17270098BAD0}" type="slidenum">
              <a:rPr lang="id-ID" smtClean="0"/>
              <a:t>‹#›</a:t>
            </a:fld>
            <a:endParaRPr lang="id-ID"/>
          </a:p>
        </p:txBody>
      </p:sp>
      <p:sp>
        <p:nvSpPr>
          <p:cNvPr id="9" name="Footer Placeholder 8"/>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B1667-59EA-4DBC-9E0A-19775B048A9C}"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B1667-59EA-4DBC-9E0A-19775B048A9C}"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B1667-59EA-4DBC-9E0A-19775B048A9C}"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B1667-59EA-4DBC-9E0A-19775B048A9C}"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BB1667-59EA-4DBC-9E0A-19775B048A9C}" type="datetimeFigureOut">
              <a:rPr lang="id-ID" smtClean="0"/>
              <a:t>23/03/2019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A7E56A6-49B8-4329-9B3E-17270098BAD0}" type="slidenum">
              <a:rPr lang="id-ID" smtClean="0"/>
              <a:t>‹#›</a:t>
            </a:fld>
            <a:endParaRPr lang="id-ID"/>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CBB1667-59EA-4DBC-9E0A-19775B048A9C}" type="datetimeFigureOut">
              <a:rPr lang="id-ID" smtClean="0"/>
              <a:t>23/03/2019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A7E56A6-49B8-4329-9B3E-17270098BAD0}" type="slidenum">
              <a:rPr lang="id-ID" smtClean="0"/>
              <a:t>‹#›</a:t>
            </a:fld>
            <a:endParaRPr lang="id-ID"/>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BB1667-59EA-4DBC-9E0A-19775B048A9C}" type="datetimeFigureOut">
              <a:rPr lang="id-ID" smtClean="0"/>
              <a:t>23/03/2019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B1667-59EA-4DBC-9E0A-19775B048A9C}" type="datetimeFigureOut">
              <a:rPr lang="id-ID" smtClean="0"/>
              <a:t>23/03/2019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B1667-59EA-4DBC-9E0A-19775B048A9C}" type="datetimeFigureOut">
              <a:rPr lang="id-ID" smtClean="0"/>
              <a:t>23/03/2019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B1667-59EA-4DBC-9E0A-19775B048A9C}" type="datetimeFigureOut">
              <a:rPr lang="id-ID" smtClean="0"/>
              <a:t>23/03/2019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CBB1667-59EA-4DBC-9E0A-19775B048A9C}" type="datetimeFigureOut">
              <a:rPr lang="id-ID" smtClean="0"/>
              <a:t>23/03/2019</a:t>
            </a:fld>
            <a:endParaRPr lang="id-ID"/>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A7E56A6-49B8-4329-9B3E-17270098BAD0}" type="slidenum">
              <a:rPr lang="id-ID" smtClean="0"/>
              <a:t>‹#›</a:t>
            </a:fld>
            <a:endParaRPr lang="id-ID"/>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id-ID"/>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elajarpython.com/tutorial/tipe-data-python" TargetMode="External"/><Relationship Id="rId2" Type="http://schemas.openxmlformats.org/officeDocument/2006/relationships/hyperlink" Target="https://www.petanikode.com/python-operator/" TargetMode="External"/><Relationship Id="rId1" Type="http://schemas.openxmlformats.org/officeDocument/2006/relationships/slideLayout" Target="../slideLayouts/slideLayout2.xml"/><Relationship Id="rId4" Type="http://schemas.openxmlformats.org/officeDocument/2006/relationships/hyperlink" Target="https://belajarpython.com/tutorial/kondisi-if-else-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700808"/>
            <a:ext cx="7772400" cy="1780108"/>
          </a:xfrm>
        </p:spPr>
        <p:txBody>
          <a:bodyPr>
            <a:normAutofit fontScale="90000"/>
          </a:bodyPr>
          <a:lstStyle/>
          <a:p>
            <a:pPr algn="ctr"/>
            <a:r>
              <a:rPr lang="id-ID" sz="8800" dirty="0" smtClean="0"/>
              <a:t>Pengantar Python</a:t>
            </a:r>
            <a:endParaRPr lang="id-ID" sz="8800" dirty="0"/>
          </a:p>
        </p:txBody>
      </p:sp>
      <p:sp>
        <p:nvSpPr>
          <p:cNvPr id="3" name="Subtitle 2"/>
          <p:cNvSpPr>
            <a:spLocks noGrp="1"/>
          </p:cNvSpPr>
          <p:nvPr>
            <p:ph type="subTitle" idx="1"/>
          </p:nvPr>
        </p:nvSpPr>
        <p:spPr>
          <a:xfrm>
            <a:off x="1414252" y="4221088"/>
            <a:ext cx="6400800" cy="1473200"/>
          </a:xfrm>
        </p:spPr>
        <p:txBody>
          <a:bodyPr/>
          <a:lstStyle/>
          <a:p>
            <a:pPr algn="l"/>
            <a:r>
              <a:rPr lang="id-ID" dirty="0" smtClean="0"/>
              <a:t>		</a:t>
            </a:r>
            <a:r>
              <a:rPr lang="id-ID" sz="2000" dirty="0" smtClean="0"/>
              <a:t>Nama	: Andrea Faldo</a:t>
            </a:r>
          </a:p>
          <a:p>
            <a:pPr algn="l"/>
            <a:r>
              <a:rPr lang="id-ID" sz="2000" dirty="0" smtClean="0"/>
              <a:t>		Kls	: 4ia17</a:t>
            </a:r>
          </a:p>
          <a:p>
            <a:pPr algn="l"/>
            <a:r>
              <a:rPr lang="id-ID" sz="2000" dirty="0" smtClean="0"/>
              <a:t>		Npm	: 50415723</a:t>
            </a:r>
          </a:p>
        </p:txBody>
      </p:sp>
    </p:spTree>
    <p:extLst>
      <p:ext uri="{BB962C8B-B14F-4D97-AF65-F5344CB8AC3E}">
        <p14:creationId xmlns:p14="http://schemas.microsoft.com/office/powerpoint/2010/main" val="633959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0"/>
            <a:ext cx="7315200" cy="1154097"/>
          </a:xfrm>
        </p:spPr>
        <p:txBody>
          <a:bodyPr/>
          <a:lstStyle/>
          <a:p>
            <a:pPr algn="ctr"/>
            <a:r>
              <a:rPr lang="id-ID" dirty="0" smtClean="0"/>
              <a:t>While loop</a:t>
            </a:r>
            <a:endParaRPr lang="id-ID" dirty="0"/>
          </a:p>
        </p:txBody>
      </p:sp>
      <p:sp>
        <p:nvSpPr>
          <p:cNvPr id="2" name="Content Placeholder 1"/>
          <p:cNvSpPr>
            <a:spLocks noGrp="1"/>
          </p:cNvSpPr>
          <p:nvPr>
            <p:ph idx="1"/>
          </p:nvPr>
        </p:nvSpPr>
        <p:spPr>
          <a:xfrm>
            <a:off x="914400" y="1700808"/>
            <a:ext cx="7315200" cy="3539527"/>
          </a:xfrm>
        </p:spPr>
        <p:txBody>
          <a:bodyPr/>
          <a:lstStyle/>
          <a:p>
            <a:r>
              <a:rPr lang="id-ID" dirty="0"/>
              <a:t>Pengulangan While Loop di dalam bahasa pemrograman Python dieksesusi statement berkali-kali selama kondisi bernilai benar atau </a:t>
            </a:r>
            <a:r>
              <a:rPr lang="id-ID" dirty="0" smtClean="0"/>
              <a:t>True.</a:t>
            </a:r>
          </a:p>
          <a:p>
            <a:endParaRPr lang="id-ID"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7648"/>
            <a:ext cx="3384376" cy="1722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3946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404664"/>
            <a:ext cx="7315200" cy="1154097"/>
          </a:xfrm>
        </p:spPr>
        <p:txBody>
          <a:bodyPr>
            <a:normAutofit fontScale="90000"/>
          </a:bodyPr>
          <a:lstStyle/>
          <a:p>
            <a:pPr algn="ctr"/>
            <a:r>
              <a:rPr lang="id-ID" b="1" dirty="0"/>
              <a:t>For Loop</a:t>
            </a:r>
            <a:br>
              <a:rPr lang="id-ID" b="1" dirty="0"/>
            </a:br>
            <a:endParaRPr lang="id-ID" dirty="0"/>
          </a:p>
        </p:txBody>
      </p:sp>
      <p:sp>
        <p:nvSpPr>
          <p:cNvPr id="2" name="Content Placeholder 1"/>
          <p:cNvSpPr>
            <a:spLocks noGrp="1"/>
          </p:cNvSpPr>
          <p:nvPr>
            <p:ph idx="1"/>
          </p:nvPr>
        </p:nvSpPr>
        <p:spPr>
          <a:xfrm>
            <a:off x="827584" y="1340768"/>
            <a:ext cx="7315200" cy="3539527"/>
          </a:xfrm>
        </p:spPr>
        <p:txBody>
          <a:bodyPr/>
          <a:lstStyle/>
          <a:p>
            <a:r>
              <a:rPr lang="id-ID" dirty="0"/>
              <a:t>Pengulangan for pada Python memiliki kemampuan untuk mengulangi item dari urutan apapun, seperti list atau string.</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4536504"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422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404664"/>
            <a:ext cx="7315200" cy="1154097"/>
          </a:xfrm>
        </p:spPr>
        <p:txBody>
          <a:bodyPr>
            <a:normAutofit fontScale="90000"/>
          </a:bodyPr>
          <a:lstStyle/>
          <a:p>
            <a:pPr algn="ctr"/>
            <a:r>
              <a:rPr lang="id-ID" b="1" dirty="0"/>
              <a:t>Nested Loop</a:t>
            </a:r>
            <a:br>
              <a:rPr lang="id-ID" b="1" dirty="0"/>
            </a:br>
            <a:endParaRPr lang="id-ID" dirty="0"/>
          </a:p>
        </p:txBody>
      </p:sp>
      <p:sp>
        <p:nvSpPr>
          <p:cNvPr id="2" name="Content Placeholder 1"/>
          <p:cNvSpPr>
            <a:spLocks noGrp="1"/>
          </p:cNvSpPr>
          <p:nvPr>
            <p:ph idx="1"/>
          </p:nvPr>
        </p:nvSpPr>
        <p:spPr>
          <a:xfrm>
            <a:off x="899592" y="1412776"/>
            <a:ext cx="7315200" cy="3539527"/>
          </a:xfrm>
        </p:spPr>
        <p:txBody>
          <a:bodyPr/>
          <a:lstStyle/>
          <a:p>
            <a:r>
              <a:rPr lang="id-ID" dirty="0"/>
              <a:t>Bahasa pemrograman Python memungkinkan penggunaan satu lingkaran di dalam loop lain. Bagian berikut menunjukkan beberapa contoh untuk menggambarkan konsep </a:t>
            </a:r>
            <a:r>
              <a:rPr lang="id-ID" dirty="0" smtClean="0"/>
              <a:t>tersebebut.</a:t>
            </a:r>
          </a:p>
          <a:p>
            <a:r>
              <a:rPr lang="id-ID" dirty="0" smtClean="0"/>
              <a:t>Contoh :</a:t>
            </a:r>
          </a:p>
          <a:p>
            <a:pPr marL="45720" indent="0">
              <a:buNone/>
            </a:pPr>
            <a:endParaRPr lang="id-ID"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12976"/>
            <a:ext cx="4536504"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813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7624" y="10840"/>
            <a:ext cx="7315200" cy="1154097"/>
          </a:xfrm>
        </p:spPr>
        <p:txBody>
          <a:bodyPr/>
          <a:lstStyle/>
          <a:p>
            <a:pPr algn="ctr"/>
            <a:r>
              <a:rPr lang="en-US" dirty="0" err="1"/>
              <a:t>Struktur</a:t>
            </a:r>
            <a:r>
              <a:rPr lang="en-US" dirty="0"/>
              <a:t> data</a:t>
            </a:r>
            <a:endParaRPr lang="id-ID" dirty="0"/>
          </a:p>
        </p:txBody>
      </p:sp>
      <p:sp>
        <p:nvSpPr>
          <p:cNvPr id="2" name="Content Placeholder 1"/>
          <p:cNvSpPr>
            <a:spLocks noGrp="1"/>
          </p:cNvSpPr>
          <p:nvPr>
            <p:ph idx="1"/>
          </p:nvPr>
        </p:nvSpPr>
        <p:spPr>
          <a:xfrm>
            <a:off x="899592" y="1124744"/>
            <a:ext cx="7315200" cy="3539527"/>
          </a:xfrm>
        </p:spPr>
        <p:txBody>
          <a:bodyPr/>
          <a:lstStyle/>
          <a:p>
            <a:r>
              <a:rPr lang="en-US" dirty="0" err="1"/>
              <a:t>Struktur</a:t>
            </a:r>
            <a:r>
              <a:rPr lang="en-US" dirty="0"/>
              <a:t> Data </a:t>
            </a:r>
            <a:r>
              <a:rPr lang="en-US" dirty="0" err="1"/>
              <a:t>adalah</a:t>
            </a:r>
            <a:r>
              <a:rPr lang="en-US" dirty="0"/>
              <a:t> </a:t>
            </a:r>
            <a:r>
              <a:rPr lang="en-US" dirty="0" err="1"/>
              <a:t>struktur</a:t>
            </a:r>
            <a:r>
              <a:rPr lang="en-US" dirty="0"/>
              <a:t> yang </a:t>
            </a:r>
            <a:r>
              <a:rPr lang="en-US" dirty="0" err="1"/>
              <a:t>dapat</a:t>
            </a:r>
            <a:r>
              <a:rPr lang="en-US" dirty="0"/>
              <a:t> </a:t>
            </a:r>
            <a:r>
              <a:rPr lang="en-US" dirty="0" err="1"/>
              <a:t>menyimpan</a:t>
            </a:r>
            <a:r>
              <a:rPr lang="en-US" dirty="0"/>
              <a:t> </a:t>
            </a:r>
            <a:r>
              <a:rPr lang="en-US" dirty="0" err="1"/>
              <a:t>dan</a:t>
            </a:r>
            <a:r>
              <a:rPr lang="en-US" dirty="0"/>
              <a:t> </a:t>
            </a:r>
            <a:r>
              <a:rPr lang="en-US" dirty="0" err="1"/>
              <a:t>mengorganisasikan</a:t>
            </a:r>
            <a:r>
              <a:rPr lang="en-US" dirty="0"/>
              <a:t> </a:t>
            </a:r>
            <a:r>
              <a:rPr lang="en-US" dirty="0" err="1"/>
              <a:t>kumpulan</a:t>
            </a:r>
            <a:r>
              <a:rPr lang="en-US" dirty="0"/>
              <a:t> data. </a:t>
            </a:r>
            <a:r>
              <a:rPr lang="en-US" dirty="0" err="1"/>
              <a:t>Berikut</a:t>
            </a:r>
            <a:r>
              <a:rPr lang="en-US" dirty="0"/>
              <a:t> </a:t>
            </a:r>
            <a:r>
              <a:rPr lang="en-US" dirty="0" err="1"/>
              <a:t>struktur</a:t>
            </a:r>
            <a:r>
              <a:rPr lang="en-US" dirty="0"/>
              <a:t> data yang </a:t>
            </a:r>
            <a:r>
              <a:rPr lang="en-US" dirty="0" err="1"/>
              <a:t>ada</a:t>
            </a:r>
            <a:r>
              <a:rPr lang="en-US" dirty="0"/>
              <a:t> </a:t>
            </a:r>
            <a:r>
              <a:rPr lang="en-US" dirty="0" err="1"/>
              <a:t>dalam</a:t>
            </a:r>
            <a:r>
              <a:rPr lang="en-US" dirty="0"/>
              <a:t> Python.</a:t>
            </a:r>
          </a:p>
          <a:p>
            <a:r>
              <a:rPr lang="sv-SE" dirty="0"/>
              <a:t>Dalam Python terdapat </a:t>
            </a:r>
            <a:r>
              <a:rPr lang="id-ID" dirty="0" smtClean="0"/>
              <a:t>tiga</a:t>
            </a:r>
            <a:r>
              <a:rPr lang="sv-SE" dirty="0" smtClean="0"/>
              <a:t> </a:t>
            </a:r>
            <a:r>
              <a:rPr lang="sv-SE" dirty="0"/>
              <a:t>struktur data </a:t>
            </a:r>
            <a:r>
              <a:rPr lang="sv-SE" i="1" dirty="0"/>
              <a:t>built-in</a:t>
            </a:r>
            <a:r>
              <a:rPr lang="sv-SE" dirty="0"/>
              <a:t> </a:t>
            </a:r>
            <a:r>
              <a:rPr lang="id-ID" dirty="0" smtClean="0"/>
              <a:t>yaitu :</a:t>
            </a:r>
          </a:p>
          <a:p>
            <a:pPr lvl="1"/>
            <a:r>
              <a:rPr lang="en-US" dirty="0" smtClean="0"/>
              <a:t>List</a:t>
            </a:r>
            <a:endParaRPr lang="id-ID" dirty="0" smtClean="0"/>
          </a:p>
          <a:p>
            <a:pPr lvl="1"/>
            <a:r>
              <a:rPr lang="en-US" dirty="0" smtClean="0"/>
              <a:t>Tuple </a:t>
            </a:r>
            <a:endParaRPr lang="id-ID" dirty="0" smtClean="0"/>
          </a:p>
          <a:p>
            <a:pPr lvl="1"/>
            <a:r>
              <a:rPr lang="en-US" dirty="0" smtClean="0"/>
              <a:t>Dictionary</a:t>
            </a:r>
            <a:endParaRPr lang="id-ID" dirty="0" smtClean="0"/>
          </a:p>
          <a:p>
            <a:pPr marL="320040" lvl="1" indent="0">
              <a:buNone/>
            </a:pPr>
            <a:endParaRPr lang="id-ID" dirty="0"/>
          </a:p>
        </p:txBody>
      </p:sp>
    </p:spTree>
    <p:extLst>
      <p:ext uri="{BB962C8B-B14F-4D97-AF65-F5344CB8AC3E}">
        <p14:creationId xmlns:p14="http://schemas.microsoft.com/office/powerpoint/2010/main" val="3437849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7315200" cy="1154097"/>
          </a:xfrm>
        </p:spPr>
        <p:txBody>
          <a:bodyPr/>
          <a:lstStyle/>
          <a:p>
            <a:pPr algn="ctr"/>
            <a:r>
              <a:rPr lang="id-ID" dirty="0" smtClean="0"/>
              <a:t>List</a:t>
            </a:r>
            <a:endParaRPr lang="id-ID" dirty="0"/>
          </a:p>
        </p:txBody>
      </p:sp>
      <p:sp>
        <p:nvSpPr>
          <p:cNvPr id="3" name="Content Placeholder 2"/>
          <p:cNvSpPr>
            <a:spLocks noGrp="1"/>
          </p:cNvSpPr>
          <p:nvPr>
            <p:ph idx="1"/>
          </p:nvPr>
        </p:nvSpPr>
        <p:spPr>
          <a:xfrm>
            <a:off x="971600" y="1340768"/>
            <a:ext cx="7315200" cy="3539527"/>
          </a:xfrm>
        </p:spPr>
        <p:txBody>
          <a:bodyPr/>
          <a:lstStyle/>
          <a:p>
            <a:r>
              <a:rPr lang="id-ID" dirty="0"/>
              <a:t>List adalah tipe data yang paling serbaguna yang tersedia dalam bahasa Python, yang dapat ditulis sebagai daftar nilai yang dipisahkan koma (item) antara tanda kurung siku. Hal penting tentang daftar adalah item dalam list tidak boleh sama jenisnya.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96952"/>
            <a:ext cx="6624736"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663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315200" cy="1154097"/>
          </a:xfrm>
        </p:spPr>
        <p:txBody>
          <a:bodyPr/>
          <a:lstStyle/>
          <a:p>
            <a:pPr algn="ctr"/>
            <a:r>
              <a:rPr lang="id-ID" dirty="0" smtClean="0"/>
              <a:t>Tuple</a:t>
            </a:r>
            <a:endParaRPr lang="id-ID" dirty="0"/>
          </a:p>
        </p:txBody>
      </p:sp>
      <p:sp>
        <p:nvSpPr>
          <p:cNvPr id="3" name="Content Placeholder 2"/>
          <p:cNvSpPr>
            <a:spLocks noGrp="1"/>
          </p:cNvSpPr>
          <p:nvPr>
            <p:ph idx="1"/>
          </p:nvPr>
        </p:nvSpPr>
        <p:spPr>
          <a:xfrm>
            <a:off x="899592" y="1340768"/>
            <a:ext cx="7315200" cy="3539527"/>
          </a:xfrm>
        </p:spPr>
        <p:txBody>
          <a:bodyPr/>
          <a:lstStyle/>
          <a:p>
            <a:r>
              <a:rPr lang="id-ID" dirty="0"/>
              <a:t>Sebuah tupel adalah urutan objek Python yang tidak berubah. Tupel adalah urutan, seperti daftar. Perbedaan utama antara tupel dan daftarnya adalah bahwa tupel tidak dapat diubah tidak seperti List Python. Tupel menggunakan tanda kurung, sedangkan List Python menggunakan tanda kurung siku.</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847"/>
          <a:stretch/>
        </p:blipFill>
        <p:spPr bwMode="auto">
          <a:xfrm>
            <a:off x="1174924" y="3505696"/>
            <a:ext cx="6480720" cy="1667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542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03648" y="19100"/>
            <a:ext cx="7315200" cy="1154097"/>
          </a:xfrm>
        </p:spPr>
        <p:txBody>
          <a:bodyPr/>
          <a:lstStyle/>
          <a:p>
            <a:pPr algn="ctr"/>
            <a:r>
              <a:rPr lang="en-US" dirty="0"/>
              <a:t>dictionary</a:t>
            </a:r>
            <a:endParaRPr lang="id-ID" dirty="0"/>
          </a:p>
        </p:txBody>
      </p:sp>
      <p:sp>
        <p:nvSpPr>
          <p:cNvPr id="2" name="Content Placeholder 1"/>
          <p:cNvSpPr>
            <a:spLocks noGrp="1"/>
          </p:cNvSpPr>
          <p:nvPr>
            <p:ph idx="1"/>
          </p:nvPr>
        </p:nvSpPr>
        <p:spPr>
          <a:xfrm>
            <a:off x="1043608" y="1484784"/>
            <a:ext cx="7315200" cy="3539527"/>
          </a:xfrm>
        </p:spPr>
        <p:txBody>
          <a:bodyPr/>
          <a:lstStyle/>
          <a:p>
            <a:r>
              <a:rPr lang="en-US" dirty="0"/>
              <a:t>Dictionary </a:t>
            </a:r>
            <a:r>
              <a:rPr lang="en-US" dirty="0" err="1"/>
              <a:t>seperti</a:t>
            </a:r>
            <a:r>
              <a:rPr lang="en-US" dirty="0"/>
              <a:t> </a:t>
            </a:r>
            <a:r>
              <a:rPr lang="en-US" dirty="0" err="1"/>
              <a:t>buku</a:t>
            </a:r>
            <a:r>
              <a:rPr lang="en-US" dirty="0"/>
              <a:t> </a:t>
            </a:r>
            <a:r>
              <a:rPr lang="en-US" dirty="0" err="1"/>
              <a:t>alamat</a:t>
            </a:r>
            <a:r>
              <a:rPr lang="en-US" dirty="0"/>
              <a:t>, </a:t>
            </a:r>
            <a:r>
              <a:rPr lang="en-US" dirty="0" err="1"/>
              <a:t>dengan</a:t>
            </a:r>
            <a:r>
              <a:rPr lang="en-US" dirty="0"/>
              <a:t> </a:t>
            </a:r>
            <a:r>
              <a:rPr lang="en-US" dirty="0" err="1"/>
              <a:t>buku</a:t>
            </a:r>
            <a:r>
              <a:rPr lang="en-US" dirty="0"/>
              <a:t> </a:t>
            </a:r>
            <a:r>
              <a:rPr lang="en-US" dirty="0" err="1"/>
              <a:t>alamat</a:t>
            </a:r>
            <a:r>
              <a:rPr lang="en-US" dirty="0"/>
              <a:t> </a:t>
            </a:r>
            <a:r>
              <a:rPr lang="en-US" dirty="0" err="1"/>
              <a:t>anda</a:t>
            </a:r>
            <a:r>
              <a:rPr lang="en-US" dirty="0"/>
              <a:t> </a:t>
            </a:r>
            <a:r>
              <a:rPr lang="en-US" dirty="0" err="1"/>
              <a:t>bisa</a:t>
            </a:r>
            <a:r>
              <a:rPr lang="en-US" dirty="0"/>
              <a:t> </a:t>
            </a:r>
            <a:r>
              <a:rPr lang="en-US" dirty="0" err="1"/>
              <a:t>mencari</a:t>
            </a:r>
            <a:r>
              <a:rPr lang="en-US" dirty="0"/>
              <a:t> </a:t>
            </a:r>
            <a:r>
              <a:rPr lang="en-US" dirty="0" err="1"/>
              <a:t>alamat</a:t>
            </a:r>
            <a:r>
              <a:rPr lang="en-US" dirty="0"/>
              <a:t> </a:t>
            </a:r>
            <a:r>
              <a:rPr lang="en-US" dirty="0" err="1"/>
              <a:t>atau</a:t>
            </a:r>
            <a:r>
              <a:rPr lang="en-US" dirty="0"/>
              <a:t> detail </a:t>
            </a:r>
            <a:r>
              <a:rPr lang="en-US" dirty="0" err="1"/>
              <a:t>kontak</a:t>
            </a:r>
            <a:r>
              <a:rPr lang="en-US" dirty="0"/>
              <a:t> </a:t>
            </a:r>
            <a:r>
              <a:rPr lang="en-US" dirty="0" err="1"/>
              <a:t>hanya</a:t>
            </a:r>
            <a:r>
              <a:rPr lang="en-US" dirty="0"/>
              <a:t> </a:t>
            </a:r>
            <a:r>
              <a:rPr lang="en-US" dirty="0" err="1"/>
              <a:t>menggunakan</a:t>
            </a:r>
            <a:r>
              <a:rPr lang="en-US" dirty="0"/>
              <a:t> </a:t>
            </a:r>
            <a:r>
              <a:rPr lang="en-US" dirty="0" err="1"/>
              <a:t>nama</a:t>
            </a:r>
            <a:r>
              <a:rPr lang="en-US" dirty="0"/>
              <a:t> orang yang </a:t>
            </a:r>
            <a:r>
              <a:rPr lang="en-US" dirty="0" err="1"/>
              <a:t>anda</a:t>
            </a:r>
            <a:r>
              <a:rPr lang="en-US" dirty="0"/>
              <a:t> </a:t>
            </a:r>
            <a:r>
              <a:rPr lang="en-US" dirty="0" err="1"/>
              <a:t>cari</a:t>
            </a:r>
            <a:r>
              <a:rPr lang="en-US" dirty="0"/>
              <a:t>. Kita </a:t>
            </a:r>
            <a:r>
              <a:rPr lang="en-US" dirty="0" err="1"/>
              <a:t>mengasosiasikan</a:t>
            </a:r>
            <a:r>
              <a:rPr lang="en-US" dirty="0"/>
              <a:t> key (</a:t>
            </a:r>
            <a:r>
              <a:rPr lang="en-US" dirty="0" err="1"/>
              <a:t>nama</a:t>
            </a:r>
            <a:r>
              <a:rPr lang="en-US" dirty="0"/>
              <a:t>) </a:t>
            </a:r>
            <a:r>
              <a:rPr lang="en-US" dirty="0" err="1"/>
              <a:t>dengan</a:t>
            </a:r>
            <a:r>
              <a:rPr lang="en-US" dirty="0"/>
              <a:t> value (detail). </a:t>
            </a:r>
            <a:r>
              <a:rPr lang="en-US" dirty="0" err="1"/>
              <a:t>Catatan</a:t>
            </a:r>
            <a:r>
              <a:rPr lang="en-US" dirty="0"/>
              <a:t> key </a:t>
            </a:r>
            <a:r>
              <a:rPr lang="en-US" dirty="0" err="1"/>
              <a:t>harus</a:t>
            </a:r>
            <a:r>
              <a:rPr lang="en-US" dirty="0"/>
              <a:t> </a:t>
            </a:r>
            <a:r>
              <a:rPr lang="en-US" dirty="0" err="1"/>
              <a:t>bersifat</a:t>
            </a:r>
            <a:r>
              <a:rPr lang="en-US" dirty="0"/>
              <a:t> </a:t>
            </a:r>
            <a:r>
              <a:rPr lang="en-US" dirty="0" err="1"/>
              <a:t>unik</a:t>
            </a:r>
            <a:r>
              <a:rPr lang="en-US" dirty="0"/>
              <a:t>, </a:t>
            </a:r>
            <a:r>
              <a:rPr lang="en-US" dirty="0" err="1"/>
              <a:t>anda</a:t>
            </a:r>
            <a:r>
              <a:rPr lang="en-US" dirty="0"/>
              <a:t> </a:t>
            </a:r>
            <a:r>
              <a:rPr lang="en-US" dirty="0" err="1"/>
              <a:t>tidak</a:t>
            </a:r>
            <a:r>
              <a:rPr lang="en-US" dirty="0"/>
              <a:t> </a:t>
            </a:r>
            <a:r>
              <a:rPr lang="en-US" dirty="0" err="1"/>
              <a:t>bisa</a:t>
            </a:r>
            <a:r>
              <a:rPr lang="en-US" dirty="0"/>
              <a:t> </a:t>
            </a:r>
            <a:r>
              <a:rPr lang="en-US" dirty="0" err="1"/>
              <a:t>menemukan</a:t>
            </a:r>
            <a:r>
              <a:rPr lang="en-US" dirty="0"/>
              <a:t> </a:t>
            </a:r>
            <a:r>
              <a:rPr lang="en-US" dirty="0" err="1"/>
              <a:t>informasi</a:t>
            </a:r>
            <a:r>
              <a:rPr lang="en-US" dirty="0"/>
              <a:t> yang </a:t>
            </a:r>
            <a:r>
              <a:rPr lang="en-US" dirty="0" err="1"/>
              <a:t>tepat</a:t>
            </a:r>
            <a:r>
              <a:rPr lang="en-US" dirty="0"/>
              <a:t> </a:t>
            </a:r>
            <a:r>
              <a:rPr lang="en-US" dirty="0" err="1"/>
              <a:t>jika</a:t>
            </a:r>
            <a:r>
              <a:rPr lang="en-US" dirty="0"/>
              <a:t> </a:t>
            </a:r>
            <a:r>
              <a:rPr lang="en-US" dirty="0" err="1"/>
              <a:t>ada</a:t>
            </a:r>
            <a:r>
              <a:rPr lang="en-US" dirty="0"/>
              <a:t> </a:t>
            </a:r>
            <a:r>
              <a:rPr lang="en-US" dirty="0" err="1"/>
              <a:t>dua</a:t>
            </a:r>
            <a:r>
              <a:rPr lang="en-US" dirty="0"/>
              <a:t> orang yang </a:t>
            </a:r>
            <a:r>
              <a:rPr lang="en-US" dirty="0" err="1"/>
              <a:t>mempunyai</a:t>
            </a:r>
            <a:r>
              <a:rPr lang="en-US" dirty="0"/>
              <a:t> </a:t>
            </a:r>
            <a:r>
              <a:rPr lang="en-US" dirty="0" err="1"/>
              <a:t>nama</a:t>
            </a:r>
            <a:r>
              <a:rPr lang="en-US" dirty="0"/>
              <a:t> yang </a:t>
            </a:r>
            <a:r>
              <a:rPr lang="en-US" dirty="0" err="1"/>
              <a:t>sama</a:t>
            </a:r>
            <a:r>
              <a:rPr lang="en-US" dirty="0"/>
              <a:t> </a:t>
            </a:r>
            <a:r>
              <a:rPr lang="en-US" dirty="0" err="1"/>
              <a:t>dalam</a:t>
            </a:r>
            <a:r>
              <a:rPr lang="en-US" dirty="0"/>
              <a:t> </a:t>
            </a:r>
            <a:r>
              <a:rPr lang="en-US" dirty="0" err="1"/>
              <a:t>buku</a:t>
            </a:r>
            <a:r>
              <a:rPr lang="en-US" dirty="0"/>
              <a:t> </a:t>
            </a:r>
            <a:r>
              <a:rPr lang="en-US" dirty="0" err="1"/>
              <a:t>alamat</a:t>
            </a:r>
            <a:r>
              <a:rPr lang="en-US" dirty="0"/>
              <a:t> </a:t>
            </a:r>
            <a:r>
              <a:rPr lang="en-US" dirty="0" err="1"/>
              <a:t>anda</a:t>
            </a:r>
            <a:r>
              <a:rPr lang="en-US" dirty="0"/>
              <a:t>.</a:t>
            </a:r>
          </a:p>
          <a:p>
            <a:endParaRPr lang="id-ID"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684"/>
          <a:stretch/>
        </p:blipFill>
        <p:spPr bwMode="auto">
          <a:xfrm>
            <a:off x="1331640" y="3717032"/>
            <a:ext cx="5472609" cy="78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2953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315200" cy="1154097"/>
          </a:xfrm>
        </p:spPr>
        <p:txBody>
          <a:bodyPr/>
          <a:lstStyle/>
          <a:p>
            <a:pPr algn="ctr"/>
            <a:r>
              <a:rPr lang="en-US" dirty="0" err="1"/>
              <a:t>Kondisi</a:t>
            </a:r>
            <a:r>
              <a:rPr lang="en-US" dirty="0"/>
              <a:t> if</a:t>
            </a:r>
            <a:endParaRPr lang="id-ID" dirty="0"/>
          </a:p>
        </p:txBody>
      </p:sp>
      <p:sp>
        <p:nvSpPr>
          <p:cNvPr id="3" name="Content Placeholder 2"/>
          <p:cNvSpPr>
            <a:spLocks noGrp="1"/>
          </p:cNvSpPr>
          <p:nvPr>
            <p:ph idx="1"/>
          </p:nvPr>
        </p:nvSpPr>
        <p:spPr>
          <a:xfrm>
            <a:off x="971600" y="1412776"/>
            <a:ext cx="7315200" cy="3539527"/>
          </a:xfrm>
        </p:spPr>
        <p:txBody>
          <a:bodyPr/>
          <a:lstStyle/>
          <a:p>
            <a:r>
              <a:rPr lang="en-US" dirty="0" err="1"/>
              <a:t>Pengambilan</a:t>
            </a:r>
            <a:r>
              <a:rPr lang="en-US" dirty="0"/>
              <a:t> </a:t>
            </a:r>
            <a:r>
              <a:rPr lang="en-US" dirty="0" err="1"/>
              <a:t>keputusan</a:t>
            </a:r>
            <a:r>
              <a:rPr lang="en-US" dirty="0"/>
              <a:t> (</a:t>
            </a:r>
            <a:r>
              <a:rPr lang="en-US" dirty="0" err="1"/>
              <a:t>kondisi</a:t>
            </a:r>
            <a:r>
              <a:rPr lang="en-US" dirty="0"/>
              <a:t> if) </a:t>
            </a:r>
            <a:r>
              <a:rPr lang="en-US" dirty="0" err="1"/>
              <a:t>digunakan</a:t>
            </a:r>
            <a:r>
              <a:rPr lang="en-US" dirty="0"/>
              <a:t> </a:t>
            </a:r>
            <a:r>
              <a:rPr lang="en-US" dirty="0" err="1"/>
              <a:t>untuk</a:t>
            </a:r>
            <a:r>
              <a:rPr lang="en-US" dirty="0"/>
              <a:t> </a:t>
            </a:r>
            <a:r>
              <a:rPr lang="en-US" dirty="0" err="1"/>
              <a:t>mengantisipasi</a:t>
            </a:r>
            <a:r>
              <a:rPr lang="en-US" dirty="0"/>
              <a:t> </a:t>
            </a:r>
            <a:r>
              <a:rPr lang="en-US" dirty="0" err="1"/>
              <a:t>kondisi</a:t>
            </a:r>
            <a:r>
              <a:rPr lang="en-US" dirty="0"/>
              <a:t> yang </a:t>
            </a:r>
            <a:r>
              <a:rPr lang="en-US" dirty="0" err="1"/>
              <a:t>terjadi</a:t>
            </a:r>
            <a:r>
              <a:rPr lang="en-US" dirty="0"/>
              <a:t> </a:t>
            </a:r>
            <a:r>
              <a:rPr lang="en-US" dirty="0" err="1"/>
              <a:t>saat</a:t>
            </a:r>
            <a:r>
              <a:rPr lang="en-US" dirty="0"/>
              <a:t> </a:t>
            </a:r>
            <a:r>
              <a:rPr lang="en-US" dirty="0" err="1"/>
              <a:t>jalanya</a:t>
            </a:r>
            <a:r>
              <a:rPr lang="en-US" dirty="0"/>
              <a:t> program </a:t>
            </a:r>
            <a:r>
              <a:rPr lang="en-US" dirty="0" err="1"/>
              <a:t>dan</a:t>
            </a:r>
            <a:r>
              <a:rPr lang="en-US" dirty="0"/>
              <a:t> </a:t>
            </a:r>
            <a:r>
              <a:rPr lang="en-US" dirty="0" err="1"/>
              <a:t>menentukan</a:t>
            </a:r>
            <a:r>
              <a:rPr lang="en-US" dirty="0"/>
              <a:t> </a:t>
            </a:r>
            <a:r>
              <a:rPr lang="en-US" dirty="0" err="1"/>
              <a:t>tindakan</a:t>
            </a:r>
            <a:r>
              <a:rPr lang="en-US" dirty="0"/>
              <a:t> </a:t>
            </a:r>
            <a:r>
              <a:rPr lang="en-US" dirty="0" err="1"/>
              <a:t>apa</a:t>
            </a:r>
            <a:r>
              <a:rPr lang="en-US" dirty="0"/>
              <a:t> yang </a:t>
            </a:r>
            <a:r>
              <a:rPr lang="en-US" dirty="0" err="1"/>
              <a:t>akan</a:t>
            </a:r>
            <a:r>
              <a:rPr lang="en-US" dirty="0"/>
              <a:t> </a:t>
            </a:r>
            <a:r>
              <a:rPr lang="en-US" dirty="0" err="1"/>
              <a:t>diambil</a:t>
            </a:r>
            <a:r>
              <a:rPr lang="en-US" dirty="0"/>
              <a:t> </a:t>
            </a:r>
            <a:r>
              <a:rPr lang="en-US" dirty="0" err="1"/>
              <a:t>sesuai</a:t>
            </a:r>
            <a:r>
              <a:rPr lang="en-US" dirty="0"/>
              <a:t> </a:t>
            </a:r>
            <a:r>
              <a:rPr lang="en-US" dirty="0" err="1"/>
              <a:t>dengan</a:t>
            </a:r>
            <a:r>
              <a:rPr lang="en-US" dirty="0"/>
              <a:t> </a:t>
            </a:r>
            <a:r>
              <a:rPr lang="en-US" dirty="0" err="1"/>
              <a:t>kondisi</a:t>
            </a:r>
            <a:endParaRPr lang="en-US" dirty="0"/>
          </a:p>
          <a:p>
            <a:endParaRPr lang="id-ID" dirty="0"/>
          </a:p>
        </p:txBody>
      </p:sp>
      <p:pic>
        <p:nvPicPr>
          <p:cNvPr id="4" name="Picture 3">
            <a:extLst>
              <a:ext uri="{FF2B5EF4-FFF2-40B4-BE49-F238E27FC236}">
                <a16:creationId xmlns:a16="http://schemas.microsoft.com/office/drawing/2014/main" xmlns="" id="{E250073F-AFE2-4C19-8CF7-65F45870CA0B}"/>
              </a:ext>
            </a:extLst>
          </p:cNvPr>
          <p:cNvPicPr>
            <a:picLocks noChangeAspect="1"/>
          </p:cNvPicPr>
          <p:nvPr/>
        </p:nvPicPr>
        <p:blipFill>
          <a:blip r:embed="rId2"/>
          <a:stretch>
            <a:fillRect/>
          </a:stretch>
        </p:blipFill>
        <p:spPr>
          <a:xfrm>
            <a:off x="971600" y="2852936"/>
            <a:ext cx="7344816" cy="3025924"/>
          </a:xfrm>
          <a:prstGeom prst="rect">
            <a:avLst/>
          </a:prstGeom>
        </p:spPr>
      </p:pic>
    </p:spTree>
    <p:extLst>
      <p:ext uri="{BB962C8B-B14F-4D97-AF65-F5344CB8AC3E}">
        <p14:creationId xmlns:p14="http://schemas.microsoft.com/office/powerpoint/2010/main" val="2715766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7315200" cy="1154097"/>
          </a:xfrm>
        </p:spPr>
        <p:txBody>
          <a:bodyPr/>
          <a:lstStyle/>
          <a:p>
            <a:pPr algn="ctr"/>
            <a:r>
              <a:rPr lang="en-US" dirty="0" err="1"/>
              <a:t>Kondisi</a:t>
            </a:r>
            <a:r>
              <a:rPr lang="en-US" dirty="0"/>
              <a:t> If Else</a:t>
            </a:r>
            <a:endParaRPr lang="id-ID" dirty="0"/>
          </a:p>
        </p:txBody>
      </p:sp>
      <p:sp>
        <p:nvSpPr>
          <p:cNvPr id="3" name="Content Placeholder 2"/>
          <p:cNvSpPr>
            <a:spLocks noGrp="1"/>
          </p:cNvSpPr>
          <p:nvPr>
            <p:ph idx="1"/>
          </p:nvPr>
        </p:nvSpPr>
        <p:spPr>
          <a:xfrm>
            <a:off x="899592" y="1340768"/>
            <a:ext cx="7560840" cy="5112568"/>
          </a:xfrm>
        </p:spPr>
        <p:txBody>
          <a:bodyPr/>
          <a:lstStyle/>
          <a:p>
            <a:r>
              <a:rPr lang="en-US" dirty="0" err="1"/>
              <a:t>Pengambilan</a:t>
            </a:r>
            <a:r>
              <a:rPr lang="en-US" dirty="0"/>
              <a:t> </a:t>
            </a:r>
            <a:r>
              <a:rPr lang="en-US" dirty="0" err="1"/>
              <a:t>keputusan</a:t>
            </a:r>
            <a:r>
              <a:rPr lang="en-US" dirty="0"/>
              <a:t> (</a:t>
            </a:r>
            <a:r>
              <a:rPr lang="en-US" dirty="0" err="1"/>
              <a:t>kondisi</a:t>
            </a:r>
            <a:r>
              <a:rPr lang="en-US" dirty="0"/>
              <a:t> if else) </a:t>
            </a:r>
            <a:r>
              <a:rPr lang="en-US" dirty="0" err="1"/>
              <a:t>tidak</a:t>
            </a:r>
            <a:r>
              <a:rPr lang="en-US" dirty="0"/>
              <a:t> </a:t>
            </a:r>
            <a:r>
              <a:rPr lang="en-US" dirty="0" err="1"/>
              <a:t>hanya</a:t>
            </a:r>
            <a:r>
              <a:rPr lang="en-US" dirty="0"/>
              <a:t> </a:t>
            </a:r>
            <a:r>
              <a:rPr lang="en-US" dirty="0" err="1"/>
              <a:t>digunakan</a:t>
            </a:r>
            <a:r>
              <a:rPr lang="en-US" dirty="0"/>
              <a:t> </a:t>
            </a:r>
            <a:r>
              <a:rPr lang="en-US" dirty="0" err="1"/>
              <a:t>untuk</a:t>
            </a:r>
            <a:r>
              <a:rPr lang="en-US" dirty="0"/>
              <a:t> </a:t>
            </a:r>
            <a:r>
              <a:rPr lang="en-US" dirty="0" err="1"/>
              <a:t>menentukan</a:t>
            </a:r>
            <a:r>
              <a:rPr lang="en-US" dirty="0"/>
              <a:t> </a:t>
            </a:r>
            <a:r>
              <a:rPr lang="en-US" dirty="0" err="1"/>
              <a:t>tindakan</a:t>
            </a:r>
            <a:r>
              <a:rPr lang="en-US" dirty="0"/>
              <a:t> </a:t>
            </a:r>
            <a:r>
              <a:rPr lang="en-US" dirty="0" err="1"/>
              <a:t>apa</a:t>
            </a:r>
            <a:r>
              <a:rPr lang="en-US" dirty="0"/>
              <a:t> yang </a:t>
            </a:r>
            <a:r>
              <a:rPr lang="en-US" dirty="0" err="1"/>
              <a:t>akan</a:t>
            </a:r>
            <a:r>
              <a:rPr lang="en-US" dirty="0"/>
              <a:t> </a:t>
            </a:r>
            <a:r>
              <a:rPr lang="en-US" dirty="0" err="1"/>
              <a:t>diambil</a:t>
            </a:r>
            <a:r>
              <a:rPr lang="en-US" dirty="0"/>
              <a:t> </a:t>
            </a:r>
            <a:r>
              <a:rPr lang="en-US" dirty="0" err="1"/>
              <a:t>sesuai</a:t>
            </a:r>
            <a:r>
              <a:rPr lang="en-US" dirty="0"/>
              <a:t> </a:t>
            </a:r>
            <a:r>
              <a:rPr lang="en-US" dirty="0" err="1"/>
              <a:t>dengan</a:t>
            </a:r>
            <a:r>
              <a:rPr lang="en-US" dirty="0"/>
              <a:t> </a:t>
            </a:r>
            <a:r>
              <a:rPr lang="en-US" dirty="0" err="1"/>
              <a:t>kondisi</a:t>
            </a:r>
            <a:r>
              <a:rPr lang="en-US" dirty="0"/>
              <a:t>, </a:t>
            </a:r>
            <a:r>
              <a:rPr lang="en-US" dirty="0" err="1"/>
              <a:t>tetapi</a:t>
            </a:r>
            <a:r>
              <a:rPr lang="en-US" dirty="0"/>
              <a:t> juga </a:t>
            </a:r>
            <a:r>
              <a:rPr lang="en-US" dirty="0" err="1"/>
              <a:t>digunakan</a:t>
            </a:r>
            <a:r>
              <a:rPr lang="en-US" dirty="0"/>
              <a:t> </a:t>
            </a:r>
            <a:r>
              <a:rPr lang="en-US" dirty="0" err="1"/>
              <a:t>untuk</a:t>
            </a:r>
            <a:r>
              <a:rPr lang="en-US" dirty="0"/>
              <a:t> </a:t>
            </a:r>
            <a:r>
              <a:rPr lang="en-US" dirty="0" err="1"/>
              <a:t>menentukan</a:t>
            </a:r>
            <a:r>
              <a:rPr lang="en-US" dirty="0"/>
              <a:t> </a:t>
            </a:r>
            <a:r>
              <a:rPr lang="en-US" dirty="0" err="1"/>
              <a:t>tindakan</a:t>
            </a:r>
            <a:r>
              <a:rPr lang="en-US" dirty="0"/>
              <a:t> </a:t>
            </a:r>
            <a:r>
              <a:rPr lang="en-US" dirty="0" err="1"/>
              <a:t>apa</a:t>
            </a:r>
            <a:r>
              <a:rPr lang="en-US" dirty="0"/>
              <a:t> yang </a:t>
            </a:r>
            <a:r>
              <a:rPr lang="en-US" dirty="0" err="1"/>
              <a:t>akan</a:t>
            </a:r>
            <a:r>
              <a:rPr lang="en-US" dirty="0"/>
              <a:t> </a:t>
            </a:r>
            <a:r>
              <a:rPr lang="en-US" dirty="0" err="1"/>
              <a:t>diambil</a:t>
            </a:r>
            <a:r>
              <a:rPr lang="en-US" dirty="0"/>
              <a:t>/</a:t>
            </a:r>
            <a:r>
              <a:rPr lang="en-US" dirty="0" err="1"/>
              <a:t>dijalankan</a:t>
            </a:r>
            <a:r>
              <a:rPr lang="en-US" dirty="0"/>
              <a:t> </a:t>
            </a:r>
            <a:r>
              <a:rPr lang="en-US" dirty="0" err="1"/>
              <a:t>jika</a:t>
            </a:r>
            <a:r>
              <a:rPr lang="en-US" dirty="0"/>
              <a:t> </a:t>
            </a:r>
            <a:r>
              <a:rPr lang="en-US" dirty="0" err="1"/>
              <a:t>kondisi</a:t>
            </a:r>
            <a:r>
              <a:rPr lang="en-US" dirty="0"/>
              <a:t> </a:t>
            </a:r>
            <a:r>
              <a:rPr lang="en-US" dirty="0" err="1"/>
              <a:t>tidak</a:t>
            </a:r>
            <a:r>
              <a:rPr lang="en-US" dirty="0"/>
              <a:t> </a:t>
            </a:r>
            <a:r>
              <a:rPr lang="en-US" dirty="0" err="1"/>
              <a:t>sesuai</a:t>
            </a:r>
            <a:r>
              <a:rPr lang="en-US" dirty="0"/>
              <a:t>. </a:t>
            </a:r>
            <a:r>
              <a:rPr lang="en-US" dirty="0" err="1"/>
              <a:t>Pada</a:t>
            </a:r>
            <a:r>
              <a:rPr lang="en-US" dirty="0"/>
              <a:t> python </a:t>
            </a:r>
            <a:r>
              <a:rPr lang="en-US" dirty="0" err="1"/>
              <a:t>ada</a:t>
            </a:r>
            <a:r>
              <a:rPr lang="en-US" dirty="0"/>
              <a:t> </a:t>
            </a:r>
            <a:r>
              <a:rPr lang="en-US" dirty="0" err="1"/>
              <a:t>beberapa</a:t>
            </a:r>
            <a:r>
              <a:rPr lang="en-US" dirty="0"/>
              <a:t> statement/</a:t>
            </a:r>
            <a:r>
              <a:rPr lang="en-US" dirty="0" err="1"/>
              <a:t>kondisi</a:t>
            </a:r>
            <a:r>
              <a:rPr lang="en-US" dirty="0"/>
              <a:t> </a:t>
            </a:r>
            <a:r>
              <a:rPr lang="en-US" dirty="0" err="1"/>
              <a:t>diantaranya</a:t>
            </a:r>
            <a:r>
              <a:rPr lang="en-US" dirty="0"/>
              <a:t> </a:t>
            </a:r>
            <a:r>
              <a:rPr lang="en-US" dirty="0" err="1"/>
              <a:t>adalah</a:t>
            </a:r>
            <a:r>
              <a:rPr lang="en-US" dirty="0"/>
              <a:t> if, else </a:t>
            </a:r>
            <a:r>
              <a:rPr lang="en-US" dirty="0" err="1"/>
              <a:t>dan</a:t>
            </a:r>
            <a:r>
              <a:rPr lang="en-US" dirty="0"/>
              <a:t> </a:t>
            </a:r>
            <a:r>
              <a:rPr lang="en-US" dirty="0" err="1"/>
              <a:t>elif</a:t>
            </a:r>
            <a:r>
              <a:rPr lang="en-US" dirty="0"/>
              <a:t> </a:t>
            </a:r>
            <a:r>
              <a:rPr lang="en-US" dirty="0" err="1"/>
              <a:t>Kondisi</a:t>
            </a:r>
            <a:r>
              <a:rPr lang="en-US" dirty="0"/>
              <a:t> if </a:t>
            </a:r>
            <a:r>
              <a:rPr lang="en-US" dirty="0" err="1"/>
              <a:t>digunakan</a:t>
            </a:r>
            <a:r>
              <a:rPr lang="en-US" dirty="0"/>
              <a:t> </a:t>
            </a:r>
            <a:r>
              <a:rPr lang="en-US" dirty="0" err="1"/>
              <a:t>untuk</a:t>
            </a:r>
            <a:r>
              <a:rPr lang="en-US" dirty="0"/>
              <a:t> </a:t>
            </a:r>
            <a:r>
              <a:rPr lang="en-US" dirty="0" err="1"/>
              <a:t>mengeksekusi</a:t>
            </a:r>
            <a:r>
              <a:rPr lang="en-US" dirty="0"/>
              <a:t> </a:t>
            </a:r>
            <a:r>
              <a:rPr lang="en-US" dirty="0" err="1"/>
              <a:t>kode</a:t>
            </a:r>
            <a:r>
              <a:rPr lang="en-US" dirty="0"/>
              <a:t> </a:t>
            </a:r>
            <a:r>
              <a:rPr lang="en-US" dirty="0" err="1"/>
              <a:t>jika</a:t>
            </a:r>
            <a:r>
              <a:rPr lang="en-US" dirty="0"/>
              <a:t> </a:t>
            </a:r>
            <a:r>
              <a:rPr lang="en-US" dirty="0" err="1"/>
              <a:t>kondisi</a:t>
            </a:r>
            <a:r>
              <a:rPr lang="en-US" dirty="0"/>
              <a:t> </a:t>
            </a:r>
            <a:r>
              <a:rPr lang="en-US" dirty="0" err="1"/>
              <a:t>bernilai</a:t>
            </a:r>
            <a:r>
              <a:rPr lang="en-US" dirty="0"/>
              <a:t> </a:t>
            </a:r>
            <a:r>
              <a:rPr lang="en-US" dirty="0" err="1" smtClean="0"/>
              <a:t>benar</a:t>
            </a:r>
            <a:r>
              <a:rPr lang="id-ID" dirty="0" smtClean="0"/>
              <a:t>.</a:t>
            </a:r>
            <a:endParaRPr lang="en-US" dirty="0"/>
          </a:p>
          <a:p>
            <a:endParaRPr lang="id-ID" dirty="0"/>
          </a:p>
        </p:txBody>
      </p:sp>
      <p:pic>
        <p:nvPicPr>
          <p:cNvPr id="4" name="Picture 3">
            <a:extLst>
              <a:ext uri="{FF2B5EF4-FFF2-40B4-BE49-F238E27FC236}">
                <a16:creationId xmlns:a16="http://schemas.microsoft.com/office/drawing/2014/main" xmlns="" id="{7BB13B3A-2F66-4E6F-AC90-2AAB39A0037E}"/>
              </a:ext>
            </a:extLst>
          </p:cNvPr>
          <p:cNvPicPr>
            <a:picLocks noChangeAspect="1"/>
          </p:cNvPicPr>
          <p:nvPr/>
        </p:nvPicPr>
        <p:blipFill>
          <a:blip r:embed="rId2"/>
          <a:stretch>
            <a:fillRect/>
          </a:stretch>
        </p:blipFill>
        <p:spPr>
          <a:xfrm>
            <a:off x="1187624" y="3861048"/>
            <a:ext cx="5780120" cy="2360970"/>
          </a:xfrm>
          <a:prstGeom prst="rect">
            <a:avLst/>
          </a:prstGeom>
        </p:spPr>
      </p:pic>
    </p:spTree>
    <p:extLst>
      <p:ext uri="{BB962C8B-B14F-4D97-AF65-F5344CB8AC3E}">
        <p14:creationId xmlns:p14="http://schemas.microsoft.com/office/powerpoint/2010/main" val="598028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315200" cy="1154097"/>
          </a:xfrm>
        </p:spPr>
        <p:txBody>
          <a:bodyPr/>
          <a:lstStyle/>
          <a:p>
            <a:pPr algn="ctr"/>
            <a:r>
              <a:rPr lang="en-US" dirty="0" err="1"/>
              <a:t>Kondisi</a:t>
            </a:r>
            <a:r>
              <a:rPr lang="en-US" dirty="0"/>
              <a:t> </a:t>
            </a:r>
            <a:r>
              <a:rPr lang="en-US" dirty="0" err="1"/>
              <a:t>elif</a:t>
            </a:r>
            <a:endParaRPr lang="id-ID" dirty="0"/>
          </a:p>
        </p:txBody>
      </p:sp>
      <p:sp>
        <p:nvSpPr>
          <p:cNvPr id="3" name="Content Placeholder 2"/>
          <p:cNvSpPr>
            <a:spLocks noGrp="1"/>
          </p:cNvSpPr>
          <p:nvPr>
            <p:ph idx="1"/>
          </p:nvPr>
        </p:nvSpPr>
        <p:spPr>
          <a:xfrm>
            <a:off x="971600" y="1484784"/>
            <a:ext cx="7315200" cy="4392488"/>
          </a:xfrm>
        </p:spPr>
        <p:txBody>
          <a:bodyPr/>
          <a:lstStyle/>
          <a:p>
            <a:r>
              <a:rPr lang="en-US" dirty="0" err="1"/>
              <a:t>Pengambilan</a:t>
            </a:r>
            <a:r>
              <a:rPr lang="en-US" dirty="0"/>
              <a:t> </a:t>
            </a:r>
            <a:r>
              <a:rPr lang="en-US" dirty="0" err="1"/>
              <a:t>keputusan</a:t>
            </a:r>
            <a:r>
              <a:rPr lang="en-US" dirty="0"/>
              <a:t> (</a:t>
            </a:r>
            <a:r>
              <a:rPr lang="en-US" dirty="0" err="1"/>
              <a:t>kondisi</a:t>
            </a:r>
            <a:r>
              <a:rPr lang="en-US" dirty="0"/>
              <a:t> if </a:t>
            </a:r>
            <a:r>
              <a:rPr lang="en-US" dirty="0" err="1"/>
              <a:t>elif</a:t>
            </a:r>
            <a:r>
              <a:rPr lang="en-US" dirty="0"/>
              <a:t>) </a:t>
            </a:r>
            <a:r>
              <a:rPr lang="en-US" dirty="0" err="1"/>
              <a:t>merupakan</a:t>
            </a:r>
            <a:r>
              <a:rPr lang="en-US" dirty="0"/>
              <a:t> </a:t>
            </a:r>
            <a:r>
              <a:rPr lang="en-US" dirty="0" err="1"/>
              <a:t>lanjutan</a:t>
            </a:r>
            <a:r>
              <a:rPr lang="en-US" dirty="0"/>
              <a:t>/</a:t>
            </a:r>
            <a:r>
              <a:rPr lang="en-US" dirty="0" err="1"/>
              <a:t>percabangan</a:t>
            </a:r>
            <a:r>
              <a:rPr lang="en-US" dirty="0"/>
              <a:t> </a:t>
            </a:r>
            <a:r>
              <a:rPr lang="en-US" dirty="0" err="1"/>
              <a:t>logika</a:t>
            </a:r>
            <a:r>
              <a:rPr lang="en-US" dirty="0"/>
              <a:t> </a:t>
            </a:r>
            <a:r>
              <a:rPr lang="en-US" dirty="0" err="1"/>
              <a:t>dari</a:t>
            </a:r>
            <a:r>
              <a:rPr lang="en-US" dirty="0"/>
              <a:t> “</a:t>
            </a:r>
            <a:r>
              <a:rPr lang="en-US" dirty="0" err="1"/>
              <a:t>kondisi</a:t>
            </a:r>
            <a:r>
              <a:rPr lang="en-US" dirty="0"/>
              <a:t> if”. </a:t>
            </a:r>
            <a:r>
              <a:rPr lang="en-US" dirty="0" err="1"/>
              <a:t>Dengan</a:t>
            </a:r>
            <a:r>
              <a:rPr lang="en-US" dirty="0"/>
              <a:t> </a:t>
            </a:r>
            <a:r>
              <a:rPr lang="en-US" dirty="0" err="1"/>
              <a:t>elif</a:t>
            </a:r>
            <a:r>
              <a:rPr lang="en-US" dirty="0"/>
              <a:t> </a:t>
            </a:r>
            <a:r>
              <a:rPr lang="en-US" dirty="0" err="1"/>
              <a:t>kita</a:t>
            </a:r>
            <a:r>
              <a:rPr lang="en-US" dirty="0"/>
              <a:t> </a:t>
            </a:r>
            <a:r>
              <a:rPr lang="en-US" dirty="0" err="1"/>
              <a:t>bisa</a:t>
            </a:r>
            <a:r>
              <a:rPr lang="en-US" dirty="0"/>
              <a:t> </a:t>
            </a:r>
            <a:r>
              <a:rPr lang="en-US" dirty="0" err="1"/>
              <a:t>membuat</a:t>
            </a:r>
            <a:r>
              <a:rPr lang="en-US" dirty="0"/>
              <a:t> </a:t>
            </a:r>
            <a:r>
              <a:rPr lang="en-US" dirty="0" err="1"/>
              <a:t>kode</a:t>
            </a:r>
            <a:r>
              <a:rPr lang="en-US" dirty="0"/>
              <a:t> program yang </a:t>
            </a:r>
            <a:r>
              <a:rPr lang="en-US" dirty="0" err="1"/>
              <a:t>akan</a:t>
            </a:r>
            <a:r>
              <a:rPr lang="en-US" dirty="0"/>
              <a:t> </a:t>
            </a:r>
            <a:r>
              <a:rPr lang="en-US" dirty="0" err="1"/>
              <a:t>menyeleksi</a:t>
            </a:r>
            <a:r>
              <a:rPr lang="en-US" dirty="0"/>
              <a:t> </a:t>
            </a:r>
            <a:r>
              <a:rPr lang="en-US" dirty="0" err="1"/>
              <a:t>beberapa</a:t>
            </a:r>
            <a:r>
              <a:rPr lang="en-US" dirty="0"/>
              <a:t> </a:t>
            </a:r>
            <a:r>
              <a:rPr lang="en-US" dirty="0" err="1"/>
              <a:t>kemungkinan</a:t>
            </a:r>
            <a:r>
              <a:rPr lang="en-US" dirty="0"/>
              <a:t> yang </a:t>
            </a:r>
            <a:r>
              <a:rPr lang="en-US" dirty="0" err="1"/>
              <a:t>bisa</a:t>
            </a:r>
            <a:r>
              <a:rPr lang="en-US" dirty="0"/>
              <a:t> </a:t>
            </a:r>
            <a:r>
              <a:rPr lang="en-US" dirty="0" err="1"/>
              <a:t>terjadi</a:t>
            </a:r>
            <a:r>
              <a:rPr lang="en-US" dirty="0"/>
              <a:t>. </a:t>
            </a:r>
            <a:r>
              <a:rPr lang="en-US" dirty="0" err="1"/>
              <a:t>Hampir</a:t>
            </a:r>
            <a:r>
              <a:rPr lang="en-US" dirty="0"/>
              <a:t> </a:t>
            </a:r>
            <a:r>
              <a:rPr lang="en-US" dirty="0" err="1"/>
              <a:t>sama</a:t>
            </a:r>
            <a:r>
              <a:rPr lang="en-US" dirty="0"/>
              <a:t> </a:t>
            </a:r>
            <a:r>
              <a:rPr lang="en-US" dirty="0" err="1"/>
              <a:t>dengan</a:t>
            </a:r>
            <a:r>
              <a:rPr lang="en-US" dirty="0"/>
              <a:t> </a:t>
            </a:r>
            <a:r>
              <a:rPr lang="en-US" dirty="0" err="1"/>
              <a:t>kondisi</a:t>
            </a:r>
            <a:r>
              <a:rPr lang="en-US" dirty="0"/>
              <a:t> “else”, </a:t>
            </a:r>
            <a:r>
              <a:rPr lang="en-US" dirty="0" err="1"/>
              <a:t>bedanya</a:t>
            </a:r>
            <a:r>
              <a:rPr lang="en-US" dirty="0"/>
              <a:t> </a:t>
            </a:r>
            <a:r>
              <a:rPr lang="en-US" dirty="0" err="1"/>
              <a:t>kondisi</a:t>
            </a:r>
            <a:r>
              <a:rPr lang="en-US" dirty="0"/>
              <a:t> “</a:t>
            </a:r>
            <a:r>
              <a:rPr lang="en-US" dirty="0" err="1"/>
              <a:t>elif</a:t>
            </a:r>
            <a:r>
              <a:rPr lang="en-US" dirty="0"/>
              <a:t>” </a:t>
            </a:r>
            <a:r>
              <a:rPr lang="en-US" dirty="0" err="1"/>
              <a:t>bisa</a:t>
            </a:r>
            <a:r>
              <a:rPr lang="en-US" dirty="0"/>
              <a:t> </a:t>
            </a:r>
            <a:r>
              <a:rPr lang="en-US" dirty="0" err="1"/>
              <a:t>banyak</a:t>
            </a:r>
            <a:r>
              <a:rPr lang="en-US" dirty="0"/>
              <a:t> </a:t>
            </a:r>
            <a:r>
              <a:rPr lang="en-US" dirty="0" err="1"/>
              <a:t>dan</a:t>
            </a:r>
            <a:r>
              <a:rPr lang="en-US" dirty="0"/>
              <a:t> </a:t>
            </a:r>
            <a:r>
              <a:rPr lang="en-US" dirty="0" err="1"/>
              <a:t>tidak</a:t>
            </a:r>
            <a:r>
              <a:rPr lang="en-US" dirty="0"/>
              <a:t> </a:t>
            </a:r>
            <a:r>
              <a:rPr lang="en-US" dirty="0" err="1"/>
              <a:t>hanya</a:t>
            </a:r>
            <a:r>
              <a:rPr lang="en-US" dirty="0"/>
              <a:t> </a:t>
            </a:r>
            <a:r>
              <a:rPr lang="en-US" dirty="0" err="1"/>
              <a:t>satu</a:t>
            </a:r>
            <a:r>
              <a:rPr lang="en-US" dirty="0"/>
              <a:t>.</a:t>
            </a:r>
          </a:p>
          <a:p>
            <a:endParaRPr lang="en-US" dirty="0"/>
          </a:p>
          <a:p>
            <a:endParaRPr lang="id-ID" dirty="0"/>
          </a:p>
        </p:txBody>
      </p:sp>
      <p:pic>
        <p:nvPicPr>
          <p:cNvPr id="4" name="Picture 3">
            <a:extLst>
              <a:ext uri="{FF2B5EF4-FFF2-40B4-BE49-F238E27FC236}">
                <a16:creationId xmlns:a16="http://schemas.microsoft.com/office/drawing/2014/main" xmlns="" id="{65649332-2CF5-4990-84E5-850CA6F0C4A8}"/>
              </a:ext>
            </a:extLst>
          </p:cNvPr>
          <p:cNvPicPr>
            <a:picLocks noChangeAspect="1"/>
          </p:cNvPicPr>
          <p:nvPr/>
        </p:nvPicPr>
        <p:blipFill>
          <a:blip r:embed="rId2"/>
          <a:stretch>
            <a:fillRect/>
          </a:stretch>
        </p:blipFill>
        <p:spPr>
          <a:xfrm>
            <a:off x="1259632" y="3361184"/>
            <a:ext cx="5351958" cy="2858677"/>
          </a:xfrm>
          <a:prstGeom prst="rect">
            <a:avLst/>
          </a:prstGeom>
        </p:spPr>
      </p:pic>
    </p:spTree>
    <p:extLst>
      <p:ext uri="{BB962C8B-B14F-4D97-AF65-F5344CB8AC3E}">
        <p14:creationId xmlns:p14="http://schemas.microsoft.com/office/powerpoint/2010/main" val="1218412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7315200" cy="1154097"/>
          </a:xfrm>
        </p:spPr>
        <p:txBody>
          <a:bodyPr/>
          <a:lstStyle/>
          <a:p>
            <a:pPr algn="ctr"/>
            <a:r>
              <a:rPr lang="id-ID" dirty="0" smtClean="0"/>
              <a:t>Python</a:t>
            </a:r>
            <a:endParaRPr lang="id-ID" dirty="0"/>
          </a:p>
        </p:txBody>
      </p:sp>
      <p:sp>
        <p:nvSpPr>
          <p:cNvPr id="3" name="Content Placeholder 2"/>
          <p:cNvSpPr>
            <a:spLocks noGrp="1"/>
          </p:cNvSpPr>
          <p:nvPr>
            <p:ph idx="1"/>
          </p:nvPr>
        </p:nvSpPr>
        <p:spPr>
          <a:xfrm>
            <a:off x="899592" y="1988840"/>
            <a:ext cx="7315200" cy="3539527"/>
          </a:xfrm>
        </p:spPr>
        <p:txBody>
          <a:bodyPr>
            <a:normAutofit fontScale="62500" lnSpcReduction="20000"/>
          </a:bodyPr>
          <a:lstStyle/>
          <a:p>
            <a:r>
              <a:rPr lang="id-ID" sz="2600" b="1" dirty="0"/>
              <a:t>Python adalah bahasa pemrograman interpretatif </a:t>
            </a:r>
            <a:r>
              <a:rPr lang="id-ID" sz="2600" b="1" dirty="0" smtClean="0"/>
              <a:t>multiguna dengan </a:t>
            </a:r>
            <a:r>
              <a:rPr lang="id-ID" sz="2600" b="1" dirty="0"/>
              <a:t>filosofi perancangan yang berfokus pada tingkat keterbacaan </a:t>
            </a:r>
            <a:r>
              <a:rPr lang="id-ID" sz="2600" b="1" dirty="0" smtClean="0"/>
              <a:t>kode. Python </a:t>
            </a:r>
            <a:r>
              <a:rPr lang="id-ID" sz="2600" b="1" dirty="0"/>
              <a:t>diklaim sebagai bahasa yang menggabungkan kapabilitas, kemampuan, dengan sintaksis kode yang sangat </a:t>
            </a:r>
            <a:r>
              <a:rPr lang="id-ID" sz="2600" b="1" dirty="0" smtClean="0"/>
              <a:t>jelas, dan </a:t>
            </a:r>
            <a:r>
              <a:rPr lang="id-ID" sz="2600" b="1" dirty="0"/>
              <a:t>dilengkapi dengan fungsionalitas pustaka standar yang besar serta komprehensif. Python juga didukung oleh komunitas yang besar. </a:t>
            </a:r>
          </a:p>
          <a:p>
            <a:r>
              <a:rPr lang="id-ID" sz="2600" b="1" dirty="0"/>
              <a:t>Python mendukung multi paradigma pemrograman, utamanya; namun tidak dibatasi; pada pemrograman berorientasi objek, pemrograman imperatif, dan pemrograman fungsional. Salah satu fitur yang tersedia pada python adalah sebagai bahasa pemrograman dinamis yang dilengkapi dengan manajemen memori otomatis. Seperti halnya pada bahasa pemrograman dinamis lainnya, python umumnya digunakan sebagai bahasa skrip meski pada praktiknya penggunaan bahasa ini lebih luas mencakup konteks pemanfaatan yang umumnya tidak dilakukan dengan menggunakan bahasa skrip. Python dapat digunakan untuk berbagai keperluan pengembangan perangkat lunak dan dapat berjalan di berbagai platform sistem operasi. </a:t>
            </a:r>
          </a:p>
          <a:p>
            <a:endParaRPr lang="id-ID" dirty="0"/>
          </a:p>
        </p:txBody>
      </p:sp>
    </p:spTree>
    <p:extLst>
      <p:ext uri="{BB962C8B-B14F-4D97-AF65-F5344CB8AC3E}">
        <p14:creationId xmlns:p14="http://schemas.microsoft.com/office/powerpoint/2010/main" val="811243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315200" cy="1154097"/>
          </a:xfrm>
        </p:spPr>
        <p:txBody>
          <a:bodyPr/>
          <a:lstStyle/>
          <a:p>
            <a:pPr algn="ctr"/>
            <a:r>
              <a:rPr lang="en-US" dirty="0"/>
              <a:t>FUNGSI PYTHON</a:t>
            </a:r>
            <a:endParaRPr lang="id-ID" dirty="0"/>
          </a:p>
        </p:txBody>
      </p:sp>
      <p:sp>
        <p:nvSpPr>
          <p:cNvPr id="3" name="Content Placeholder 2"/>
          <p:cNvSpPr>
            <a:spLocks noGrp="1"/>
          </p:cNvSpPr>
          <p:nvPr>
            <p:ph idx="1"/>
          </p:nvPr>
        </p:nvSpPr>
        <p:spPr>
          <a:xfrm>
            <a:off x="395536" y="1268761"/>
            <a:ext cx="7834064" cy="5040600"/>
          </a:xfrm>
        </p:spPr>
        <p:txBody>
          <a:bodyPr/>
          <a:lstStyle/>
          <a:p>
            <a:r>
              <a:rPr lang="en-US" dirty="0" err="1"/>
              <a:t>Fungsi</a:t>
            </a:r>
            <a:r>
              <a:rPr lang="en-US" dirty="0"/>
              <a:t> </a:t>
            </a:r>
            <a:r>
              <a:rPr lang="en-US" dirty="0" err="1"/>
              <a:t>adalah</a:t>
            </a:r>
            <a:r>
              <a:rPr lang="en-US" dirty="0"/>
              <a:t> </a:t>
            </a:r>
            <a:r>
              <a:rPr lang="en-US" dirty="0" err="1"/>
              <a:t>blok</a:t>
            </a:r>
            <a:r>
              <a:rPr lang="en-US" dirty="0"/>
              <a:t> </a:t>
            </a:r>
            <a:r>
              <a:rPr lang="en-US" dirty="0" err="1"/>
              <a:t>kode</a:t>
            </a:r>
            <a:r>
              <a:rPr lang="en-US" dirty="0"/>
              <a:t> </a:t>
            </a:r>
            <a:r>
              <a:rPr lang="en-US" dirty="0" err="1"/>
              <a:t>terorganisir</a:t>
            </a:r>
            <a:r>
              <a:rPr lang="en-US" dirty="0"/>
              <a:t> </a:t>
            </a:r>
            <a:r>
              <a:rPr lang="en-US" dirty="0" err="1"/>
              <a:t>dan</a:t>
            </a:r>
            <a:r>
              <a:rPr lang="en-US" dirty="0"/>
              <a:t> </a:t>
            </a:r>
            <a:r>
              <a:rPr lang="en-US" dirty="0" err="1"/>
              <a:t>dapat</a:t>
            </a:r>
            <a:r>
              <a:rPr lang="en-US" dirty="0"/>
              <a:t> </a:t>
            </a:r>
            <a:r>
              <a:rPr lang="en-US" dirty="0" err="1"/>
              <a:t>digunakan</a:t>
            </a:r>
            <a:r>
              <a:rPr lang="en-US" dirty="0"/>
              <a:t> </a:t>
            </a:r>
            <a:r>
              <a:rPr lang="en-US" dirty="0" err="1"/>
              <a:t>kembali</a:t>
            </a:r>
            <a:r>
              <a:rPr lang="en-US" dirty="0"/>
              <a:t> yang </a:t>
            </a:r>
            <a:r>
              <a:rPr lang="en-US" dirty="0" err="1"/>
              <a:t>digunakan</a:t>
            </a:r>
            <a:r>
              <a:rPr lang="en-US" dirty="0"/>
              <a:t> </a:t>
            </a:r>
            <a:r>
              <a:rPr lang="en-US" dirty="0" err="1"/>
              <a:t>untuk</a:t>
            </a:r>
            <a:r>
              <a:rPr lang="en-US" dirty="0"/>
              <a:t> </a:t>
            </a:r>
            <a:r>
              <a:rPr lang="en-US" dirty="0" err="1"/>
              <a:t>melakukan</a:t>
            </a:r>
            <a:r>
              <a:rPr lang="en-US" dirty="0"/>
              <a:t> </a:t>
            </a:r>
            <a:r>
              <a:rPr lang="en-US" dirty="0" err="1"/>
              <a:t>sebuah</a:t>
            </a:r>
            <a:r>
              <a:rPr lang="en-US" dirty="0"/>
              <a:t> </a:t>
            </a:r>
            <a:r>
              <a:rPr lang="en-US" dirty="0" err="1"/>
              <a:t>tindakan</a:t>
            </a:r>
            <a:r>
              <a:rPr lang="en-US" dirty="0"/>
              <a:t>/action. </a:t>
            </a:r>
            <a:r>
              <a:rPr lang="en-US" dirty="0" err="1"/>
              <a:t>Fungsi</a:t>
            </a:r>
            <a:r>
              <a:rPr lang="en-US" dirty="0"/>
              <a:t> </a:t>
            </a:r>
            <a:r>
              <a:rPr lang="en-US" dirty="0" err="1"/>
              <a:t>memberikan</a:t>
            </a:r>
            <a:r>
              <a:rPr lang="en-US" dirty="0"/>
              <a:t> </a:t>
            </a:r>
            <a:r>
              <a:rPr lang="en-US" dirty="0" err="1"/>
              <a:t>modularitas</a:t>
            </a:r>
            <a:r>
              <a:rPr lang="en-US" dirty="0"/>
              <a:t> yang </a:t>
            </a:r>
            <a:r>
              <a:rPr lang="en-US" dirty="0" err="1"/>
              <a:t>lebih</a:t>
            </a:r>
            <a:r>
              <a:rPr lang="en-US" dirty="0"/>
              <a:t> </a:t>
            </a:r>
            <a:r>
              <a:rPr lang="en-US" dirty="0" err="1"/>
              <a:t>baik</a:t>
            </a:r>
            <a:r>
              <a:rPr lang="en-US" dirty="0"/>
              <a:t> </a:t>
            </a:r>
            <a:r>
              <a:rPr lang="en-US" dirty="0" err="1"/>
              <a:t>untuk</a:t>
            </a:r>
            <a:r>
              <a:rPr lang="en-US" dirty="0"/>
              <a:t> </a:t>
            </a:r>
            <a:r>
              <a:rPr lang="en-US" dirty="0" err="1"/>
              <a:t>aplikasi</a:t>
            </a:r>
            <a:r>
              <a:rPr lang="en-US" dirty="0"/>
              <a:t> </a:t>
            </a:r>
            <a:r>
              <a:rPr lang="en-US" dirty="0" err="1"/>
              <a:t>Anda</a:t>
            </a:r>
            <a:r>
              <a:rPr lang="en-US" dirty="0"/>
              <a:t> </a:t>
            </a:r>
            <a:r>
              <a:rPr lang="en-US" dirty="0" err="1"/>
              <a:t>dan</a:t>
            </a:r>
            <a:r>
              <a:rPr lang="en-US" dirty="0"/>
              <a:t> </a:t>
            </a:r>
            <a:r>
              <a:rPr lang="en-US" dirty="0" err="1"/>
              <a:t>tingkat</a:t>
            </a:r>
            <a:r>
              <a:rPr lang="en-US" dirty="0"/>
              <a:t> </a:t>
            </a:r>
            <a:r>
              <a:rPr lang="en-US" dirty="0" err="1"/>
              <a:t>penggunaan</a:t>
            </a:r>
            <a:r>
              <a:rPr lang="en-US" dirty="0"/>
              <a:t> </a:t>
            </a:r>
            <a:r>
              <a:rPr lang="en-US" dirty="0" err="1"/>
              <a:t>kode</a:t>
            </a:r>
            <a:r>
              <a:rPr lang="en-US" dirty="0"/>
              <a:t> yang </a:t>
            </a:r>
            <a:r>
              <a:rPr lang="en-US" dirty="0" err="1"/>
              <a:t>tinggi</a:t>
            </a:r>
            <a:r>
              <a:rPr lang="en-US" dirty="0" smtClean="0"/>
              <a:t>.</a:t>
            </a:r>
            <a:endParaRPr lang="id-ID" dirty="0" smtClean="0"/>
          </a:p>
          <a:p>
            <a:endParaRPr lang="en-US" dirty="0"/>
          </a:p>
          <a:p>
            <a:endParaRPr lang="en-US" dirty="0"/>
          </a:p>
          <a:p>
            <a:endParaRPr lang="id-ID" dirty="0"/>
          </a:p>
        </p:txBody>
      </p:sp>
      <p:pic>
        <p:nvPicPr>
          <p:cNvPr id="4" name="Picture 3">
            <a:extLst>
              <a:ext uri="{FF2B5EF4-FFF2-40B4-BE49-F238E27FC236}">
                <a16:creationId xmlns:a16="http://schemas.microsoft.com/office/drawing/2014/main" xmlns="" id="{3FC13C5E-CA78-4231-9769-FD294CA18F72}"/>
              </a:ext>
            </a:extLst>
          </p:cNvPr>
          <p:cNvPicPr>
            <a:picLocks noChangeAspect="1"/>
          </p:cNvPicPr>
          <p:nvPr/>
        </p:nvPicPr>
        <p:blipFill>
          <a:blip r:embed="rId2"/>
          <a:stretch>
            <a:fillRect/>
          </a:stretch>
        </p:blipFill>
        <p:spPr>
          <a:xfrm>
            <a:off x="611560" y="2636912"/>
            <a:ext cx="7045361" cy="1499615"/>
          </a:xfrm>
          <a:prstGeom prst="rect">
            <a:avLst/>
          </a:prstGeom>
        </p:spPr>
      </p:pic>
    </p:spTree>
    <p:extLst>
      <p:ext uri="{BB962C8B-B14F-4D97-AF65-F5344CB8AC3E}">
        <p14:creationId xmlns:p14="http://schemas.microsoft.com/office/powerpoint/2010/main" val="3843826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E3A28AF-8616-4DA9-BA67-3EE28B366907}"/>
              </a:ext>
            </a:extLst>
          </p:cNvPr>
          <p:cNvSpPr>
            <a:spLocks noGrp="1"/>
          </p:cNvSpPr>
          <p:nvPr>
            <p:ph type="title"/>
          </p:nvPr>
        </p:nvSpPr>
        <p:spPr>
          <a:xfrm>
            <a:off x="1115616" y="116632"/>
            <a:ext cx="7315200" cy="1154097"/>
          </a:xfrm>
        </p:spPr>
        <p:txBody>
          <a:bodyPr/>
          <a:lstStyle/>
          <a:p>
            <a:pPr algn="ctr"/>
            <a:r>
              <a:rPr lang="en-US" dirty="0"/>
              <a:t>PYHTON LIBRARIES</a:t>
            </a:r>
          </a:p>
        </p:txBody>
      </p:sp>
      <p:sp>
        <p:nvSpPr>
          <p:cNvPr id="5" name="Title 1">
            <a:extLst>
              <a:ext uri="{FF2B5EF4-FFF2-40B4-BE49-F238E27FC236}">
                <a16:creationId xmlns:a16="http://schemas.microsoft.com/office/drawing/2014/main" xmlns="" id="{9E3A28AF-8616-4DA9-BA67-3EE28B366907}"/>
              </a:ext>
            </a:extLst>
          </p:cNvPr>
          <p:cNvSpPr>
            <a:spLocks noGrp="1"/>
          </p:cNvSpPr>
          <p:nvPr>
            <p:ph idx="1"/>
          </p:nvPr>
        </p:nvSpPr>
        <p:spPr>
          <a:xfrm>
            <a:off x="827584" y="1484784"/>
            <a:ext cx="7315200" cy="3539527"/>
          </a:xfrm>
        </p:spPr>
        <p:txBody>
          <a:bodyPr/>
          <a:lstStyle/>
          <a:p>
            <a:pPr>
              <a:buFont typeface="Wingdings" panose="05000000000000000000" pitchFamily="2" charset="2"/>
              <a:buChar char="ü"/>
            </a:pPr>
            <a:r>
              <a:rPr lang="en-US" dirty="0"/>
              <a:t>REQUEST</a:t>
            </a:r>
          </a:p>
          <a:p>
            <a:pPr>
              <a:buFont typeface="Wingdings" panose="05000000000000000000" pitchFamily="2" charset="2"/>
              <a:buChar char="ü"/>
            </a:pPr>
            <a:r>
              <a:rPr lang="en-US" dirty="0"/>
              <a:t>SCRAPY</a:t>
            </a:r>
          </a:p>
          <a:p>
            <a:pPr>
              <a:buFont typeface="Wingdings" panose="05000000000000000000" pitchFamily="2" charset="2"/>
              <a:buChar char="ü"/>
            </a:pPr>
            <a:r>
              <a:rPr lang="en-US" dirty="0"/>
              <a:t>WXPYTHON</a:t>
            </a:r>
          </a:p>
          <a:p>
            <a:pPr>
              <a:buFont typeface="Wingdings" panose="05000000000000000000" pitchFamily="2" charset="2"/>
              <a:buChar char="ü"/>
            </a:pPr>
            <a:r>
              <a:rPr lang="en-US" dirty="0"/>
              <a:t>PILLOW</a:t>
            </a:r>
          </a:p>
          <a:p>
            <a:pPr>
              <a:buFont typeface="Wingdings" panose="05000000000000000000" pitchFamily="2" charset="2"/>
              <a:buChar char="ü"/>
            </a:pPr>
            <a:r>
              <a:rPr lang="en-US" dirty="0"/>
              <a:t>SQLALCHEMY</a:t>
            </a:r>
            <a:endParaRPr lang="en-US" dirty="0"/>
          </a:p>
        </p:txBody>
      </p:sp>
    </p:spTree>
    <p:extLst>
      <p:ext uri="{BB962C8B-B14F-4D97-AF65-F5344CB8AC3E}">
        <p14:creationId xmlns:p14="http://schemas.microsoft.com/office/powerpoint/2010/main" val="2321415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7315200" cy="1154097"/>
          </a:xfrm>
        </p:spPr>
        <p:txBody>
          <a:bodyPr/>
          <a:lstStyle/>
          <a:p>
            <a:pPr algn="ctr"/>
            <a:r>
              <a:rPr lang="id-ID" dirty="0" smtClean="0"/>
              <a:t>DAFTAR</a:t>
            </a:r>
            <a:r>
              <a:rPr lang="en-US" dirty="0" smtClean="0"/>
              <a:t> </a:t>
            </a:r>
            <a:r>
              <a:rPr lang="en-US" dirty="0"/>
              <a:t>PUSTAKA</a:t>
            </a:r>
            <a:endParaRPr lang="id-ID" dirty="0"/>
          </a:p>
        </p:txBody>
      </p:sp>
      <p:sp>
        <p:nvSpPr>
          <p:cNvPr id="3" name="Content Placeholder 2"/>
          <p:cNvSpPr>
            <a:spLocks noGrp="1"/>
          </p:cNvSpPr>
          <p:nvPr>
            <p:ph idx="1"/>
          </p:nvPr>
        </p:nvSpPr>
        <p:spPr>
          <a:xfrm>
            <a:off x="1043608" y="1484785"/>
            <a:ext cx="7185992" cy="4824576"/>
          </a:xfrm>
        </p:spPr>
        <p:txBody>
          <a:bodyPr/>
          <a:lstStyle/>
          <a:p>
            <a:r>
              <a:rPr lang="id-ID" u="sng" dirty="0" smtClean="0">
                <a:hlinkClick r:id="rId2"/>
              </a:rPr>
              <a:t>https://www.petanikode.com/python-operator/</a:t>
            </a:r>
            <a:endParaRPr lang="id-ID" dirty="0" smtClean="0"/>
          </a:p>
          <a:p>
            <a:r>
              <a:rPr lang="id-ID" u="sng" dirty="0" smtClean="0">
                <a:hlinkClick r:id="rId3"/>
              </a:rPr>
              <a:t>https://belajarpython.com/tutorial/tipe-data-python</a:t>
            </a:r>
            <a:endParaRPr lang="id-ID" dirty="0" smtClean="0"/>
          </a:p>
          <a:p>
            <a:r>
              <a:rPr lang="id-ID" dirty="0" smtClean="0"/>
              <a:t>https://belajarpython.com/tutorial/loop-python</a:t>
            </a:r>
          </a:p>
          <a:p>
            <a:r>
              <a:rPr lang="id-ID" dirty="0" smtClean="0">
                <a:hlinkClick r:id="rId4"/>
              </a:rPr>
              <a:t>https://belajarpython.com/tutorial/kondisi-if-else-python</a:t>
            </a:r>
            <a:endParaRPr lang="id-ID" dirty="0" smtClean="0"/>
          </a:p>
          <a:p>
            <a:r>
              <a:rPr lang="id-ID" dirty="0" smtClean="0"/>
              <a:t>https://hiwijaya.com/blog/struktur-data-python/</a:t>
            </a:r>
            <a:endParaRPr lang="id-ID" dirty="0"/>
          </a:p>
        </p:txBody>
      </p:sp>
    </p:spTree>
    <p:extLst>
      <p:ext uri="{BB962C8B-B14F-4D97-AF65-F5344CB8AC3E}">
        <p14:creationId xmlns:p14="http://schemas.microsoft.com/office/powerpoint/2010/main" val="739357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315200" cy="1154097"/>
          </a:xfrm>
        </p:spPr>
        <p:txBody>
          <a:bodyPr/>
          <a:lstStyle/>
          <a:p>
            <a:pPr algn="ctr"/>
            <a:r>
              <a:rPr lang="id-ID" dirty="0" smtClean="0"/>
              <a:t>Data Type</a:t>
            </a:r>
            <a:endParaRPr lang="id-ID" dirty="0"/>
          </a:p>
        </p:txBody>
      </p:sp>
      <p:sp>
        <p:nvSpPr>
          <p:cNvPr id="3" name="Content Placeholder 2"/>
          <p:cNvSpPr>
            <a:spLocks noGrp="1"/>
          </p:cNvSpPr>
          <p:nvPr>
            <p:ph idx="1"/>
          </p:nvPr>
        </p:nvSpPr>
        <p:spPr>
          <a:xfrm>
            <a:off x="755576" y="1196752"/>
            <a:ext cx="7408333" cy="3450696"/>
          </a:xfrm>
        </p:spPr>
        <p:txBody>
          <a:bodyPr/>
          <a:lstStyle/>
          <a:p>
            <a:pPr marL="0" indent="0">
              <a:buNone/>
            </a:pPr>
            <a:r>
              <a:rPr lang="id-ID" sz="2000" dirty="0"/>
              <a:t>Tipe data adalah suatu media atau memori pada komputer yang digunakan untuk menampung informasi.</a:t>
            </a:r>
          </a:p>
          <a:p>
            <a:pPr marL="0" indent="0">
              <a:buNone/>
            </a:pPr>
            <a:r>
              <a:rPr lang="id-ID" sz="2000" dirty="0"/>
              <a:t>Python sendiri mempunyai tipe data yang cukup unik bila kita bandingkan dengan bahasa pemrograman yang lain.</a:t>
            </a:r>
          </a:p>
          <a:p>
            <a:pPr marL="0" indent="0">
              <a:buNone/>
            </a:pPr>
            <a:r>
              <a:rPr lang="id-ID" sz="2000" dirty="0"/>
              <a:t>Berikut adalah tipe data dari bahasa pemrograman Python :</a:t>
            </a:r>
          </a:p>
          <a:p>
            <a:endParaRPr lang="id-ID" dirty="0"/>
          </a:p>
        </p:txBody>
      </p:sp>
    </p:spTree>
    <p:extLst>
      <p:ext uri="{BB962C8B-B14F-4D97-AF65-F5344CB8AC3E}">
        <p14:creationId xmlns:p14="http://schemas.microsoft.com/office/powerpoint/2010/main" val="222740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2168" y="0"/>
            <a:ext cx="7315200" cy="1154097"/>
          </a:xfrm>
        </p:spPr>
        <p:txBody>
          <a:bodyPr/>
          <a:lstStyle/>
          <a:p>
            <a:pPr algn="ctr"/>
            <a:r>
              <a:rPr lang="id-ID" dirty="0" smtClean="0"/>
              <a:t>Data Type</a:t>
            </a:r>
            <a:endParaRPr lang="id-ID" dirty="0"/>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2" b="42669"/>
          <a:stretch/>
        </p:blipFill>
        <p:spPr bwMode="auto">
          <a:xfrm>
            <a:off x="1619672" y="2135059"/>
            <a:ext cx="5699596" cy="2672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5536" y="1484784"/>
            <a:ext cx="8748464" cy="646331"/>
          </a:xfrm>
          <a:prstGeom prst="rect">
            <a:avLst/>
          </a:prstGeom>
        </p:spPr>
        <p:txBody>
          <a:bodyPr wrap="square">
            <a:spAutoFit/>
          </a:bodyPr>
          <a:lstStyle/>
          <a:p>
            <a:pPr marL="285750" indent="-285750">
              <a:buFont typeface="Arial" panose="020B0604020202020204" pitchFamily="34" charset="0"/>
              <a:buChar char="•"/>
            </a:pPr>
            <a:r>
              <a:rPr lang="id-ID" dirty="0" smtClean="0"/>
              <a:t>Berikut adalah tipe data dari bahasa pemrograman Python :</a:t>
            </a:r>
          </a:p>
          <a:p>
            <a:r>
              <a:rPr lang="id-ID" dirty="0" smtClean="0"/>
              <a:t> </a:t>
            </a:r>
            <a:endParaRPr lang="id-ID" dirty="0"/>
          </a:p>
        </p:txBody>
      </p:sp>
    </p:spTree>
    <p:extLst>
      <p:ext uri="{BB962C8B-B14F-4D97-AF65-F5344CB8AC3E}">
        <p14:creationId xmlns:p14="http://schemas.microsoft.com/office/powerpoint/2010/main" val="512362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Operator</a:t>
            </a:r>
            <a:endParaRPr lang="id-ID" dirty="0"/>
          </a:p>
        </p:txBody>
      </p:sp>
      <p:sp>
        <p:nvSpPr>
          <p:cNvPr id="3" name="Content Placeholder 2"/>
          <p:cNvSpPr>
            <a:spLocks noGrp="1"/>
          </p:cNvSpPr>
          <p:nvPr>
            <p:ph idx="1"/>
          </p:nvPr>
        </p:nvSpPr>
        <p:spPr/>
        <p:txBody>
          <a:bodyPr>
            <a:normAutofit/>
          </a:bodyPr>
          <a:lstStyle/>
          <a:p>
            <a:pPr marL="0" indent="0">
              <a:buNone/>
            </a:pPr>
            <a:r>
              <a:rPr lang="id-ID" dirty="0"/>
              <a:t>Operator merupakan simbol-simbol yang digunakan untuk melakukan operasi tertentu.</a:t>
            </a:r>
          </a:p>
          <a:p>
            <a:pPr marL="0" indent="0">
              <a:buNone/>
            </a:pPr>
            <a:r>
              <a:rPr lang="id-ID" dirty="0"/>
              <a:t>Ada enam jenis operator dalam pemrograman yang wajib diketahui:</a:t>
            </a:r>
          </a:p>
          <a:p>
            <a:r>
              <a:rPr lang="id-ID" dirty="0"/>
              <a:t>Operator Aritmatika</a:t>
            </a:r>
          </a:p>
          <a:p>
            <a:r>
              <a:rPr lang="id-ID" dirty="0"/>
              <a:t>Operator Pembanding/Relasi</a:t>
            </a:r>
          </a:p>
          <a:p>
            <a:r>
              <a:rPr lang="id-ID" dirty="0"/>
              <a:t>Operator </a:t>
            </a:r>
            <a:r>
              <a:rPr lang="id-ID" dirty="0" smtClean="0"/>
              <a:t>Penugasan</a:t>
            </a:r>
            <a:endParaRPr lang="id-ID" dirty="0"/>
          </a:p>
        </p:txBody>
      </p:sp>
    </p:spTree>
    <p:extLst>
      <p:ext uri="{BB962C8B-B14F-4D97-AF65-F5344CB8AC3E}">
        <p14:creationId xmlns:p14="http://schemas.microsoft.com/office/powerpoint/2010/main" val="1359244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315200" cy="1154097"/>
          </a:xfrm>
        </p:spPr>
        <p:txBody>
          <a:bodyPr/>
          <a:lstStyle/>
          <a:p>
            <a:r>
              <a:rPr lang="id-ID" dirty="0" smtClean="0"/>
              <a:t>Contoh Operator </a:t>
            </a:r>
            <a:r>
              <a:rPr lang="id-ID" dirty="0"/>
              <a:t>Aritmatika</a:t>
            </a:r>
            <a:endParaRPr lang="id-ID"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6840760" cy="400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2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315200" cy="1154097"/>
          </a:xfrm>
        </p:spPr>
        <p:txBody>
          <a:bodyPr/>
          <a:lstStyle/>
          <a:p>
            <a:pPr algn="ctr"/>
            <a:r>
              <a:rPr lang="id-ID" dirty="0"/>
              <a:t>Operator Pembanding/Relasi</a:t>
            </a:r>
            <a:endParaRPr lang="id-ID" dirty="0"/>
          </a:p>
        </p:txBody>
      </p:sp>
      <p:sp>
        <p:nvSpPr>
          <p:cNvPr id="3" name="Content Placeholder 2"/>
          <p:cNvSpPr>
            <a:spLocks noGrp="1"/>
          </p:cNvSpPr>
          <p:nvPr>
            <p:ph idx="1"/>
          </p:nvPr>
        </p:nvSpPr>
        <p:spPr>
          <a:xfrm>
            <a:off x="323528" y="1412776"/>
            <a:ext cx="7408333" cy="3450696"/>
          </a:xfrm>
        </p:spPr>
        <p:txBody>
          <a:bodyPr/>
          <a:lstStyle/>
          <a:p>
            <a:r>
              <a:rPr lang="id-ID" sz="1400" dirty="0"/>
              <a:t>Operator ini digunakan untuk membandingkan dua buah nilai. Operator ini juga dikenal dengan operator relasi dan sering digunakan untuk membuat sebuah logika atau kondisi</a:t>
            </a:r>
            <a:r>
              <a:rPr lang="id-ID" sz="1400" dirty="0" smtClean="0"/>
              <a:t>.</a:t>
            </a:r>
          </a:p>
          <a:p>
            <a:endParaRPr lang="id-ID"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12879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386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476672"/>
            <a:ext cx="7315200" cy="1154097"/>
          </a:xfrm>
        </p:spPr>
        <p:txBody>
          <a:bodyPr>
            <a:normAutofit fontScale="90000"/>
          </a:bodyPr>
          <a:lstStyle/>
          <a:p>
            <a:pPr algn="ctr"/>
            <a:r>
              <a:rPr lang="id-ID" b="1" dirty="0"/>
              <a:t>Operator Penugasan </a:t>
            </a:r>
            <a:br>
              <a:rPr lang="id-ID" b="1" dirty="0"/>
            </a:br>
            <a:endParaRPr lang="id-ID" dirty="0"/>
          </a:p>
        </p:txBody>
      </p:sp>
      <p:sp>
        <p:nvSpPr>
          <p:cNvPr id="2" name="Content Placeholder 1"/>
          <p:cNvSpPr>
            <a:spLocks noGrp="1"/>
          </p:cNvSpPr>
          <p:nvPr>
            <p:ph idx="1"/>
          </p:nvPr>
        </p:nvSpPr>
        <p:spPr>
          <a:xfrm>
            <a:off x="467544" y="1196752"/>
            <a:ext cx="8424936" cy="5184576"/>
          </a:xfrm>
        </p:spPr>
        <p:txBody>
          <a:bodyPr/>
          <a:lstStyle/>
          <a:p>
            <a:r>
              <a:rPr lang="id-ID" dirty="0"/>
              <a:t>Operator penugasan digunakan untuk memberikan atau memodifikasi nilai ke dalam sebuah variabel</a:t>
            </a:r>
            <a:r>
              <a:rPr lang="id-ID" dirty="0" smtClean="0"/>
              <a:t>.</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7128792"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7302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260648"/>
            <a:ext cx="7315200" cy="1154097"/>
          </a:xfrm>
        </p:spPr>
        <p:txBody>
          <a:bodyPr/>
          <a:lstStyle/>
          <a:p>
            <a:pPr algn="ctr"/>
            <a:r>
              <a:rPr lang="en-US" dirty="0"/>
              <a:t>Loop python</a:t>
            </a:r>
            <a:endParaRPr lang="id-ID" dirty="0"/>
          </a:p>
        </p:txBody>
      </p:sp>
      <p:sp>
        <p:nvSpPr>
          <p:cNvPr id="2" name="Content Placeholder 1"/>
          <p:cNvSpPr>
            <a:spLocks noGrp="1"/>
          </p:cNvSpPr>
          <p:nvPr>
            <p:ph idx="1"/>
          </p:nvPr>
        </p:nvSpPr>
        <p:spPr>
          <a:xfrm>
            <a:off x="755576" y="1556792"/>
            <a:ext cx="7315200" cy="3539527"/>
          </a:xfrm>
        </p:spPr>
        <p:txBody>
          <a:bodyPr>
            <a:normAutofit fontScale="85000" lnSpcReduction="10000"/>
          </a:bodyPr>
          <a:lstStyle/>
          <a:p>
            <a:r>
              <a:rPr lang="en-US" dirty="0" err="1"/>
              <a:t>Secara</a:t>
            </a:r>
            <a:r>
              <a:rPr lang="en-US" dirty="0"/>
              <a:t> </a:t>
            </a:r>
            <a:r>
              <a:rPr lang="en-US" dirty="0" err="1"/>
              <a:t>umum</a:t>
            </a:r>
            <a:r>
              <a:rPr lang="en-US" dirty="0"/>
              <a:t>, </a:t>
            </a:r>
            <a:r>
              <a:rPr lang="en-US" dirty="0" err="1"/>
              <a:t>pernyataan</a:t>
            </a:r>
            <a:r>
              <a:rPr lang="en-US" dirty="0"/>
              <a:t> </a:t>
            </a:r>
            <a:r>
              <a:rPr lang="en-US" dirty="0" err="1"/>
              <a:t>pada</a:t>
            </a:r>
            <a:r>
              <a:rPr lang="en-US" dirty="0"/>
              <a:t> </a:t>
            </a:r>
            <a:r>
              <a:rPr lang="en-US" dirty="0" err="1"/>
              <a:t>bahasa</a:t>
            </a:r>
            <a:r>
              <a:rPr lang="en-US" dirty="0"/>
              <a:t> </a:t>
            </a:r>
            <a:r>
              <a:rPr lang="en-US" dirty="0" err="1"/>
              <a:t>pemrograman</a:t>
            </a:r>
            <a:r>
              <a:rPr lang="en-US" dirty="0"/>
              <a:t> </a:t>
            </a:r>
            <a:r>
              <a:rPr lang="en-US" dirty="0" err="1"/>
              <a:t>akan</a:t>
            </a:r>
            <a:r>
              <a:rPr lang="en-US" dirty="0"/>
              <a:t> </a:t>
            </a:r>
            <a:r>
              <a:rPr lang="en-US" dirty="0" err="1"/>
              <a:t>dieksekusi</a:t>
            </a:r>
            <a:r>
              <a:rPr lang="en-US" dirty="0"/>
              <a:t> </a:t>
            </a:r>
            <a:r>
              <a:rPr lang="en-US" dirty="0" err="1"/>
              <a:t>secara</a:t>
            </a:r>
            <a:r>
              <a:rPr lang="en-US" dirty="0"/>
              <a:t> </a:t>
            </a:r>
            <a:r>
              <a:rPr lang="en-US" dirty="0" err="1"/>
              <a:t>berurutan</a:t>
            </a:r>
            <a:r>
              <a:rPr lang="en-US" dirty="0"/>
              <a:t>. </a:t>
            </a:r>
            <a:r>
              <a:rPr lang="en-US" dirty="0" err="1"/>
              <a:t>Pernyataan</a:t>
            </a:r>
            <a:r>
              <a:rPr lang="en-US" dirty="0"/>
              <a:t> </a:t>
            </a:r>
            <a:r>
              <a:rPr lang="en-US" dirty="0" err="1"/>
              <a:t>pertama</a:t>
            </a:r>
            <a:r>
              <a:rPr lang="en-US" dirty="0"/>
              <a:t> </a:t>
            </a:r>
            <a:r>
              <a:rPr lang="en-US" dirty="0" err="1"/>
              <a:t>dalam</a:t>
            </a:r>
            <a:r>
              <a:rPr lang="en-US" dirty="0"/>
              <a:t> </a:t>
            </a:r>
            <a:r>
              <a:rPr lang="en-US" dirty="0" err="1"/>
              <a:t>sebuah</a:t>
            </a:r>
            <a:r>
              <a:rPr lang="en-US" dirty="0"/>
              <a:t> </a:t>
            </a:r>
            <a:r>
              <a:rPr lang="en-US" dirty="0" err="1"/>
              <a:t>fungsi</a:t>
            </a:r>
            <a:r>
              <a:rPr lang="en-US" dirty="0"/>
              <a:t> </a:t>
            </a:r>
            <a:r>
              <a:rPr lang="en-US" dirty="0" err="1"/>
              <a:t>dijalankan</a:t>
            </a:r>
            <a:r>
              <a:rPr lang="en-US" dirty="0"/>
              <a:t> </a:t>
            </a:r>
            <a:r>
              <a:rPr lang="en-US" dirty="0" err="1"/>
              <a:t>pertama</a:t>
            </a:r>
            <a:r>
              <a:rPr lang="en-US" dirty="0"/>
              <a:t>, </a:t>
            </a:r>
            <a:r>
              <a:rPr lang="en-US" dirty="0" err="1"/>
              <a:t>diikuti</a:t>
            </a:r>
            <a:r>
              <a:rPr lang="en-US" dirty="0"/>
              <a:t> </a:t>
            </a:r>
            <a:r>
              <a:rPr lang="en-US" dirty="0" err="1"/>
              <a:t>oleh</a:t>
            </a:r>
            <a:r>
              <a:rPr lang="en-US" dirty="0"/>
              <a:t> yang </a:t>
            </a:r>
            <a:r>
              <a:rPr lang="en-US" dirty="0" err="1"/>
              <a:t>kedua</a:t>
            </a:r>
            <a:r>
              <a:rPr lang="en-US" dirty="0"/>
              <a:t>, </a:t>
            </a:r>
            <a:r>
              <a:rPr lang="en-US" dirty="0" err="1"/>
              <a:t>dan</a:t>
            </a:r>
            <a:r>
              <a:rPr lang="en-US" dirty="0"/>
              <a:t> </a:t>
            </a:r>
            <a:r>
              <a:rPr lang="en-US" dirty="0" err="1"/>
              <a:t>seterusnya</a:t>
            </a:r>
            <a:r>
              <a:rPr lang="en-US" dirty="0"/>
              <a:t>. </a:t>
            </a:r>
            <a:r>
              <a:rPr lang="en-US" dirty="0" err="1"/>
              <a:t>Tetapi</a:t>
            </a:r>
            <a:r>
              <a:rPr lang="en-US" dirty="0"/>
              <a:t> </a:t>
            </a:r>
            <a:r>
              <a:rPr lang="en-US" dirty="0" err="1"/>
              <a:t>akan</a:t>
            </a:r>
            <a:r>
              <a:rPr lang="en-US" dirty="0"/>
              <a:t> </a:t>
            </a:r>
            <a:r>
              <a:rPr lang="en-US" dirty="0" err="1"/>
              <a:t>ada</a:t>
            </a:r>
            <a:r>
              <a:rPr lang="en-US" dirty="0"/>
              <a:t> </a:t>
            </a:r>
            <a:r>
              <a:rPr lang="en-US" dirty="0" err="1"/>
              <a:t>situasi</a:t>
            </a:r>
            <a:r>
              <a:rPr lang="en-US" dirty="0"/>
              <a:t> </a:t>
            </a:r>
            <a:r>
              <a:rPr lang="en-US" dirty="0" err="1"/>
              <a:t>dimana</a:t>
            </a:r>
            <a:r>
              <a:rPr lang="en-US" dirty="0"/>
              <a:t> </a:t>
            </a:r>
            <a:r>
              <a:rPr lang="en-US" dirty="0" err="1"/>
              <a:t>Anda</a:t>
            </a:r>
            <a:r>
              <a:rPr lang="en-US" dirty="0"/>
              <a:t> </a:t>
            </a:r>
            <a:r>
              <a:rPr lang="en-US" dirty="0" err="1"/>
              <a:t>harus</a:t>
            </a:r>
            <a:r>
              <a:rPr lang="en-US" dirty="0"/>
              <a:t> </a:t>
            </a:r>
            <a:r>
              <a:rPr lang="en-US" dirty="0" err="1"/>
              <a:t>menulis</a:t>
            </a:r>
            <a:r>
              <a:rPr lang="en-US" dirty="0"/>
              <a:t> </a:t>
            </a:r>
            <a:r>
              <a:rPr lang="en-US" dirty="0" err="1"/>
              <a:t>banyak</a:t>
            </a:r>
            <a:r>
              <a:rPr lang="en-US" dirty="0"/>
              <a:t> </a:t>
            </a:r>
            <a:r>
              <a:rPr lang="en-US" dirty="0" err="1"/>
              <a:t>kode</a:t>
            </a:r>
            <a:r>
              <a:rPr lang="en-US" dirty="0"/>
              <a:t>, </a:t>
            </a:r>
            <a:r>
              <a:rPr lang="en-US" dirty="0" err="1"/>
              <a:t>dimana</a:t>
            </a:r>
            <a:r>
              <a:rPr lang="en-US" dirty="0"/>
              <a:t> </a:t>
            </a:r>
            <a:r>
              <a:rPr lang="en-US" dirty="0" err="1"/>
              <a:t>kode</a:t>
            </a:r>
            <a:r>
              <a:rPr lang="en-US" dirty="0"/>
              <a:t> </a:t>
            </a:r>
            <a:r>
              <a:rPr lang="en-US" dirty="0" err="1"/>
              <a:t>tersebut</a:t>
            </a:r>
            <a:r>
              <a:rPr lang="en-US" dirty="0"/>
              <a:t> </a:t>
            </a:r>
            <a:r>
              <a:rPr lang="en-US" dirty="0" err="1"/>
              <a:t>sangat</a:t>
            </a:r>
            <a:r>
              <a:rPr lang="en-US" dirty="0"/>
              <a:t> </a:t>
            </a:r>
            <a:r>
              <a:rPr lang="en-US" dirty="0" err="1"/>
              <a:t>banyak</a:t>
            </a:r>
            <a:r>
              <a:rPr lang="en-US" dirty="0"/>
              <a:t>. </a:t>
            </a:r>
            <a:r>
              <a:rPr lang="en-US" dirty="0" err="1"/>
              <a:t>Jika</a:t>
            </a:r>
            <a:r>
              <a:rPr lang="en-US" dirty="0"/>
              <a:t> </a:t>
            </a:r>
            <a:r>
              <a:rPr lang="en-US" dirty="0" err="1"/>
              <a:t>dilakukan</a:t>
            </a:r>
            <a:r>
              <a:rPr lang="en-US" dirty="0"/>
              <a:t> </a:t>
            </a:r>
            <a:r>
              <a:rPr lang="en-US" dirty="0" err="1"/>
              <a:t>secara</a:t>
            </a:r>
            <a:r>
              <a:rPr lang="en-US" dirty="0"/>
              <a:t> manual </a:t>
            </a:r>
            <a:r>
              <a:rPr lang="en-US" dirty="0" err="1"/>
              <a:t>maka</a:t>
            </a:r>
            <a:r>
              <a:rPr lang="en-US" dirty="0"/>
              <a:t> </a:t>
            </a:r>
            <a:r>
              <a:rPr lang="en-US" dirty="0" err="1"/>
              <a:t>Anda</a:t>
            </a:r>
            <a:r>
              <a:rPr lang="en-US" dirty="0"/>
              <a:t> </a:t>
            </a:r>
            <a:r>
              <a:rPr lang="en-US" dirty="0" err="1"/>
              <a:t>hanya</a:t>
            </a:r>
            <a:r>
              <a:rPr lang="en-US" dirty="0"/>
              <a:t> </a:t>
            </a:r>
            <a:r>
              <a:rPr lang="en-US" dirty="0" err="1"/>
              <a:t>akan</a:t>
            </a:r>
            <a:r>
              <a:rPr lang="en-US" dirty="0"/>
              <a:t> </a:t>
            </a:r>
            <a:r>
              <a:rPr lang="en-US" dirty="0" err="1"/>
              <a:t>membuang-buang</a:t>
            </a:r>
            <a:r>
              <a:rPr lang="en-US" dirty="0"/>
              <a:t> </a:t>
            </a:r>
            <a:r>
              <a:rPr lang="en-US" dirty="0" err="1"/>
              <a:t>tenaga</a:t>
            </a:r>
            <a:r>
              <a:rPr lang="en-US" dirty="0"/>
              <a:t> </a:t>
            </a:r>
            <a:r>
              <a:rPr lang="en-US" dirty="0" err="1"/>
              <a:t>dengan</a:t>
            </a:r>
            <a:r>
              <a:rPr lang="en-US" dirty="0"/>
              <a:t> </a:t>
            </a:r>
            <a:r>
              <a:rPr lang="en-US" dirty="0" err="1"/>
              <a:t>menulis</a:t>
            </a:r>
            <a:r>
              <a:rPr lang="en-US" dirty="0"/>
              <a:t> </a:t>
            </a:r>
            <a:r>
              <a:rPr lang="en-US" dirty="0" err="1"/>
              <a:t>beratus-ratus</a:t>
            </a:r>
            <a:r>
              <a:rPr lang="en-US" dirty="0"/>
              <a:t> </a:t>
            </a:r>
            <a:r>
              <a:rPr lang="en-US" dirty="0" err="1"/>
              <a:t>bahkan</a:t>
            </a:r>
            <a:r>
              <a:rPr lang="en-US" dirty="0"/>
              <a:t> </a:t>
            </a:r>
            <a:r>
              <a:rPr lang="en-US" dirty="0" err="1"/>
              <a:t>beribu-ribu</a:t>
            </a:r>
            <a:r>
              <a:rPr lang="en-US" dirty="0"/>
              <a:t> </a:t>
            </a:r>
            <a:r>
              <a:rPr lang="en-US" dirty="0" err="1"/>
              <a:t>kode</a:t>
            </a:r>
            <a:r>
              <a:rPr lang="en-US" dirty="0"/>
              <a:t>. </a:t>
            </a:r>
            <a:r>
              <a:rPr lang="en-US" dirty="0" err="1"/>
              <a:t>Untuk</a:t>
            </a:r>
            <a:r>
              <a:rPr lang="en-US" dirty="0"/>
              <a:t> </a:t>
            </a:r>
            <a:r>
              <a:rPr lang="en-US" dirty="0" err="1"/>
              <a:t>itu</a:t>
            </a:r>
            <a:r>
              <a:rPr lang="en-US" dirty="0"/>
              <a:t> </a:t>
            </a:r>
            <a:r>
              <a:rPr lang="en-US" dirty="0" err="1"/>
              <a:t>Anda</a:t>
            </a:r>
            <a:r>
              <a:rPr lang="en-US" dirty="0"/>
              <a:t> </a:t>
            </a:r>
            <a:r>
              <a:rPr lang="en-US" dirty="0" err="1"/>
              <a:t>perlu</a:t>
            </a:r>
            <a:r>
              <a:rPr lang="en-US" dirty="0"/>
              <a:t> </a:t>
            </a:r>
            <a:r>
              <a:rPr lang="en-US" dirty="0" err="1"/>
              <a:t>menggunakan</a:t>
            </a:r>
            <a:r>
              <a:rPr lang="en-US" dirty="0"/>
              <a:t> </a:t>
            </a:r>
            <a:r>
              <a:rPr lang="en-US" dirty="0" err="1"/>
              <a:t>pengulangan</a:t>
            </a:r>
            <a:r>
              <a:rPr lang="en-US" dirty="0"/>
              <a:t> di </a:t>
            </a:r>
            <a:r>
              <a:rPr lang="en-US" dirty="0" err="1"/>
              <a:t>dalam</a:t>
            </a:r>
            <a:r>
              <a:rPr lang="en-US" dirty="0"/>
              <a:t> </a:t>
            </a:r>
            <a:r>
              <a:rPr lang="en-US" dirty="0" err="1"/>
              <a:t>bahasa</a:t>
            </a:r>
            <a:r>
              <a:rPr lang="en-US" dirty="0"/>
              <a:t> </a:t>
            </a:r>
            <a:r>
              <a:rPr lang="en-US" dirty="0" err="1"/>
              <a:t>pemrograman</a:t>
            </a:r>
            <a:r>
              <a:rPr lang="en-US" dirty="0"/>
              <a:t> Python</a:t>
            </a:r>
          </a:p>
          <a:p>
            <a:r>
              <a:rPr lang="en-US" dirty="0"/>
              <a:t>Di </a:t>
            </a:r>
            <a:r>
              <a:rPr lang="en-US" dirty="0" err="1"/>
              <a:t>dalam</a:t>
            </a:r>
            <a:r>
              <a:rPr lang="en-US" dirty="0"/>
              <a:t> </a:t>
            </a:r>
            <a:r>
              <a:rPr lang="en-US" dirty="0" err="1"/>
              <a:t>bahasa</a:t>
            </a:r>
            <a:r>
              <a:rPr lang="en-US" dirty="0"/>
              <a:t> </a:t>
            </a:r>
            <a:r>
              <a:rPr lang="en-US" dirty="0" err="1"/>
              <a:t>pemrograman</a:t>
            </a:r>
            <a:r>
              <a:rPr lang="en-US" dirty="0"/>
              <a:t> Python </a:t>
            </a:r>
            <a:r>
              <a:rPr lang="en-US" dirty="0" err="1"/>
              <a:t>pengulangan</a:t>
            </a:r>
            <a:r>
              <a:rPr lang="en-US" dirty="0"/>
              <a:t> </a:t>
            </a:r>
            <a:r>
              <a:rPr lang="en-US" dirty="0" err="1"/>
              <a:t>dibagi</a:t>
            </a:r>
            <a:r>
              <a:rPr lang="en-US" dirty="0"/>
              <a:t> </a:t>
            </a:r>
            <a:r>
              <a:rPr lang="en-US" dirty="0" err="1"/>
              <a:t>menjadi</a:t>
            </a:r>
            <a:r>
              <a:rPr lang="en-US" dirty="0"/>
              <a:t> 3 </a:t>
            </a:r>
            <a:r>
              <a:rPr lang="en-US" dirty="0" err="1"/>
              <a:t>bagian</a:t>
            </a:r>
            <a:r>
              <a:rPr lang="en-US" dirty="0"/>
              <a:t>, </a:t>
            </a:r>
            <a:r>
              <a:rPr lang="en-US" dirty="0" err="1"/>
              <a:t>yaitu</a:t>
            </a:r>
            <a:r>
              <a:rPr lang="en-US" dirty="0"/>
              <a:t> :</a:t>
            </a:r>
          </a:p>
          <a:p>
            <a:pPr>
              <a:buFont typeface="Wingdings" panose="05000000000000000000" pitchFamily="2" charset="2"/>
              <a:buChar char="§"/>
            </a:pPr>
            <a:r>
              <a:rPr lang="en-US" dirty="0"/>
              <a:t>While Loop</a:t>
            </a:r>
          </a:p>
          <a:p>
            <a:pPr>
              <a:buFont typeface="Wingdings" panose="05000000000000000000" pitchFamily="2" charset="2"/>
              <a:buChar char="§"/>
            </a:pPr>
            <a:r>
              <a:rPr lang="en-US" dirty="0"/>
              <a:t>For Loop</a:t>
            </a:r>
          </a:p>
          <a:p>
            <a:pPr>
              <a:buFont typeface="Wingdings" panose="05000000000000000000" pitchFamily="2" charset="2"/>
              <a:buChar char="§"/>
            </a:pPr>
            <a:r>
              <a:rPr lang="en-US" dirty="0"/>
              <a:t>Nested Loop</a:t>
            </a:r>
          </a:p>
          <a:p>
            <a:endParaRPr lang="id-ID" dirty="0"/>
          </a:p>
        </p:txBody>
      </p:sp>
    </p:spTree>
    <p:extLst>
      <p:ext uri="{BB962C8B-B14F-4D97-AF65-F5344CB8AC3E}">
        <p14:creationId xmlns:p14="http://schemas.microsoft.com/office/powerpoint/2010/main" val="31661153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227</TotalTime>
  <Words>824</Words>
  <Application>Microsoft Office PowerPoint</Application>
  <PresentationFormat>On-screen Show (4:3)</PresentationFormat>
  <Paragraphs>71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Perspective</vt:lpstr>
      <vt:lpstr>Pengantar Python</vt:lpstr>
      <vt:lpstr>Python</vt:lpstr>
      <vt:lpstr>Data Type</vt:lpstr>
      <vt:lpstr>Data Type</vt:lpstr>
      <vt:lpstr>Operator</vt:lpstr>
      <vt:lpstr>Contoh Operator Aritmatika</vt:lpstr>
      <vt:lpstr>Operator Pembanding/Relasi</vt:lpstr>
      <vt:lpstr>Operator Penugasan  </vt:lpstr>
      <vt:lpstr>Loop python</vt:lpstr>
      <vt:lpstr>While loop</vt:lpstr>
      <vt:lpstr>For Loop </vt:lpstr>
      <vt:lpstr>Nested Loop </vt:lpstr>
      <vt:lpstr>Struktur data</vt:lpstr>
      <vt:lpstr>List</vt:lpstr>
      <vt:lpstr>Tuple</vt:lpstr>
      <vt:lpstr>dictionary</vt:lpstr>
      <vt:lpstr>Kondisi if</vt:lpstr>
      <vt:lpstr>Kondisi If Else</vt:lpstr>
      <vt:lpstr>Kondisi elif</vt:lpstr>
      <vt:lpstr>FUNGSI PYTHON</vt:lpstr>
      <vt:lpstr>PYHTON LIBRARIES</vt:lpstr>
      <vt:lpstr>DAFTAR PUSTAKA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2019-03-23T08:17:14Z</dcterms:created>
  <dcterms:modified xsi:type="dcterms:W3CDTF">2019-03-23T12:04:32Z</dcterms:modified>
</cp:coreProperties>
</file>