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1"/>
  </p:notesMasterIdLst>
  <p:handoutMasterIdLst>
    <p:handoutMasterId r:id="rId12"/>
  </p:handoutMasterIdLst>
  <p:sldIdLst>
    <p:sldId id="306" r:id="rId5"/>
    <p:sldId id="307" r:id="rId6"/>
    <p:sldId id="308" r:id="rId7"/>
    <p:sldId id="314" r:id="rId8"/>
    <p:sldId id="315" r:id="rId9"/>
    <p:sldId id="316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651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630049-7D21-4CA1-A7A3-53262E7B8F02}" v="44" dt="2023-03-25T15:45:00.1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Galvano" userId="78778422e625a4bd" providerId="LiveId" clId="{51630049-7D21-4CA1-A7A3-53262E7B8F02}"/>
    <pc:docChg chg="undo redo custSel addSld delSld modSld">
      <pc:chgData name="Andrea Galvano" userId="78778422e625a4bd" providerId="LiveId" clId="{51630049-7D21-4CA1-A7A3-53262E7B8F02}" dt="2023-03-25T15:52:41.769" v="4514" actId="20577"/>
      <pc:docMkLst>
        <pc:docMk/>
      </pc:docMkLst>
      <pc:sldChg chg="del">
        <pc:chgData name="Andrea Galvano" userId="78778422e625a4bd" providerId="LiveId" clId="{51630049-7D21-4CA1-A7A3-53262E7B8F02}" dt="2023-03-25T12:14:14.003" v="2475" actId="47"/>
        <pc:sldMkLst>
          <pc:docMk/>
          <pc:sldMk cId="783914445" sldId="294"/>
        </pc:sldMkLst>
      </pc:sldChg>
      <pc:sldChg chg="del">
        <pc:chgData name="Andrea Galvano" userId="78778422e625a4bd" providerId="LiveId" clId="{51630049-7D21-4CA1-A7A3-53262E7B8F02}" dt="2023-03-25T12:14:14.740" v="2476" actId="47"/>
        <pc:sldMkLst>
          <pc:docMk/>
          <pc:sldMk cId="277827655" sldId="295"/>
        </pc:sldMkLst>
      </pc:sldChg>
      <pc:sldChg chg="del">
        <pc:chgData name="Andrea Galvano" userId="78778422e625a4bd" providerId="LiveId" clId="{51630049-7D21-4CA1-A7A3-53262E7B8F02}" dt="2023-03-25T12:14:16.010" v="2479" actId="47"/>
        <pc:sldMkLst>
          <pc:docMk/>
          <pc:sldMk cId="3159288639" sldId="303"/>
        </pc:sldMkLst>
      </pc:sldChg>
      <pc:sldChg chg="del">
        <pc:chgData name="Andrea Galvano" userId="78778422e625a4bd" providerId="LiveId" clId="{51630049-7D21-4CA1-A7A3-53262E7B8F02}" dt="2023-03-25T12:14:16.457" v="2480" actId="47"/>
        <pc:sldMkLst>
          <pc:docMk/>
          <pc:sldMk cId="3124766000" sldId="304"/>
        </pc:sldMkLst>
      </pc:sldChg>
      <pc:sldChg chg="del">
        <pc:chgData name="Andrea Galvano" userId="78778422e625a4bd" providerId="LiveId" clId="{51630049-7D21-4CA1-A7A3-53262E7B8F02}" dt="2023-03-25T12:14:17.252" v="2481" actId="47"/>
        <pc:sldMkLst>
          <pc:docMk/>
          <pc:sldMk cId="1403455250" sldId="305"/>
        </pc:sldMkLst>
      </pc:sldChg>
      <pc:sldChg chg="addSp delSp modSp mod">
        <pc:chgData name="Andrea Galvano" userId="78778422e625a4bd" providerId="LiveId" clId="{51630049-7D21-4CA1-A7A3-53262E7B8F02}" dt="2023-03-25T13:48:12.386" v="3961" actId="1076"/>
        <pc:sldMkLst>
          <pc:docMk/>
          <pc:sldMk cId="1613598062" sldId="307"/>
        </pc:sldMkLst>
        <pc:spChg chg="mod">
          <ac:chgData name="Andrea Galvano" userId="78778422e625a4bd" providerId="LiveId" clId="{51630049-7D21-4CA1-A7A3-53262E7B8F02}" dt="2023-03-25T11:31:50.727" v="66" actId="14100"/>
          <ac:spMkLst>
            <pc:docMk/>
            <pc:sldMk cId="1613598062" sldId="307"/>
            <ac:spMk id="3" creationId="{1DDBBC93-70DF-4E4E-98E3-08124185AB18}"/>
          </ac:spMkLst>
        </pc:spChg>
        <pc:spChg chg="del mod">
          <ac:chgData name="Andrea Galvano" userId="78778422e625a4bd" providerId="LiveId" clId="{51630049-7D21-4CA1-A7A3-53262E7B8F02}" dt="2023-03-25T11:32:38.328" v="74" actId="478"/>
          <ac:spMkLst>
            <pc:docMk/>
            <pc:sldMk cId="1613598062" sldId="307"/>
            <ac:spMk id="4" creationId="{65DE74E9-AA78-46C1-845A-0B72FA8AF35E}"/>
          </ac:spMkLst>
        </pc:spChg>
        <pc:spChg chg="add del mod">
          <ac:chgData name="Andrea Galvano" userId="78778422e625a4bd" providerId="LiveId" clId="{51630049-7D21-4CA1-A7A3-53262E7B8F02}" dt="2023-03-25T11:32:41.360" v="75" actId="478"/>
          <ac:spMkLst>
            <pc:docMk/>
            <pc:sldMk cId="1613598062" sldId="307"/>
            <ac:spMk id="5" creationId="{8CFC47CB-274C-1C33-D092-3E03163A363E}"/>
          </ac:spMkLst>
        </pc:spChg>
        <pc:spChg chg="add mod">
          <ac:chgData name="Andrea Galvano" userId="78778422e625a4bd" providerId="LiveId" clId="{51630049-7D21-4CA1-A7A3-53262E7B8F02}" dt="2023-03-25T11:50:27.706" v="1069" actId="122"/>
          <ac:spMkLst>
            <pc:docMk/>
            <pc:sldMk cId="1613598062" sldId="307"/>
            <ac:spMk id="6" creationId="{758D0B7F-A598-C2E0-43B5-6720AB29EBF4}"/>
          </ac:spMkLst>
        </pc:spChg>
        <pc:spChg chg="add mod">
          <ac:chgData name="Andrea Galvano" userId="78778422e625a4bd" providerId="LiveId" clId="{51630049-7D21-4CA1-A7A3-53262E7B8F02}" dt="2023-03-25T12:12:08.609" v="2364" actId="1076"/>
          <ac:spMkLst>
            <pc:docMk/>
            <pc:sldMk cId="1613598062" sldId="307"/>
            <ac:spMk id="10" creationId="{8C303DA0-97FC-1073-B9CB-F6F8D96A12C5}"/>
          </ac:spMkLst>
        </pc:spChg>
        <pc:spChg chg="add del mod">
          <ac:chgData name="Andrea Galvano" userId="78778422e625a4bd" providerId="LiveId" clId="{51630049-7D21-4CA1-A7A3-53262E7B8F02}" dt="2023-03-25T11:46:58.174" v="1031"/>
          <ac:spMkLst>
            <pc:docMk/>
            <pc:sldMk cId="1613598062" sldId="307"/>
            <ac:spMk id="12" creationId="{CF8C286A-18E3-CBA2-AEAF-BC7E2407EACB}"/>
          </ac:spMkLst>
        </pc:spChg>
        <pc:spChg chg="add mod">
          <ac:chgData name="Andrea Galvano" userId="78778422e625a4bd" providerId="LiveId" clId="{51630049-7D21-4CA1-A7A3-53262E7B8F02}" dt="2023-03-25T12:12:08.609" v="2364" actId="1076"/>
          <ac:spMkLst>
            <pc:docMk/>
            <pc:sldMk cId="1613598062" sldId="307"/>
            <ac:spMk id="13" creationId="{068E3CF0-B437-4520-B510-FEA5FEF6ED56}"/>
          </ac:spMkLst>
        </pc:spChg>
        <pc:spChg chg="add mod">
          <ac:chgData name="Andrea Galvano" userId="78778422e625a4bd" providerId="LiveId" clId="{51630049-7D21-4CA1-A7A3-53262E7B8F02}" dt="2023-03-25T11:49:56.465" v="1062" actId="1076"/>
          <ac:spMkLst>
            <pc:docMk/>
            <pc:sldMk cId="1613598062" sldId="307"/>
            <ac:spMk id="14" creationId="{981BDE14-47E6-04C9-02AA-1DB50CF4257A}"/>
          </ac:spMkLst>
        </pc:spChg>
        <pc:spChg chg="add mod">
          <ac:chgData name="Andrea Galvano" userId="78778422e625a4bd" providerId="LiveId" clId="{51630049-7D21-4CA1-A7A3-53262E7B8F02}" dt="2023-03-25T12:12:02.602" v="2362" actId="14100"/>
          <ac:spMkLst>
            <pc:docMk/>
            <pc:sldMk cId="1613598062" sldId="307"/>
            <ac:spMk id="15" creationId="{EFD53A4F-9C57-E351-2B91-E6FC94580F69}"/>
          </ac:spMkLst>
        </pc:spChg>
        <pc:picChg chg="mod">
          <ac:chgData name="Andrea Galvano" userId="78778422e625a4bd" providerId="LiveId" clId="{51630049-7D21-4CA1-A7A3-53262E7B8F02}" dt="2023-03-25T13:48:12.386" v="3961" actId="1076"/>
          <ac:picMkLst>
            <pc:docMk/>
            <pc:sldMk cId="1613598062" sldId="307"/>
            <ac:picMk id="11" creationId="{32C71C0E-E78E-36CF-7B9F-AC683A4550E2}"/>
          </ac:picMkLst>
        </pc:picChg>
      </pc:sldChg>
      <pc:sldChg chg="addSp delSp modSp mod">
        <pc:chgData name="Andrea Galvano" userId="78778422e625a4bd" providerId="LiveId" clId="{51630049-7D21-4CA1-A7A3-53262E7B8F02}" dt="2023-03-25T12:11:18.076" v="2359" actId="14100"/>
        <pc:sldMkLst>
          <pc:docMk/>
          <pc:sldMk cId="365334912" sldId="308"/>
        </pc:sldMkLst>
        <pc:spChg chg="del">
          <ac:chgData name="Andrea Galvano" userId="78778422e625a4bd" providerId="LiveId" clId="{51630049-7D21-4CA1-A7A3-53262E7B8F02}" dt="2023-03-25T11:34:56.406" v="94" actId="478"/>
          <ac:spMkLst>
            <pc:docMk/>
            <pc:sldMk cId="365334912" sldId="308"/>
            <ac:spMk id="3" creationId="{0115FF41-AFA4-4D25-AB42-AB034F4B4FEC}"/>
          </ac:spMkLst>
        </pc:spChg>
        <pc:spChg chg="del">
          <ac:chgData name="Andrea Galvano" userId="78778422e625a4bd" providerId="LiveId" clId="{51630049-7D21-4CA1-A7A3-53262E7B8F02}" dt="2023-03-25T11:34:59.489" v="96" actId="478"/>
          <ac:spMkLst>
            <pc:docMk/>
            <pc:sldMk cId="365334912" sldId="308"/>
            <ac:spMk id="4" creationId="{B0881FA9-F3B0-4912-B0E1-352094195C30}"/>
          </ac:spMkLst>
        </pc:spChg>
        <pc:spChg chg="add del mod">
          <ac:chgData name="Andrea Galvano" userId="78778422e625a4bd" providerId="LiveId" clId="{51630049-7D21-4CA1-A7A3-53262E7B8F02}" dt="2023-03-25T11:34:18.216" v="78" actId="478"/>
          <ac:spMkLst>
            <pc:docMk/>
            <pc:sldMk cId="365334912" sldId="308"/>
            <ac:spMk id="5" creationId="{A6ACD7AB-8417-E9D3-9A3C-58A6BFE0D61D}"/>
          </ac:spMkLst>
        </pc:spChg>
        <pc:spChg chg="mod">
          <ac:chgData name="Andrea Galvano" userId="78778422e625a4bd" providerId="LiveId" clId="{51630049-7D21-4CA1-A7A3-53262E7B8F02}" dt="2023-03-25T11:34:51.250" v="93" actId="20577"/>
          <ac:spMkLst>
            <pc:docMk/>
            <pc:sldMk cId="365334912" sldId="308"/>
            <ac:spMk id="9" creationId="{D45C472E-4078-40A0-83A2-652E8356EDCB}"/>
          </ac:spMkLst>
        </pc:spChg>
        <pc:spChg chg="mod">
          <ac:chgData name="Andrea Galvano" userId="78778422e625a4bd" providerId="LiveId" clId="{51630049-7D21-4CA1-A7A3-53262E7B8F02}" dt="2023-03-25T11:51:05.564" v="1087" actId="20577"/>
          <ac:spMkLst>
            <pc:docMk/>
            <pc:sldMk cId="365334912" sldId="308"/>
            <ac:spMk id="10" creationId="{A8C7C3A0-5E78-49C8-B8D4-F3DF62B2BC93}"/>
          </ac:spMkLst>
        </pc:spChg>
        <pc:spChg chg="add del mod">
          <ac:chgData name="Andrea Galvano" userId="78778422e625a4bd" providerId="LiveId" clId="{51630049-7D21-4CA1-A7A3-53262E7B8F02}" dt="2023-03-25T11:34:58.091" v="95" actId="478"/>
          <ac:spMkLst>
            <pc:docMk/>
            <pc:sldMk cId="365334912" sldId="308"/>
            <ac:spMk id="15" creationId="{5B7A8605-FEA8-C359-385F-01D95CB7C60D}"/>
          </ac:spMkLst>
        </pc:spChg>
        <pc:spChg chg="add del mod">
          <ac:chgData name="Andrea Galvano" userId="78778422e625a4bd" providerId="LiveId" clId="{51630049-7D21-4CA1-A7A3-53262E7B8F02}" dt="2023-03-25T11:35:01.744" v="97" actId="478"/>
          <ac:spMkLst>
            <pc:docMk/>
            <pc:sldMk cId="365334912" sldId="308"/>
            <ac:spMk id="17" creationId="{0A3C7A11-D3BE-2F5A-592A-7EB91B81645B}"/>
          </ac:spMkLst>
        </pc:spChg>
        <pc:spChg chg="add mod">
          <ac:chgData name="Andrea Galvano" userId="78778422e625a4bd" providerId="LiveId" clId="{51630049-7D21-4CA1-A7A3-53262E7B8F02}" dt="2023-03-25T11:55:26.830" v="1380" actId="404"/>
          <ac:spMkLst>
            <pc:docMk/>
            <pc:sldMk cId="365334912" sldId="308"/>
            <ac:spMk id="22" creationId="{70698E9A-B63C-05C7-A894-4260B24F330F}"/>
          </ac:spMkLst>
        </pc:spChg>
        <pc:spChg chg="add mod">
          <ac:chgData name="Andrea Galvano" userId="78778422e625a4bd" providerId="LiveId" clId="{51630049-7D21-4CA1-A7A3-53262E7B8F02}" dt="2023-03-25T11:55:35.130" v="1381" actId="1076"/>
          <ac:spMkLst>
            <pc:docMk/>
            <pc:sldMk cId="365334912" sldId="308"/>
            <ac:spMk id="27" creationId="{D48083E9-17A0-25C6-A3F5-82BCC22D5F89}"/>
          </ac:spMkLst>
        </pc:spChg>
        <pc:spChg chg="add mod">
          <ac:chgData name="Andrea Galvano" userId="78778422e625a4bd" providerId="LiveId" clId="{51630049-7D21-4CA1-A7A3-53262E7B8F02}" dt="2023-03-25T12:11:15.522" v="2358" actId="1076"/>
          <ac:spMkLst>
            <pc:docMk/>
            <pc:sldMk cId="365334912" sldId="308"/>
            <ac:spMk id="35" creationId="{F62EDC11-BFA7-5754-C45F-770843A4DFBF}"/>
          </ac:spMkLst>
        </pc:spChg>
        <pc:picChg chg="add del">
          <ac:chgData name="Andrea Galvano" userId="78778422e625a4bd" providerId="LiveId" clId="{51630049-7D21-4CA1-A7A3-53262E7B8F02}" dt="2023-03-25T11:34:23.557" v="80" actId="22"/>
          <ac:picMkLst>
            <pc:docMk/>
            <pc:sldMk cId="365334912" sldId="308"/>
            <ac:picMk id="7" creationId="{8882652C-4493-20E3-306C-192694893E08}"/>
          </ac:picMkLst>
        </pc:picChg>
        <pc:picChg chg="del">
          <ac:chgData name="Andrea Galvano" userId="78778422e625a4bd" providerId="LiveId" clId="{51630049-7D21-4CA1-A7A3-53262E7B8F02}" dt="2023-03-25T11:34:17.302" v="77" actId="478"/>
          <ac:picMkLst>
            <pc:docMk/>
            <pc:sldMk cId="365334912" sldId="308"/>
            <ac:picMk id="8" creationId="{B53D1AAB-32B2-4F04-828F-AB1C758AF004}"/>
          </ac:picMkLst>
        </pc:picChg>
        <pc:picChg chg="add mod">
          <ac:chgData name="Andrea Galvano" userId="78778422e625a4bd" providerId="LiveId" clId="{51630049-7D21-4CA1-A7A3-53262E7B8F02}" dt="2023-03-25T12:11:05.473" v="2357" actId="1076"/>
          <ac:picMkLst>
            <pc:docMk/>
            <pc:sldMk cId="365334912" sldId="308"/>
            <ac:picMk id="13" creationId="{6A332729-86AD-E5F8-5354-CCF30EE73A74}"/>
          </ac:picMkLst>
        </pc:picChg>
        <pc:cxnChg chg="add mod">
          <ac:chgData name="Andrea Galvano" userId="78778422e625a4bd" providerId="LiveId" clId="{51630049-7D21-4CA1-A7A3-53262E7B8F02}" dt="2023-03-25T11:39:40.407" v="388" actId="14100"/>
          <ac:cxnSpMkLst>
            <pc:docMk/>
            <pc:sldMk cId="365334912" sldId="308"/>
            <ac:cxnSpMk id="19" creationId="{A0AAFAA8-74C3-2083-6724-E714A5249D4A}"/>
          </ac:cxnSpMkLst>
        </pc:cxnChg>
        <pc:cxnChg chg="add mod">
          <ac:chgData name="Andrea Galvano" userId="78778422e625a4bd" providerId="LiveId" clId="{51630049-7D21-4CA1-A7A3-53262E7B8F02}" dt="2023-03-25T11:55:38.452" v="1382" actId="14100"/>
          <ac:cxnSpMkLst>
            <pc:docMk/>
            <pc:sldMk cId="365334912" sldId="308"/>
            <ac:cxnSpMk id="24" creationId="{E893EAED-2448-AD76-E55A-D26F72FE0D76}"/>
          </ac:cxnSpMkLst>
        </pc:cxnChg>
        <pc:cxnChg chg="add mod">
          <ac:chgData name="Andrea Galvano" userId="78778422e625a4bd" providerId="LiveId" clId="{51630049-7D21-4CA1-A7A3-53262E7B8F02}" dt="2023-03-25T12:11:18.076" v="2359" actId="14100"/>
          <ac:cxnSpMkLst>
            <pc:docMk/>
            <pc:sldMk cId="365334912" sldId="308"/>
            <ac:cxnSpMk id="30" creationId="{A438D1BB-D304-0F34-C8F2-B81AE1EE7ECE}"/>
          </ac:cxnSpMkLst>
        </pc:cxnChg>
      </pc:sldChg>
      <pc:sldChg chg="del">
        <pc:chgData name="Andrea Galvano" userId="78778422e625a4bd" providerId="LiveId" clId="{51630049-7D21-4CA1-A7A3-53262E7B8F02}" dt="2023-03-25T12:14:12.758" v="2474" actId="47"/>
        <pc:sldMkLst>
          <pc:docMk/>
          <pc:sldMk cId="2227882511" sldId="309"/>
        </pc:sldMkLst>
      </pc:sldChg>
      <pc:sldChg chg="del">
        <pc:chgData name="Andrea Galvano" userId="78778422e625a4bd" providerId="LiveId" clId="{51630049-7D21-4CA1-A7A3-53262E7B8F02}" dt="2023-03-25T12:14:15.136" v="2477" actId="47"/>
        <pc:sldMkLst>
          <pc:docMk/>
          <pc:sldMk cId="3561473475" sldId="310"/>
        </pc:sldMkLst>
      </pc:sldChg>
      <pc:sldChg chg="del">
        <pc:chgData name="Andrea Galvano" userId="78778422e625a4bd" providerId="LiveId" clId="{51630049-7D21-4CA1-A7A3-53262E7B8F02}" dt="2023-03-25T12:14:17.875" v="2482" actId="47"/>
        <pc:sldMkLst>
          <pc:docMk/>
          <pc:sldMk cId="3584772686" sldId="311"/>
        </pc:sldMkLst>
      </pc:sldChg>
      <pc:sldChg chg="del">
        <pc:chgData name="Andrea Galvano" userId="78778422e625a4bd" providerId="LiveId" clId="{51630049-7D21-4CA1-A7A3-53262E7B8F02}" dt="2023-03-25T12:14:18.789" v="2483" actId="47"/>
        <pc:sldMkLst>
          <pc:docMk/>
          <pc:sldMk cId="927313156" sldId="312"/>
        </pc:sldMkLst>
      </pc:sldChg>
      <pc:sldChg chg="del">
        <pc:chgData name="Andrea Galvano" userId="78778422e625a4bd" providerId="LiveId" clId="{51630049-7D21-4CA1-A7A3-53262E7B8F02}" dt="2023-03-25T12:14:15.589" v="2478" actId="47"/>
        <pc:sldMkLst>
          <pc:docMk/>
          <pc:sldMk cId="2270028676" sldId="313"/>
        </pc:sldMkLst>
      </pc:sldChg>
      <pc:sldChg chg="addSp delSp modSp add mod">
        <pc:chgData name="Andrea Galvano" userId="78778422e625a4bd" providerId="LiveId" clId="{51630049-7D21-4CA1-A7A3-53262E7B8F02}" dt="2023-03-25T12:13:58.692" v="2472" actId="14100"/>
        <pc:sldMkLst>
          <pc:docMk/>
          <pc:sldMk cId="3144043098" sldId="314"/>
        </pc:sldMkLst>
        <pc:spChg chg="add del mod">
          <ac:chgData name="Andrea Galvano" userId="78778422e625a4bd" providerId="LiveId" clId="{51630049-7D21-4CA1-A7A3-53262E7B8F02}" dt="2023-03-25T11:59:51.237" v="1514" actId="478"/>
          <ac:spMkLst>
            <pc:docMk/>
            <pc:sldMk cId="3144043098" sldId="314"/>
            <ac:spMk id="6" creationId="{A9DEC5F5-D593-4934-6106-932929ABE102}"/>
          </ac:spMkLst>
        </pc:spChg>
        <pc:spChg chg="add mod">
          <ac:chgData name="Andrea Galvano" userId="78778422e625a4bd" providerId="LiveId" clId="{51630049-7D21-4CA1-A7A3-53262E7B8F02}" dt="2023-03-25T12:13:43.123" v="2468" actId="1076"/>
          <ac:spMkLst>
            <pc:docMk/>
            <pc:sldMk cId="3144043098" sldId="314"/>
            <ac:spMk id="7" creationId="{06E5D09C-04E5-8760-2500-B66BD0A509F9}"/>
          </ac:spMkLst>
        </pc:spChg>
        <pc:spChg chg="add mod">
          <ac:chgData name="Andrea Galvano" userId="78778422e625a4bd" providerId="LiveId" clId="{51630049-7D21-4CA1-A7A3-53262E7B8F02}" dt="2023-03-25T12:13:43.123" v="2468" actId="1076"/>
          <ac:spMkLst>
            <pc:docMk/>
            <pc:sldMk cId="3144043098" sldId="314"/>
            <ac:spMk id="12" creationId="{EFD73E3F-67D4-9B02-1448-0A4C9349BEE3}"/>
          </ac:spMkLst>
        </pc:spChg>
        <pc:spChg chg="add mod">
          <ac:chgData name="Andrea Galvano" userId="78778422e625a4bd" providerId="LiveId" clId="{51630049-7D21-4CA1-A7A3-53262E7B8F02}" dt="2023-03-25T12:13:43.123" v="2468" actId="1076"/>
          <ac:spMkLst>
            <pc:docMk/>
            <pc:sldMk cId="3144043098" sldId="314"/>
            <ac:spMk id="14" creationId="{D813AAD8-120F-9EFD-D0BC-1B3411BCAA64}"/>
          </ac:spMkLst>
        </pc:spChg>
        <pc:spChg chg="add mod">
          <ac:chgData name="Andrea Galvano" userId="78778422e625a4bd" providerId="LiveId" clId="{51630049-7D21-4CA1-A7A3-53262E7B8F02}" dt="2023-03-25T12:13:43.123" v="2468" actId="1076"/>
          <ac:spMkLst>
            <pc:docMk/>
            <pc:sldMk cId="3144043098" sldId="314"/>
            <ac:spMk id="15" creationId="{CF574258-0E2E-34BF-6283-354626168195}"/>
          </ac:spMkLst>
        </pc:spChg>
        <pc:spChg chg="mod">
          <ac:chgData name="Andrea Galvano" userId="78778422e625a4bd" providerId="LiveId" clId="{51630049-7D21-4CA1-A7A3-53262E7B8F02}" dt="2023-03-25T12:13:52.718" v="2470" actId="1076"/>
          <ac:spMkLst>
            <pc:docMk/>
            <pc:sldMk cId="3144043098" sldId="314"/>
            <ac:spMk id="22" creationId="{70698E9A-B63C-05C7-A894-4260B24F330F}"/>
          </ac:spMkLst>
        </pc:spChg>
        <pc:spChg chg="del">
          <ac:chgData name="Andrea Galvano" userId="78778422e625a4bd" providerId="LiveId" clId="{51630049-7D21-4CA1-A7A3-53262E7B8F02}" dt="2023-03-25T11:58:21.869" v="1502" actId="478"/>
          <ac:spMkLst>
            <pc:docMk/>
            <pc:sldMk cId="3144043098" sldId="314"/>
            <ac:spMk id="27" creationId="{D48083E9-17A0-25C6-A3F5-82BCC22D5F89}"/>
          </ac:spMkLst>
        </pc:spChg>
        <pc:spChg chg="del">
          <ac:chgData name="Andrea Galvano" userId="78778422e625a4bd" providerId="LiveId" clId="{51630049-7D21-4CA1-A7A3-53262E7B8F02}" dt="2023-03-25T11:58:20.086" v="1500" actId="478"/>
          <ac:spMkLst>
            <pc:docMk/>
            <pc:sldMk cId="3144043098" sldId="314"/>
            <ac:spMk id="35" creationId="{F62EDC11-BFA7-5754-C45F-770843A4DFBF}"/>
          </ac:spMkLst>
        </pc:spChg>
        <pc:picChg chg="add mod ord">
          <ac:chgData name="Andrea Galvano" userId="78778422e625a4bd" providerId="LiveId" clId="{51630049-7D21-4CA1-A7A3-53262E7B8F02}" dt="2023-03-25T12:13:43.123" v="2468" actId="1076"/>
          <ac:picMkLst>
            <pc:docMk/>
            <pc:sldMk cId="3144043098" sldId="314"/>
            <ac:picMk id="3" creationId="{53A70BC8-AA15-8ABC-0731-3A4D8892DCC2}"/>
          </ac:picMkLst>
        </pc:picChg>
        <pc:picChg chg="del">
          <ac:chgData name="Andrea Galvano" userId="78778422e625a4bd" providerId="LiveId" clId="{51630049-7D21-4CA1-A7A3-53262E7B8F02}" dt="2023-03-25T11:58:02.722" v="1494" actId="478"/>
          <ac:picMkLst>
            <pc:docMk/>
            <pc:sldMk cId="3144043098" sldId="314"/>
            <ac:picMk id="13" creationId="{6A332729-86AD-E5F8-5354-CCF30EE73A74}"/>
          </ac:picMkLst>
        </pc:picChg>
        <pc:cxnChg chg="mod">
          <ac:chgData name="Andrea Galvano" userId="78778422e625a4bd" providerId="LiveId" clId="{51630049-7D21-4CA1-A7A3-53262E7B8F02}" dt="2023-03-25T12:13:58.692" v="2472" actId="14100"/>
          <ac:cxnSpMkLst>
            <pc:docMk/>
            <pc:sldMk cId="3144043098" sldId="314"/>
            <ac:cxnSpMk id="19" creationId="{A0AAFAA8-74C3-2083-6724-E714A5249D4A}"/>
          </ac:cxnSpMkLst>
        </pc:cxnChg>
        <pc:cxnChg chg="del">
          <ac:chgData name="Andrea Galvano" userId="78778422e625a4bd" providerId="LiveId" clId="{51630049-7D21-4CA1-A7A3-53262E7B8F02}" dt="2023-03-25T11:58:21.265" v="1501" actId="478"/>
          <ac:cxnSpMkLst>
            <pc:docMk/>
            <pc:sldMk cId="3144043098" sldId="314"/>
            <ac:cxnSpMk id="24" creationId="{E893EAED-2448-AD76-E55A-D26F72FE0D76}"/>
          </ac:cxnSpMkLst>
        </pc:cxnChg>
        <pc:cxnChg chg="del">
          <ac:chgData name="Andrea Galvano" userId="78778422e625a4bd" providerId="LiveId" clId="{51630049-7D21-4CA1-A7A3-53262E7B8F02}" dt="2023-03-25T11:58:19.527" v="1499" actId="478"/>
          <ac:cxnSpMkLst>
            <pc:docMk/>
            <pc:sldMk cId="3144043098" sldId="314"/>
            <ac:cxnSpMk id="30" creationId="{A438D1BB-D304-0F34-C8F2-B81AE1EE7ECE}"/>
          </ac:cxnSpMkLst>
        </pc:cxnChg>
      </pc:sldChg>
      <pc:sldChg chg="addSp delSp modSp add mod">
        <pc:chgData name="Andrea Galvano" userId="78778422e625a4bd" providerId="LiveId" clId="{51630049-7D21-4CA1-A7A3-53262E7B8F02}" dt="2023-03-25T15:52:19.910" v="4499" actId="20577"/>
        <pc:sldMkLst>
          <pc:docMk/>
          <pc:sldMk cId="1519445878" sldId="315"/>
        </pc:sldMkLst>
        <pc:spChg chg="add mod">
          <ac:chgData name="Andrea Galvano" userId="78778422e625a4bd" providerId="LiveId" clId="{51630049-7D21-4CA1-A7A3-53262E7B8F02}" dt="2023-03-25T15:23:35.110" v="3975"/>
          <ac:spMkLst>
            <pc:docMk/>
            <pc:sldMk cId="1519445878" sldId="315"/>
            <ac:spMk id="2" creationId="{DD2585A3-0832-1A51-3337-4437690E8880}"/>
          </ac:spMkLst>
        </pc:spChg>
        <pc:spChg chg="add del mod">
          <ac:chgData name="Andrea Galvano" userId="78778422e625a4bd" providerId="LiveId" clId="{51630049-7D21-4CA1-A7A3-53262E7B8F02}" dt="2023-03-25T15:23:38.080" v="3977" actId="478"/>
          <ac:spMkLst>
            <pc:docMk/>
            <pc:sldMk cId="1519445878" sldId="315"/>
            <ac:spMk id="3" creationId="{DD2585A3-0832-1A51-3337-4437690E8880}"/>
          </ac:spMkLst>
        </pc:spChg>
        <pc:spChg chg="add del mod">
          <ac:chgData name="Andrea Galvano" userId="78778422e625a4bd" providerId="LiveId" clId="{51630049-7D21-4CA1-A7A3-53262E7B8F02}" dt="2023-03-25T15:23:27.301" v="3972" actId="478"/>
          <ac:spMkLst>
            <pc:docMk/>
            <pc:sldMk cId="1519445878" sldId="315"/>
            <ac:spMk id="5" creationId="{B4AD8996-53F8-2508-75A8-7B209D3B5FCB}"/>
          </ac:spMkLst>
        </pc:spChg>
        <pc:spChg chg="add del mod">
          <ac:chgData name="Andrea Galvano" userId="78778422e625a4bd" providerId="LiveId" clId="{51630049-7D21-4CA1-A7A3-53262E7B8F02}" dt="2023-03-25T15:23:29.802" v="3973" actId="478"/>
          <ac:spMkLst>
            <pc:docMk/>
            <pc:sldMk cId="1519445878" sldId="315"/>
            <ac:spMk id="6" creationId="{9DE5CCF9-A0F6-0AB3-D1D2-E3E41F538ACD}"/>
          </ac:spMkLst>
        </pc:spChg>
        <pc:spChg chg="del">
          <ac:chgData name="Andrea Galvano" userId="78778422e625a4bd" providerId="LiveId" clId="{51630049-7D21-4CA1-A7A3-53262E7B8F02}" dt="2023-03-25T12:14:42.443" v="2485" actId="478"/>
          <ac:spMkLst>
            <pc:docMk/>
            <pc:sldMk cId="1519445878" sldId="315"/>
            <ac:spMk id="7" creationId="{06E5D09C-04E5-8760-2500-B66BD0A509F9}"/>
          </ac:spMkLst>
        </pc:spChg>
        <pc:spChg chg="del">
          <ac:chgData name="Andrea Galvano" userId="78778422e625a4bd" providerId="LiveId" clId="{51630049-7D21-4CA1-A7A3-53262E7B8F02}" dt="2023-03-25T12:14:42.776" v="2486" actId="478"/>
          <ac:spMkLst>
            <pc:docMk/>
            <pc:sldMk cId="1519445878" sldId="315"/>
            <ac:spMk id="12" creationId="{EFD73E3F-67D4-9B02-1448-0A4C9349BEE3}"/>
          </ac:spMkLst>
        </pc:spChg>
        <pc:spChg chg="add mod">
          <ac:chgData name="Andrea Galvano" userId="78778422e625a4bd" providerId="LiveId" clId="{51630049-7D21-4CA1-A7A3-53262E7B8F02}" dt="2023-03-25T15:24:41.461" v="3987" actId="14100"/>
          <ac:spMkLst>
            <pc:docMk/>
            <pc:sldMk cId="1519445878" sldId="315"/>
            <ac:spMk id="13" creationId="{C33BEFE9-26DD-A9B0-1EE2-F34872DD734B}"/>
          </ac:spMkLst>
        </pc:spChg>
        <pc:spChg chg="add mod">
          <ac:chgData name="Andrea Galvano" userId="78778422e625a4bd" providerId="LiveId" clId="{51630049-7D21-4CA1-A7A3-53262E7B8F02}" dt="2023-03-25T15:24:58.039" v="3995" actId="1076"/>
          <ac:spMkLst>
            <pc:docMk/>
            <pc:sldMk cId="1519445878" sldId="315"/>
            <ac:spMk id="16" creationId="{CEF3C42A-BD3A-44FC-06E9-7E87AB015F2E}"/>
          </ac:spMkLst>
        </pc:spChg>
        <pc:spChg chg="mod">
          <ac:chgData name="Andrea Galvano" userId="78778422e625a4bd" providerId="LiveId" clId="{51630049-7D21-4CA1-A7A3-53262E7B8F02}" dt="2023-03-25T12:35:20.123" v="3679" actId="1076"/>
          <ac:spMkLst>
            <pc:docMk/>
            <pc:sldMk cId="1519445878" sldId="315"/>
            <ac:spMk id="22" creationId="{70698E9A-B63C-05C7-A894-4260B24F330F}"/>
          </ac:spMkLst>
        </pc:spChg>
        <pc:spChg chg="add mod">
          <ac:chgData name="Andrea Galvano" userId="78778422e625a4bd" providerId="LiveId" clId="{51630049-7D21-4CA1-A7A3-53262E7B8F02}" dt="2023-03-25T12:35:30.743" v="3682" actId="1076"/>
          <ac:spMkLst>
            <pc:docMk/>
            <pc:sldMk cId="1519445878" sldId="315"/>
            <ac:spMk id="24" creationId="{4479509D-2F7B-7E99-28AC-95C0EF5D9C08}"/>
          </ac:spMkLst>
        </pc:spChg>
        <pc:spChg chg="add del mod">
          <ac:chgData name="Andrea Galvano" userId="78778422e625a4bd" providerId="LiveId" clId="{51630049-7D21-4CA1-A7A3-53262E7B8F02}" dt="2023-03-25T12:26:13.234" v="3009" actId="478"/>
          <ac:spMkLst>
            <pc:docMk/>
            <pc:sldMk cId="1519445878" sldId="315"/>
            <ac:spMk id="25" creationId="{8A9BE5C9-F293-F216-756C-EFBF8D8376CF}"/>
          </ac:spMkLst>
        </pc:spChg>
        <pc:spChg chg="add mod">
          <ac:chgData name="Andrea Galvano" userId="78778422e625a4bd" providerId="LiveId" clId="{51630049-7D21-4CA1-A7A3-53262E7B8F02}" dt="2023-03-25T15:52:19.910" v="4499" actId="20577"/>
          <ac:spMkLst>
            <pc:docMk/>
            <pc:sldMk cId="1519445878" sldId="315"/>
            <ac:spMk id="26" creationId="{480EEECE-749E-C00B-EF6F-C7EAEB37DBCB}"/>
          </ac:spMkLst>
        </pc:spChg>
        <pc:spChg chg="add mod">
          <ac:chgData name="Andrea Galvano" userId="78778422e625a4bd" providerId="LiveId" clId="{51630049-7D21-4CA1-A7A3-53262E7B8F02}" dt="2023-03-25T13:41:22.691" v="3890" actId="14100"/>
          <ac:spMkLst>
            <pc:docMk/>
            <pc:sldMk cId="1519445878" sldId="315"/>
            <ac:spMk id="34" creationId="{8596028D-8A21-423A-C48E-2513AFAC3E19}"/>
          </ac:spMkLst>
        </pc:spChg>
        <pc:spChg chg="add mod">
          <ac:chgData name="Andrea Galvano" userId="78778422e625a4bd" providerId="LiveId" clId="{51630049-7D21-4CA1-A7A3-53262E7B8F02}" dt="2023-03-25T13:42:06.985" v="3913" actId="1076"/>
          <ac:spMkLst>
            <pc:docMk/>
            <pc:sldMk cId="1519445878" sldId="315"/>
            <ac:spMk id="35" creationId="{DD2585A3-0832-1A51-3337-4437690E8880}"/>
          </ac:spMkLst>
        </pc:spChg>
        <pc:spChg chg="add del mod">
          <ac:chgData name="Andrea Galvano" userId="78778422e625a4bd" providerId="LiveId" clId="{51630049-7D21-4CA1-A7A3-53262E7B8F02}" dt="2023-03-25T13:42:09.281" v="3915"/>
          <ac:spMkLst>
            <pc:docMk/>
            <pc:sldMk cId="1519445878" sldId="315"/>
            <ac:spMk id="37" creationId="{8D5B453B-629C-947F-977E-21F2D511A6C7}"/>
          </ac:spMkLst>
        </pc:spChg>
        <pc:spChg chg="add del mod">
          <ac:chgData name="Andrea Galvano" userId="78778422e625a4bd" providerId="LiveId" clId="{51630049-7D21-4CA1-A7A3-53262E7B8F02}" dt="2023-03-25T13:42:09.281" v="3915"/>
          <ac:spMkLst>
            <pc:docMk/>
            <pc:sldMk cId="1519445878" sldId="315"/>
            <ac:spMk id="38" creationId="{C45780CE-8224-B967-9D0E-264733997FD0}"/>
          </ac:spMkLst>
        </pc:spChg>
        <pc:spChg chg="add mod">
          <ac:chgData name="Andrea Galvano" userId="78778422e625a4bd" providerId="LiveId" clId="{51630049-7D21-4CA1-A7A3-53262E7B8F02}" dt="2023-03-25T13:42:27.271" v="3917" actId="1076"/>
          <ac:spMkLst>
            <pc:docMk/>
            <pc:sldMk cId="1519445878" sldId="315"/>
            <ac:spMk id="39" creationId="{3B88FCBF-58A0-95B9-6575-E29D036529B7}"/>
          </ac:spMkLst>
        </pc:spChg>
        <pc:spChg chg="add mod">
          <ac:chgData name="Andrea Galvano" userId="78778422e625a4bd" providerId="LiveId" clId="{51630049-7D21-4CA1-A7A3-53262E7B8F02}" dt="2023-03-25T13:42:27.271" v="3917" actId="1076"/>
          <ac:spMkLst>
            <pc:docMk/>
            <pc:sldMk cId="1519445878" sldId="315"/>
            <ac:spMk id="40" creationId="{3E0CB00D-B29D-B003-2D25-3F0A50C59FA0}"/>
          </ac:spMkLst>
        </pc:spChg>
        <pc:spChg chg="add mod">
          <ac:chgData name="Andrea Galvano" userId="78778422e625a4bd" providerId="LiveId" clId="{51630049-7D21-4CA1-A7A3-53262E7B8F02}" dt="2023-03-25T13:42:31.960" v="3919" actId="1076"/>
          <ac:spMkLst>
            <pc:docMk/>
            <pc:sldMk cId="1519445878" sldId="315"/>
            <ac:spMk id="41" creationId="{A1BE34C2-8528-AF7D-E1D0-9D8EB3E62330}"/>
          </ac:spMkLst>
        </pc:spChg>
        <pc:spChg chg="add mod">
          <ac:chgData name="Andrea Galvano" userId="78778422e625a4bd" providerId="LiveId" clId="{51630049-7D21-4CA1-A7A3-53262E7B8F02}" dt="2023-03-25T13:45:21.434" v="3923" actId="20577"/>
          <ac:spMkLst>
            <pc:docMk/>
            <pc:sldMk cId="1519445878" sldId="315"/>
            <ac:spMk id="42" creationId="{406F4A0F-29EA-138E-BAE2-169F78848AFD}"/>
          </ac:spMkLst>
        </pc:spChg>
        <pc:spChg chg="add del mod">
          <ac:chgData name="Andrea Galvano" userId="78778422e625a4bd" providerId="LiveId" clId="{51630049-7D21-4CA1-A7A3-53262E7B8F02}" dt="2023-03-25T13:45:34.414" v="3925"/>
          <ac:spMkLst>
            <pc:docMk/>
            <pc:sldMk cId="1519445878" sldId="315"/>
            <ac:spMk id="43" creationId="{98FD88B7-1085-86BF-4A59-82E571846F54}"/>
          </ac:spMkLst>
        </pc:spChg>
        <pc:spChg chg="add del mod">
          <ac:chgData name="Andrea Galvano" userId="78778422e625a4bd" providerId="LiveId" clId="{51630049-7D21-4CA1-A7A3-53262E7B8F02}" dt="2023-03-25T13:45:34.414" v="3925"/>
          <ac:spMkLst>
            <pc:docMk/>
            <pc:sldMk cId="1519445878" sldId="315"/>
            <ac:spMk id="44" creationId="{0AE15B3D-6541-D183-6C65-4FE633B33071}"/>
          </ac:spMkLst>
        </pc:spChg>
        <pc:spChg chg="add mod">
          <ac:chgData name="Andrea Galvano" userId="78778422e625a4bd" providerId="LiveId" clId="{51630049-7D21-4CA1-A7A3-53262E7B8F02}" dt="2023-03-25T13:46:01.785" v="3932" actId="14100"/>
          <ac:spMkLst>
            <pc:docMk/>
            <pc:sldMk cId="1519445878" sldId="315"/>
            <ac:spMk id="45" creationId="{B103D2CF-EAD8-DE77-4EDE-A1A3EBEA1BDB}"/>
          </ac:spMkLst>
        </pc:spChg>
        <pc:spChg chg="add mod">
          <ac:chgData name="Andrea Galvano" userId="78778422e625a4bd" providerId="LiveId" clId="{51630049-7D21-4CA1-A7A3-53262E7B8F02}" dt="2023-03-25T15:23:08.395" v="3971" actId="1076"/>
          <ac:spMkLst>
            <pc:docMk/>
            <pc:sldMk cId="1519445878" sldId="315"/>
            <ac:spMk id="46" creationId="{220FA8FF-B332-4352-F89C-90CF390AC537}"/>
          </ac:spMkLst>
        </pc:spChg>
        <pc:picChg chg="del">
          <ac:chgData name="Andrea Galvano" userId="78778422e625a4bd" providerId="LiveId" clId="{51630049-7D21-4CA1-A7A3-53262E7B8F02}" dt="2023-03-25T12:14:41.414" v="2484" actId="478"/>
          <ac:picMkLst>
            <pc:docMk/>
            <pc:sldMk cId="1519445878" sldId="315"/>
            <ac:picMk id="3" creationId="{53A70BC8-AA15-8ABC-0731-3A4D8892DCC2}"/>
          </ac:picMkLst>
        </pc:picChg>
        <pc:picChg chg="add mod ord">
          <ac:chgData name="Andrea Galvano" userId="78778422e625a4bd" providerId="LiveId" clId="{51630049-7D21-4CA1-A7A3-53262E7B8F02}" dt="2023-03-25T15:24:54.510" v="3994" actId="1076"/>
          <ac:picMkLst>
            <pc:docMk/>
            <pc:sldMk cId="1519445878" sldId="315"/>
            <ac:picMk id="4" creationId="{ABE1318D-F8F4-D6E3-30DC-17B19421DE58}"/>
          </ac:picMkLst>
        </pc:picChg>
        <pc:picChg chg="add del mod">
          <ac:chgData name="Andrea Galvano" userId="78778422e625a4bd" providerId="LiveId" clId="{51630049-7D21-4CA1-A7A3-53262E7B8F02}" dt="2023-03-25T13:42:09.281" v="3915"/>
          <ac:picMkLst>
            <pc:docMk/>
            <pc:sldMk cId="1519445878" sldId="315"/>
            <ac:picMk id="36" creationId="{5672B752-A4C5-9622-8BC9-1A8C59452BD8}"/>
          </ac:picMkLst>
        </pc:picChg>
        <pc:cxnChg chg="add mod">
          <ac:chgData name="Andrea Galvano" userId="78778422e625a4bd" providerId="LiveId" clId="{51630049-7D21-4CA1-A7A3-53262E7B8F02}" dt="2023-03-25T15:23:57.525" v="3981" actId="14100"/>
          <ac:cxnSpMkLst>
            <pc:docMk/>
            <pc:sldMk cId="1519445878" sldId="315"/>
            <ac:cxnSpMk id="7" creationId="{3AC072E0-895D-3ECC-21C6-33C0F2EED6DE}"/>
          </ac:cxnSpMkLst>
        </pc:cxnChg>
        <pc:cxnChg chg="add del mod">
          <ac:chgData name="Andrea Galvano" userId="78778422e625a4bd" providerId="LiveId" clId="{51630049-7D21-4CA1-A7A3-53262E7B8F02}" dt="2023-03-25T12:35:26.371" v="3681" actId="14100"/>
          <ac:cxnSpMkLst>
            <pc:docMk/>
            <pc:sldMk cId="1519445878" sldId="315"/>
            <ac:cxnSpMk id="19" creationId="{A0AAFAA8-74C3-2083-6724-E714A5249D4A}"/>
          </ac:cxnSpMkLst>
        </pc:cxnChg>
        <pc:cxnChg chg="add mod">
          <ac:chgData name="Andrea Galvano" userId="78778422e625a4bd" providerId="LiveId" clId="{51630049-7D21-4CA1-A7A3-53262E7B8F02}" dt="2023-03-25T12:35:37.508" v="3684" actId="14100"/>
          <ac:cxnSpMkLst>
            <pc:docMk/>
            <pc:sldMk cId="1519445878" sldId="315"/>
            <ac:cxnSpMk id="27" creationId="{2024EB07-5474-0120-E30B-CCA432E9265B}"/>
          </ac:cxnSpMkLst>
        </pc:cxnChg>
      </pc:sldChg>
      <pc:sldChg chg="addSp delSp modSp add mod">
        <pc:chgData name="Andrea Galvano" userId="78778422e625a4bd" providerId="LiveId" clId="{51630049-7D21-4CA1-A7A3-53262E7B8F02}" dt="2023-03-25T15:52:41.769" v="4514" actId="20577"/>
        <pc:sldMkLst>
          <pc:docMk/>
          <pc:sldMk cId="2745240755" sldId="316"/>
        </pc:sldMkLst>
        <pc:spChg chg="del">
          <ac:chgData name="Andrea Galvano" userId="78778422e625a4bd" providerId="LiveId" clId="{51630049-7D21-4CA1-A7A3-53262E7B8F02}" dt="2023-03-25T15:26:25.944" v="4001" actId="478"/>
          <ac:spMkLst>
            <pc:docMk/>
            <pc:sldMk cId="2745240755" sldId="316"/>
            <ac:spMk id="13" creationId="{C33BEFE9-26DD-A9B0-1EE2-F34872DD734B}"/>
          </ac:spMkLst>
        </pc:spChg>
        <pc:spChg chg="del">
          <ac:chgData name="Andrea Galvano" userId="78778422e625a4bd" providerId="LiveId" clId="{51630049-7D21-4CA1-A7A3-53262E7B8F02}" dt="2023-03-25T15:26:25.944" v="4001" actId="478"/>
          <ac:spMkLst>
            <pc:docMk/>
            <pc:sldMk cId="2745240755" sldId="316"/>
            <ac:spMk id="14" creationId="{D813AAD8-120F-9EFD-D0BC-1B3411BCAA64}"/>
          </ac:spMkLst>
        </pc:spChg>
        <pc:spChg chg="del">
          <ac:chgData name="Andrea Galvano" userId="78778422e625a4bd" providerId="LiveId" clId="{51630049-7D21-4CA1-A7A3-53262E7B8F02}" dt="2023-03-25T15:26:25.944" v="4001" actId="478"/>
          <ac:spMkLst>
            <pc:docMk/>
            <pc:sldMk cId="2745240755" sldId="316"/>
            <ac:spMk id="15" creationId="{CF574258-0E2E-34BF-6283-354626168195}"/>
          </ac:spMkLst>
        </pc:spChg>
        <pc:spChg chg="del">
          <ac:chgData name="Andrea Galvano" userId="78778422e625a4bd" providerId="LiveId" clId="{51630049-7D21-4CA1-A7A3-53262E7B8F02}" dt="2023-03-25T15:26:25.944" v="4001" actId="478"/>
          <ac:spMkLst>
            <pc:docMk/>
            <pc:sldMk cId="2745240755" sldId="316"/>
            <ac:spMk id="16" creationId="{CEF3C42A-BD3A-44FC-06E9-7E87AB015F2E}"/>
          </ac:spMkLst>
        </pc:spChg>
        <pc:spChg chg="add mod">
          <ac:chgData name="Andrea Galvano" userId="78778422e625a4bd" providerId="LiveId" clId="{51630049-7D21-4CA1-A7A3-53262E7B8F02}" dt="2023-03-25T15:44:19.846" v="4264" actId="20577"/>
          <ac:spMkLst>
            <pc:docMk/>
            <pc:sldMk cId="2745240755" sldId="316"/>
            <ac:spMk id="17" creationId="{72C9192A-4D5D-9B57-228E-4DF5B7A88EC3}"/>
          </ac:spMkLst>
        </pc:spChg>
        <pc:spChg chg="mod">
          <ac:chgData name="Andrea Galvano" userId="78778422e625a4bd" providerId="LiveId" clId="{51630049-7D21-4CA1-A7A3-53262E7B8F02}" dt="2023-03-25T15:44:17.505" v="4263" actId="20577"/>
          <ac:spMkLst>
            <pc:docMk/>
            <pc:sldMk cId="2745240755" sldId="316"/>
            <ac:spMk id="22" creationId="{70698E9A-B63C-05C7-A894-4260B24F330F}"/>
          </ac:spMkLst>
        </pc:spChg>
        <pc:spChg chg="del mod">
          <ac:chgData name="Andrea Galvano" userId="78778422e625a4bd" providerId="LiveId" clId="{51630049-7D21-4CA1-A7A3-53262E7B8F02}" dt="2023-03-25T15:26:22.696" v="3998" actId="478"/>
          <ac:spMkLst>
            <pc:docMk/>
            <pc:sldMk cId="2745240755" sldId="316"/>
            <ac:spMk id="24" creationId="{4479509D-2F7B-7E99-28AC-95C0EF5D9C08}"/>
          </ac:spMkLst>
        </pc:spChg>
        <pc:spChg chg="del">
          <ac:chgData name="Andrea Galvano" userId="78778422e625a4bd" providerId="LiveId" clId="{51630049-7D21-4CA1-A7A3-53262E7B8F02}" dt="2023-03-25T15:26:27.898" v="4002" actId="478"/>
          <ac:spMkLst>
            <pc:docMk/>
            <pc:sldMk cId="2745240755" sldId="316"/>
            <ac:spMk id="26" creationId="{480EEECE-749E-C00B-EF6F-C7EAEB37DBCB}"/>
          </ac:spMkLst>
        </pc:spChg>
        <pc:spChg chg="add mod">
          <ac:chgData name="Andrea Galvano" userId="78778422e625a4bd" providerId="LiveId" clId="{51630049-7D21-4CA1-A7A3-53262E7B8F02}" dt="2023-03-25T15:52:41.769" v="4514" actId="20577"/>
          <ac:spMkLst>
            <pc:docMk/>
            <pc:sldMk cId="2745240755" sldId="316"/>
            <ac:spMk id="32" creationId="{DBEB80BF-86AA-E72F-DD21-C7AE6A705E02}"/>
          </ac:spMkLst>
        </pc:spChg>
        <pc:spChg chg="del">
          <ac:chgData name="Andrea Galvano" userId="78778422e625a4bd" providerId="LiveId" clId="{51630049-7D21-4CA1-A7A3-53262E7B8F02}" dt="2023-03-25T15:26:25.944" v="4001" actId="478"/>
          <ac:spMkLst>
            <pc:docMk/>
            <pc:sldMk cId="2745240755" sldId="316"/>
            <ac:spMk id="34" creationId="{8596028D-8A21-423A-C48E-2513AFAC3E19}"/>
          </ac:spMkLst>
        </pc:spChg>
        <pc:spChg chg="del">
          <ac:chgData name="Andrea Galvano" userId="78778422e625a4bd" providerId="LiveId" clId="{51630049-7D21-4CA1-A7A3-53262E7B8F02}" dt="2023-03-25T15:26:25.944" v="4001" actId="478"/>
          <ac:spMkLst>
            <pc:docMk/>
            <pc:sldMk cId="2745240755" sldId="316"/>
            <ac:spMk id="35" creationId="{DD2585A3-0832-1A51-3337-4437690E8880}"/>
          </ac:spMkLst>
        </pc:spChg>
        <pc:spChg chg="add mod">
          <ac:chgData name="Andrea Galvano" userId="78778422e625a4bd" providerId="LiveId" clId="{51630049-7D21-4CA1-A7A3-53262E7B8F02}" dt="2023-03-25T15:45:19.807" v="4360" actId="20577"/>
          <ac:spMkLst>
            <pc:docMk/>
            <pc:sldMk cId="2745240755" sldId="316"/>
            <ac:spMk id="38" creationId="{D37B96CE-0612-37B0-EF33-83EB3B2BEB2B}"/>
          </ac:spMkLst>
        </pc:spChg>
        <pc:spChg chg="del">
          <ac:chgData name="Andrea Galvano" userId="78778422e625a4bd" providerId="LiveId" clId="{51630049-7D21-4CA1-A7A3-53262E7B8F02}" dt="2023-03-25T15:26:25.944" v="4001" actId="478"/>
          <ac:spMkLst>
            <pc:docMk/>
            <pc:sldMk cId="2745240755" sldId="316"/>
            <ac:spMk id="39" creationId="{3B88FCBF-58A0-95B9-6575-E29D036529B7}"/>
          </ac:spMkLst>
        </pc:spChg>
        <pc:spChg chg="del">
          <ac:chgData name="Andrea Galvano" userId="78778422e625a4bd" providerId="LiveId" clId="{51630049-7D21-4CA1-A7A3-53262E7B8F02}" dt="2023-03-25T15:26:25.944" v="4001" actId="478"/>
          <ac:spMkLst>
            <pc:docMk/>
            <pc:sldMk cId="2745240755" sldId="316"/>
            <ac:spMk id="40" creationId="{3E0CB00D-B29D-B003-2D25-3F0A50C59FA0}"/>
          </ac:spMkLst>
        </pc:spChg>
        <pc:spChg chg="del">
          <ac:chgData name="Andrea Galvano" userId="78778422e625a4bd" providerId="LiveId" clId="{51630049-7D21-4CA1-A7A3-53262E7B8F02}" dt="2023-03-25T15:26:25.944" v="4001" actId="478"/>
          <ac:spMkLst>
            <pc:docMk/>
            <pc:sldMk cId="2745240755" sldId="316"/>
            <ac:spMk id="41" creationId="{A1BE34C2-8528-AF7D-E1D0-9D8EB3E62330}"/>
          </ac:spMkLst>
        </pc:spChg>
        <pc:spChg chg="del">
          <ac:chgData name="Andrea Galvano" userId="78778422e625a4bd" providerId="LiveId" clId="{51630049-7D21-4CA1-A7A3-53262E7B8F02}" dt="2023-03-25T15:26:25.944" v="4001" actId="478"/>
          <ac:spMkLst>
            <pc:docMk/>
            <pc:sldMk cId="2745240755" sldId="316"/>
            <ac:spMk id="42" creationId="{406F4A0F-29EA-138E-BAE2-169F78848AFD}"/>
          </ac:spMkLst>
        </pc:spChg>
        <pc:spChg chg="del">
          <ac:chgData name="Andrea Galvano" userId="78778422e625a4bd" providerId="LiveId" clId="{51630049-7D21-4CA1-A7A3-53262E7B8F02}" dt="2023-03-25T15:26:25.944" v="4001" actId="478"/>
          <ac:spMkLst>
            <pc:docMk/>
            <pc:sldMk cId="2745240755" sldId="316"/>
            <ac:spMk id="45" creationId="{B103D2CF-EAD8-DE77-4EDE-A1A3EBEA1BDB}"/>
          </ac:spMkLst>
        </pc:spChg>
        <pc:spChg chg="del">
          <ac:chgData name="Andrea Galvano" userId="78778422e625a4bd" providerId="LiveId" clId="{51630049-7D21-4CA1-A7A3-53262E7B8F02}" dt="2023-03-25T15:26:25.944" v="4001" actId="478"/>
          <ac:spMkLst>
            <pc:docMk/>
            <pc:sldMk cId="2745240755" sldId="316"/>
            <ac:spMk id="46" creationId="{220FA8FF-B332-4352-F89C-90CF390AC537}"/>
          </ac:spMkLst>
        </pc:spChg>
        <pc:picChg chg="add mod ord">
          <ac:chgData name="Andrea Galvano" userId="78778422e625a4bd" providerId="LiveId" clId="{51630049-7D21-4CA1-A7A3-53262E7B8F02}" dt="2023-03-25T15:27:39.053" v="4026" actId="167"/>
          <ac:picMkLst>
            <pc:docMk/>
            <pc:sldMk cId="2745240755" sldId="316"/>
            <ac:picMk id="3" creationId="{19AF9652-511D-6445-A188-5A5493687065}"/>
          </ac:picMkLst>
        </pc:picChg>
        <pc:picChg chg="del">
          <ac:chgData name="Andrea Galvano" userId="78778422e625a4bd" providerId="LiveId" clId="{51630049-7D21-4CA1-A7A3-53262E7B8F02}" dt="2023-03-25T15:26:23.790" v="4000" actId="478"/>
          <ac:picMkLst>
            <pc:docMk/>
            <pc:sldMk cId="2745240755" sldId="316"/>
            <ac:picMk id="4" creationId="{ABE1318D-F8F4-D6E3-30DC-17B19421DE58}"/>
          </ac:picMkLst>
        </pc:picChg>
        <pc:picChg chg="add mod ord">
          <ac:chgData name="Andrea Galvano" userId="78778422e625a4bd" providerId="LiveId" clId="{51630049-7D21-4CA1-A7A3-53262E7B8F02}" dt="2023-03-25T15:41:31.731" v="4260" actId="14100"/>
          <ac:picMkLst>
            <pc:docMk/>
            <pc:sldMk cId="2745240755" sldId="316"/>
            <ac:picMk id="23" creationId="{12710EEC-DB54-AD50-C162-095AEDEFEB5E}"/>
          </ac:picMkLst>
        </pc:picChg>
        <pc:picChg chg="add del">
          <ac:chgData name="Andrea Galvano" userId="78778422e625a4bd" providerId="LiveId" clId="{51630049-7D21-4CA1-A7A3-53262E7B8F02}" dt="2023-03-25T15:37:46.176" v="4252" actId="22"/>
          <ac:picMkLst>
            <pc:docMk/>
            <pc:sldMk cId="2745240755" sldId="316"/>
            <ac:picMk id="31" creationId="{7F986D72-1A67-C578-1CE6-CABB1AE56BD4}"/>
          </ac:picMkLst>
        </pc:picChg>
        <pc:cxnChg chg="del">
          <ac:chgData name="Andrea Galvano" userId="78778422e625a4bd" providerId="LiveId" clId="{51630049-7D21-4CA1-A7A3-53262E7B8F02}" dt="2023-03-25T15:26:23.335" v="3999" actId="478"/>
          <ac:cxnSpMkLst>
            <pc:docMk/>
            <pc:sldMk cId="2745240755" sldId="316"/>
            <ac:cxnSpMk id="7" creationId="{3AC072E0-895D-3ECC-21C6-33C0F2EED6DE}"/>
          </ac:cxnSpMkLst>
        </pc:cxnChg>
        <pc:cxnChg chg="add mod">
          <ac:chgData name="Andrea Galvano" userId="78778422e625a4bd" providerId="LiveId" clId="{51630049-7D21-4CA1-A7A3-53262E7B8F02}" dt="2023-03-25T15:37:35.295" v="4250" actId="14100"/>
          <ac:cxnSpMkLst>
            <pc:docMk/>
            <pc:sldMk cId="2745240755" sldId="316"/>
            <ac:cxnSpMk id="18" creationId="{397531BF-CDEC-2021-A6F5-F40687152290}"/>
          </ac:cxnSpMkLst>
        </pc:cxnChg>
        <pc:cxnChg chg="mod">
          <ac:chgData name="Andrea Galvano" userId="78778422e625a4bd" providerId="LiveId" clId="{51630049-7D21-4CA1-A7A3-53262E7B8F02}" dt="2023-03-25T15:37:11.785" v="4242" actId="14100"/>
          <ac:cxnSpMkLst>
            <pc:docMk/>
            <pc:sldMk cId="2745240755" sldId="316"/>
            <ac:cxnSpMk id="19" creationId="{A0AAFAA8-74C3-2083-6724-E714A5249D4A}"/>
          </ac:cxnSpMkLst>
        </pc:cxnChg>
        <pc:cxnChg chg="del">
          <ac:chgData name="Andrea Galvano" userId="78778422e625a4bd" providerId="LiveId" clId="{51630049-7D21-4CA1-A7A3-53262E7B8F02}" dt="2023-03-25T15:26:25.944" v="4001" actId="478"/>
          <ac:cxnSpMkLst>
            <pc:docMk/>
            <pc:sldMk cId="2745240755" sldId="316"/>
            <ac:cxnSpMk id="27" creationId="{2024EB07-5474-0120-E30B-CCA432E9265B}"/>
          </ac:cxnSpMkLst>
        </pc:cxnChg>
        <pc:cxnChg chg="add mod">
          <ac:chgData name="Andrea Galvano" userId="78778422e625a4bd" providerId="LiveId" clId="{51630049-7D21-4CA1-A7A3-53262E7B8F02}" dt="2023-03-25T15:51:44.457" v="4430" actId="14100"/>
          <ac:cxnSpMkLst>
            <pc:docMk/>
            <pc:sldMk cId="2745240755" sldId="316"/>
            <ac:cxnSpMk id="33" creationId="{CCA05839-54E4-2475-2CDD-F2423B54E4DF}"/>
          </ac:cxnSpMkLst>
        </pc:cxnChg>
        <pc:cxnChg chg="add mod">
          <ac:chgData name="Andrea Galvano" userId="78778422e625a4bd" providerId="LiveId" clId="{51630049-7D21-4CA1-A7A3-53262E7B8F02}" dt="2023-03-25T15:45:05.228" v="4317" actId="1076"/>
          <ac:cxnSpMkLst>
            <pc:docMk/>
            <pc:sldMk cId="2745240755" sldId="316"/>
            <ac:cxnSpMk id="43" creationId="{AE67483B-1F99-A104-7DCC-C11BBBABC915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DE217D1-FCD1-4007-9E5F-165E20012D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8AB1B1-0B22-4611-8FEA-13D8012869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DD7B2-2DB1-4292-9CED-B6D9BDCC5040}" type="datetime1">
              <a:rPr lang="it-IT" smtClean="0"/>
              <a:t>25/03/2023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A354F2-2D6C-47B9-96FB-4B76E1E4C7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25C8CA-3B88-4039-8D2A-86C4329D5A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447C0-1402-408B-9B31-FEBD74125E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307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714F-066B-41A5-A6BD-50516EB8C346}" type="datetime1">
              <a:rPr lang="it-IT" smtClean="0"/>
              <a:pPr/>
              <a:t>25/03/2023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458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946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0225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9090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6875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689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immagin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1" name="Segnaposto immagin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0" name="Segnaposto immagin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8" name="Elemento gra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Elemento gra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a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1" name="Elemento gra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3" name="Elemento gra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" name="Elemento gra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7" name="Elemento gra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estazione sezion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Elemento gra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5" name="Elemento gra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6" name="Elemento gra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7" name="Elemento gra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olo e contenut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9" name="Elemento gra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a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sz="5400" spc="400" dirty="0">
                <a:solidFill>
                  <a:schemeClr val="bg1"/>
                </a:solidFill>
              </a:rPr>
              <a:t>Mini-</a:t>
            </a:r>
            <a:r>
              <a:rPr lang="it-IT" sz="5400" spc="400" dirty="0" err="1">
                <a:solidFill>
                  <a:schemeClr val="bg1"/>
                </a:solidFill>
              </a:rPr>
              <a:t>homework</a:t>
            </a:r>
            <a:r>
              <a:rPr lang="it-IT" sz="5400" spc="400" dirty="0">
                <a:solidFill>
                  <a:schemeClr val="bg1"/>
                </a:solidFill>
              </a:rPr>
              <a:t> 1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sz="2000" dirty="0">
                <a:solidFill>
                  <a:schemeClr val="bg1"/>
                </a:solidFill>
              </a:rPr>
              <a:t>Andrea Michele Galvano O46002030</a:t>
            </a: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732"/>
            <a:ext cx="10363200" cy="1088562"/>
          </a:xfrm>
        </p:spPr>
        <p:txBody>
          <a:bodyPr rtlCol="0" anchor="b">
            <a:normAutofit/>
          </a:bodyPr>
          <a:lstStyle/>
          <a:p>
            <a:pPr rtl="0"/>
            <a:r>
              <a:rPr lang="it-IT" b="1" cap="all" spc="400" dirty="0"/>
              <a:t>Le 5 materie più difficili di ingegneria informatica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2C71C0E-E78E-36CF-7B9F-AC683A455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844" y="1654903"/>
            <a:ext cx="8622646" cy="3233491"/>
          </a:xfrm>
          <a:prstGeom prst="rect">
            <a:avLst/>
          </a:prstGeom>
          <a:noFill/>
        </p:spPr>
      </p:pic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/>
              <a:t>24/03/2023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900"/>
              <a:t>Le 5 materie più difficili di ingegneria informatica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it-IT" smtClean="0"/>
              <a:pPr rtl="0">
                <a:spcAft>
                  <a:spcPts val="600"/>
                </a:spcAft>
              </a:pPr>
              <a:t>2</a:t>
            </a:fld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58D0B7F-A598-C2E0-43B5-6720AB29EBF4}"/>
              </a:ext>
            </a:extLst>
          </p:cNvPr>
          <p:cNvSpPr txBox="1"/>
          <p:nvPr/>
        </p:nvSpPr>
        <p:spPr>
          <a:xfrm>
            <a:off x="995013" y="5077709"/>
            <a:ext cx="941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Colori principali usati come variabili: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C303DA0-97FC-1073-B9CB-F6F8D96A12C5}"/>
              </a:ext>
            </a:extLst>
          </p:cNvPr>
          <p:cNvSpPr/>
          <p:nvPr/>
        </p:nvSpPr>
        <p:spPr>
          <a:xfrm>
            <a:off x="7278895" y="5626198"/>
            <a:ext cx="560294" cy="581773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68E3CF0-B437-4520-B510-FEA5FEF6ED56}"/>
              </a:ext>
            </a:extLst>
          </p:cNvPr>
          <p:cNvSpPr txBox="1"/>
          <p:nvPr/>
        </p:nvSpPr>
        <p:spPr>
          <a:xfrm>
            <a:off x="7839189" y="5747807"/>
            <a:ext cx="31235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sz="1600" dirty="0"/>
              <a:t>Colore tema: </a:t>
            </a:r>
            <a:r>
              <a:rPr lang="en-US" sz="1600" dirty="0" err="1"/>
              <a:t>rgb</a:t>
            </a:r>
            <a:r>
              <a:rPr lang="en-US" sz="1600" dirty="0"/>
              <a:t>(101, 31, 255)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81BDE14-47E6-04C9-02AA-1DB50CF4257A}"/>
              </a:ext>
            </a:extLst>
          </p:cNvPr>
          <p:cNvSpPr/>
          <p:nvPr/>
        </p:nvSpPr>
        <p:spPr>
          <a:xfrm>
            <a:off x="995014" y="5651730"/>
            <a:ext cx="560294" cy="58177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FD53A4F-9C57-E351-2B91-E6FC94580F69}"/>
              </a:ext>
            </a:extLst>
          </p:cNvPr>
          <p:cNvSpPr txBox="1"/>
          <p:nvPr/>
        </p:nvSpPr>
        <p:spPr>
          <a:xfrm>
            <a:off x="1555308" y="5773339"/>
            <a:ext cx="307765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 err="1"/>
              <a:t>Colore</a:t>
            </a:r>
            <a:r>
              <a:rPr lang="en-US" sz="1600" dirty="0"/>
              <a:t> </a:t>
            </a:r>
            <a:r>
              <a:rPr lang="en-US" sz="1600" dirty="0" err="1"/>
              <a:t>sfondo</a:t>
            </a:r>
            <a:r>
              <a:rPr lang="en-US" sz="1600" dirty="0"/>
              <a:t>: </a:t>
            </a:r>
            <a:r>
              <a:rPr lang="en-US" sz="1600" dirty="0" err="1"/>
              <a:t>rgb</a:t>
            </a:r>
            <a:r>
              <a:rPr lang="en-US" sz="1600" dirty="0"/>
              <a:t>(33, 33, 33)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24/03/2023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Mini-</a:t>
            </a:r>
            <a:r>
              <a:rPr lang="it-IT" dirty="0" err="1"/>
              <a:t>Homework</a:t>
            </a:r>
            <a:r>
              <a:rPr lang="it-IT" dirty="0"/>
              <a:t> 1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smtClean="0"/>
              <a:pPr/>
              <a:t>3</a:t>
            </a:fld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A332729-86AD-E5F8-5354-CCF30EE73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42" y="1335024"/>
            <a:ext cx="5195758" cy="3676385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0AAFAA8-74C3-2083-6724-E714A5249D4A}"/>
              </a:ext>
            </a:extLst>
          </p:cNvPr>
          <p:cNvCxnSpPr>
            <a:cxnSpLocks/>
          </p:cNvCxnSpPr>
          <p:nvPr/>
        </p:nvCxnSpPr>
        <p:spPr>
          <a:xfrm>
            <a:off x="2990084" y="1335024"/>
            <a:ext cx="3015558" cy="99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0698E9A-B63C-05C7-A894-4260B24F330F}"/>
              </a:ext>
            </a:extLst>
          </p:cNvPr>
          <p:cNvSpPr txBox="1"/>
          <p:nvPr/>
        </p:nvSpPr>
        <p:spPr>
          <a:xfrm>
            <a:off x="479966" y="1335024"/>
            <a:ext cx="2510118" cy="1446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Menu di navigazione:</a:t>
            </a:r>
            <a:endParaRPr lang="it-IT" sz="1200" dirty="0"/>
          </a:p>
          <a:p>
            <a:r>
              <a:rPr lang="it-IT" sz="1200" dirty="0"/>
              <a:t>è ti tipo «</a:t>
            </a:r>
            <a:r>
              <a:rPr lang="it-IT" sz="1200" dirty="0" err="1"/>
              <a:t>nav</a:t>
            </a:r>
            <a:r>
              <a:rPr lang="it-IT" sz="1200" dirty="0"/>
              <a:t>» con display </a:t>
            </a:r>
            <a:r>
              <a:rPr lang="it-IT" sz="1200" dirty="0" err="1"/>
              <a:t>flex</a:t>
            </a:r>
            <a:r>
              <a:rPr lang="it-IT" sz="1200" dirty="0"/>
              <a:t>-box e gli elementi hanno spaziatura «</a:t>
            </a:r>
            <a:r>
              <a:rPr lang="it-IT" sz="1200" dirty="0" err="1"/>
              <a:t>space-around</a:t>
            </a:r>
            <a:r>
              <a:rPr lang="it-IT" sz="1200" dirty="0"/>
              <a:t>» ed allineati al centro. Il bordo è di 3px </a:t>
            </a:r>
            <a:r>
              <a:rPr lang="it-IT" sz="1200" dirty="0" err="1"/>
              <a:t>solid</a:t>
            </a:r>
            <a:r>
              <a:rPr lang="it-IT" sz="1200" dirty="0"/>
              <a:t> con colore quello del tema.</a:t>
            </a:r>
            <a:endParaRPr lang="it-IT" sz="1600" dirty="0"/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893EAED-2448-AD76-E55A-D26F72FE0D76}"/>
              </a:ext>
            </a:extLst>
          </p:cNvPr>
          <p:cNvCxnSpPr>
            <a:cxnSpLocks/>
          </p:cNvCxnSpPr>
          <p:nvPr/>
        </p:nvCxnSpPr>
        <p:spPr>
          <a:xfrm flipV="1">
            <a:off x="2990084" y="1586753"/>
            <a:ext cx="3383822" cy="155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48083E9-17A0-25C6-A3F5-82BCC22D5F89}"/>
              </a:ext>
            </a:extLst>
          </p:cNvPr>
          <p:cNvSpPr txBox="1"/>
          <p:nvPr/>
        </p:nvSpPr>
        <p:spPr>
          <a:xfrm>
            <a:off x="479966" y="3142059"/>
            <a:ext cx="2510118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Voci del menu:</a:t>
            </a:r>
            <a:endParaRPr lang="it-IT" sz="1200" dirty="0"/>
          </a:p>
          <a:p>
            <a:r>
              <a:rPr lang="it-IT" sz="1200" dirty="0"/>
              <a:t>background color trasparente, hanno un </a:t>
            </a:r>
            <a:r>
              <a:rPr lang="it-IT" sz="1200" dirty="0" err="1"/>
              <a:t>border</a:t>
            </a:r>
            <a:r>
              <a:rPr lang="it-IT" sz="1200" dirty="0"/>
              <a:t> top di 3px </a:t>
            </a:r>
            <a:r>
              <a:rPr lang="it-IT" sz="1200" dirty="0" err="1"/>
              <a:t>solid</a:t>
            </a:r>
            <a:r>
              <a:rPr lang="it-IT" sz="1200" dirty="0"/>
              <a:t> white e quando si passa sopra col cursore il background color diventa bianco, il testo nero e il colore di bordo sarà quello del tema.</a:t>
            </a:r>
            <a:endParaRPr lang="it-IT" sz="1600" dirty="0"/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A438D1BB-D304-0F34-C8F2-B81AE1EE7ECE}"/>
              </a:ext>
            </a:extLst>
          </p:cNvPr>
          <p:cNvCxnSpPr>
            <a:cxnSpLocks/>
          </p:cNvCxnSpPr>
          <p:nvPr/>
        </p:nvCxnSpPr>
        <p:spPr>
          <a:xfrm flipV="1">
            <a:off x="5777396" y="2058299"/>
            <a:ext cx="2649428" cy="1313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62EDC11-BFA7-5754-C45F-770843A4DFBF}"/>
              </a:ext>
            </a:extLst>
          </p:cNvPr>
          <p:cNvSpPr txBox="1"/>
          <p:nvPr/>
        </p:nvSpPr>
        <p:spPr>
          <a:xfrm>
            <a:off x="3267278" y="3371371"/>
            <a:ext cx="2510118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 err="1"/>
              <a:t>Header</a:t>
            </a:r>
            <a:r>
              <a:rPr lang="it-IT" sz="1600" dirty="0"/>
              <a:t>:</a:t>
            </a:r>
            <a:endParaRPr lang="it-IT" sz="1200" dirty="0"/>
          </a:p>
          <a:p>
            <a:r>
              <a:rPr lang="it-IT" sz="1200" dirty="0"/>
              <a:t>Ha un’immagine di sfondo che non si ripete; contiene una «panel» ovvero un div che riempie tutto l’</a:t>
            </a:r>
            <a:r>
              <a:rPr lang="it-IT" sz="1200" dirty="0" err="1"/>
              <a:t>header</a:t>
            </a:r>
            <a:r>
              <a:rPr lang="it-IT" sz="1200" dirty="0"/>
              <a:t> che ha come background color Black con trasparenza 0.3 ed ha display Flex-box. Ha bordo 3px </a:t>
            </a:r>
            <a:r>
              <a:rPr lang="it-IT" sz="1200" dirty="0" err="1"/>
              <a:t>solid</a:t>
            </a:r>
            <a:r>
              <a:rPr lang="it-IT" sz="1200" dirty="0"/>
              <a:t> e colore quello del tema ed inoltra ha </a:t>
            </a:r>
            <a:r>
              <a:rPr lang="it-IT" sz="1200" dirty="0" err="1"/>
              <a:t>margin</a:t>
            </a:r>
            <a:r>
              <a:rPr lang="it-IT" sz="1200" dirty="0"/>
              <a:t> top di 80px, ovvero 70px di altezza del menu + 10px di margine tra menù ed </a:t>
            </a:r>
            <a:r>
              <a:rPr lang="it-IT" sz="1200" dirty="0" err="1"/>
              <a:t>header</a:t>
            </a:r>
            <a:r>
              <a:rPr lang="it-IT" sz="1200" dirty="0"/>
              <a:t>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3A70BC8-AA15-8ABC-0731-3A4D8892D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977129"/>
            <a:ext cx="3654077" cy="2813522"/>
          </a:xfrm>
          <a:prstGeom prst="rect">
            <a:avLst/>
          </a:prstGeom>
        </p:spPr>
      </p:pic>
      <p:sp>
        <p:nvSpPr>
          <p:cNvPr id="9" name="Segnaposto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24/03/2023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Mini-</a:t>
            </a:r>
            <a:r>
              <a:rPr lang="it-IT" dirty="0" err="1"/>
              <a:t>Homework</a:t>
            </a:r>
            <a:r>
              <a:rPr lang="it-IT" dirty="0"/>
              <a:t> 1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smtClean="0"/>
              <a:pPr rtl="0"/>
              <a:t>4</a:t>
            </a:fld>
            <a:endParaRPr lang="it-IT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0AAFAA8-74C3-2083-6724-E714A5249D4A}"/>
              </a:ext>
            </a:extLst>
          </p:cNvPr>
          <p:cNvCxnSpPr>
            <a:cxnSpLocks/>
          </p:cNvCxnSpPr>
          <p:nvPr/>
        </p:nvCxnSpPr>
        <p:spPr>
          <a:xfrm flipH="1" flipV="1">
            <a:off x="5974080" y="2758440"/>
            <a:ext cx="698079" cy="104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0698E9A-B63C-05C7-A894-4260B24F330F}"/>
              </a:ext>
            </a:extLst>
          </p:cNvPr>
          <p:cNvSpPr txBox="1"/>
          <p:nvPr/>
        </p:nvSpPr>
        <p:spPr>
          <a:xfrm>
            <a:off x="6672159" y="3807634"/>
            <a:ext cx="3876882" cy="20005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Immagine centrale:</a:t>
            </a:r>
            <a:endParaRPr lang="it-IT" sz="1200" dirty="0"/>
          </a:p>
          <a:p>
            <a:r>
              <a:rPr lang="it-IT" sz="1200" dirty="0"/>
              <a:t>Creata a partire da un div contenitore chiamato «center-div» che ha display </a:t>
            </a:r>
            <a:r>
              <a:rPr lang="it-IT" sz="1200" dirty="0" err="1"/>
              <a:t>flex</a:t>
            </a:r>
            <a:r>
              <a:rPr lang="it-IT" sz="1200" dirty="0"/>
              <a:t>-box e gli elementi sono disposti in colonna e centrati. Il div ha </a:t>
            </a:r>
            <a:r>
              <a:rPr lang="it-IT" sz="1200" dirty="0" err="1"/>
              <a:t>margin</a:t>
            </a:r>
            <a:r>
              <a:rPr lang="it-IT" sz="1200" dirty="0"/>
              <a:t>-top: -50px mentre l’immagine situata dentro al «center-div» ha dimensione 100px x 100px è stata resa rotonda con </a:t>
            </a:r>
            <a:r>
              <a:rPr lang="it-IT" sz="1200" dirty="0" err="1"/>
              <a:t>border-radius</a:t>
            </a:r>
            <a:r>
              <a:rPr lang="it-IT" sz="1200" dirty="0"/>
              <a:t>: 50px e avente bordo 3px </a:t>
            </a:r>
            <a:r>
              <a:rPr lang="it-IT" sz="1200" dirty="0" err="1"/>
              <a:t>solid</a:t>
            </a:r>
            <a:r>
              <a:rPr lang="it-IT" sz="1200" dirty="0"/>
              <a:t> e colore quello del tema.</a:t>
            </a:r>
          </a:p>
          <a:p>
            <a:r>
              <a:rPr lang="it-IT" sz="1200" dirty="0"/>
              <a:t>Le scritte sotto all’immagine sono realizzate attraverso i tag «h1» ed «em» </a:t>
            </a:r>
            <a:endParaRPr lang="it-IT" sz="1600" dirty="0"/>
          </a:p>
        </p:txBody>
      </p:sp>
      <p:sp>
        <p:nvSpPr>
          <p:cNvPr id="7" name="Freccia bidirezionale verticale 6">
            <a:extLst>
              <a:ext uri="{FF2B5EF4-FFF2-40B4-BE49-F238E27FC236}">
                <a16:creationId xmlns:a16="http://schemas.microsoft.com/office/drawing/2014/main" id="{06E5D09C-04E5-8760-2500-B66BD0A509F9}"/>
              </a:ext>
            </a:extLst>
          </p:cNvPr>
          <p:cNvSpPr/>
          <p:nvPr/>
        </p:nvSpPr>
        <p:spPr>
          <a:xfrm>
            <a:off x="4658123" y="1735199"/>
            <a:ext cx="206188" cy="5653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Freccia bidirezionale verticale 11">
            <a:extLst>
              <a:ext uri="{FF2B5EF4-FFF2-40B4-BE49-F238E27FC236}">
                <a16:creationId xmlns:a16="http://schemas.microsoft.com/office/drawing/2014/main" id="{EFD73E3F-67D4-9B02-1448-0A4C9349BEE3}"/>
              </a:ext>
            </a:extLst>
          </p:cNvPr>
          <p:cNvSpPr/>
          <p:nvPr/>
        </p:nvSpPr>
        <p:spPr>
          <a:xfrm rot="5400000">
            <a:off x="5364466" y="993571"/>
            <a:ext cx="206188" cy="127000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813AAD8-120F-9EFD-D0BC-1B3411BCAA64}"/>
              </a:ext>
            </a:extLst>
          </p:cNvPr>
          <p:cNvSpPr txBox="1"/>
          <p:nvPr/>
        </p:nvSpPr>
        <p:spPr>
          <a:xfrm>
            <a:off x="4197337" y="1932187"/>
            <a:ext cx="563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50px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F574258-0E2E-34BF-6283-354626168195}"/>
              </a:ext>
            </a:extLst>
          </p:cNvPr>
          <p:cNvSpPr txBox="1"/>
          <p:nvPr/>
        </p:nvSpPr>
        <p:spPr>
          <a:xfrm>
            <a:off x="5185619" y="1307093"/>
            <a:ext cx="684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100px</a:t>
            </a:r>
          </a:p>
        </p:txBody>
      </p:sp>
    </p:spTree>
    <p:extLst>
      <p:ext uri="{BB962C8B-B14F-4D97-AF65-F5344CB8AC3E}">
        <p14:creationId xmlns:p14="http://schemas.microsoft.com/office/powerpoint/2010/main" val="314404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BE1318D-F8F4-D6E3-30DC-17B19421D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207" y="1746938"/>
            <a:ext cx="5486177" cy="4417179"/>
          </a:xfrm>
          <a:prstGeom prst="rect">
            <a:avLst/>
          </a:prstGeom>
        </p:spPr>
      </p:pic>
      <p:sp>
        <p:nvSpPr>
          <p:cNvPr id="9" name="Segnaposto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24/03/2023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Mini-</a:t>
            </a:r>
            <a:r>
              <a:rPr lang="it-IT" dirty="0" err="1"/>
              <a:t>Homework</a:t>
            </a:r>
            <a:r>
              <a:rPr lang="it-IT" dirty="0"/>
              <a:t> 1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smtClean="0"/>
              <a:pPr rtl="0"/>
              <a:t>5</a:t>
            </a:fld>
            <a:endParaRPr lang="it-IT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0AAFAA8-74C3-2083-6724-E714A5249D4A}"/>
              </a:ext>
            </a:extLst>
          </p:cNvPr>
          <p:cNvCxnSpPr>
            <a:cxnSpLocks/>
          </p:cNvCxnSpPr>
          <p:nvPr/>
        </p:nvCxnSpPr>
        <p:spPr>
          <a:xfrm>
            <a:off x="2468880" y="3844260"/>
            <a:ext cx="620999" cy="56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0698E9A-B63C-05C7-A894-4260B24F330F}"/>
              </a:ext>
            </a:extLst>
          </p:cNvPr>
          <p:cNvSpPr txBox="1"/>
          <p:nvPr/>
        </p:nvSpPr>
        <p:spPr>
          <a:xfrm>
            <a:off x="254196" y="3844260"/>
            <a:ext cx="2214684" cy="2369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 err="1"/>
              <a:t>Div</a:t>
            </a:r>
            <a:r>
              <a:rPr lang="it-IT" sz="1600" dirty="0"/>
              <a:t> «</a:t>
            </a:r>
            <a:r>
              <a:rPr lang="it-IT" sz="1600" dirty="0" err="1"/>
              <a:t>left</a:t>
            </a:r>
            <a:r>
              <a:rPr lang="it-IT" sz="1600" dirty="0"/>
              <a:t>» :</a:t>
            </a:r>
          </a:p>
          <a:p>
            <a:r>
              <a:rPr lang="it-IT" sz="1200" dirty="0"/>
              <a:t>Altezza 100% del contenitore padre, colore background quello del tema, ha un altro div figlio chiamato «riga» che contiene il Numero perfettamente allineato col titolo dell’argomento. Ha </a:t>
            </a:r>
            <a:r>
              <a:rPr lang="it-IT" sz="1200" dirty="0" err="1"/>
              <a:t>margin-right</a:t>
            </a:r>
            <a:r>
              <a:rPr lang="it-IT" sz="1200" dirty="0"/>
              <a:t>: 40px e lunghezza di 30px</a:t>
            </a:r>
          </a:p>
          <a:p>
            <a:endParaRPr lang="it-IT" sz="12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813AAD8-120F-9EFD-D0BC-1B3411BCAA64}"/>
              </a:ext>
            </a:extLst>
          </p:cNvPr>
          <p:cNvSpPr txBox="1"/>
          <p:nvPr/>
        </p:nvSpPr>
        <p:spPr>
          <a:xfrm>
            <a:off x="4197337" y="1932187"/>
            <a:ext cx="563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50px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F574258-0E2E-34BF-6283-354626168195}"/>
              </a:ext>
            </a:extLst>
          </p:cNvPr>
          <p:cNvSpPr txBox="1"/>
          <p:nvPr/>
        </p:nvSpPr>
        <p:spPr>
          <a:xfrm>
            <a:off x="5185619" y="1307093"/>
            <a:ext cx="684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100px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479509D-2F7B-7E99-28AC-95C0EF5D9C08}"/>
              </a:ext>
            </a:extLst>
          </p:cNvPr>
          <p:cNvSpPr txBox="1"/>
          <p:nvPr/>
        </p:nvSpPr>
        <p:spPr>
          <a:xfrm>
            <a:off x="254196" y="1445592"/>
            <a:ext cx="2214684" cy="2185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 err="1"/>
              <a:t>Div</a:t>
            </a:r>
            <a:r>
              <a:rPr lang="it-IT" sz="1600" dirty="0"/>
              <a:t> «container» :</a:t>
            </a:r>
          </a:p>
          <a:p>
            <a:r>
              <a:rPr lang="it-IT" sz="1200" dirty="0"/>
              <a:t>Background color trasparente, display </a:t>
            </a:r>
            <a:r>
              <a:rPr lang="it-IT" sz="1200" dirty="0" err="1"/>
              <a:t>flex</a:t>
            </a:r>
            <a:r>
              <a:rPr lang="it-IT" sz="1200" dirty="0"/>
              <a:t>-box e gli elementi figli sono disposti per riga. Ha </a:t>
            </a:r>
            <a:r>
              <a:rPr lang="it-IT" sz="1200" dirty="0" err="1"/>
              <a:t>border</a:t>
            </a:r>
            <a:r>
              <a:rPr lang="it-IT" sz="1200" dirty="0"/>
              <a:t> </a:t>
            </a:r>
            <a:r>
              <a:rPr lang="it-IT" sz="1200" dirty="0" err="1"/>
              <a:t>radius</a:t>
            </a:r>
            <a:r>
              <a:rPr lang="it-IT" sz="1200" dirty="0"/>
              <a:t> di 6px e </a:t>
            </a:r>
            <a:r>
              <a:rPr lang="it-IT" sz="1200" dirty="0" err="1"/>
              <a:t>border</a:t>
            </a:r>
            <a:r>
              <a:rPr lang="it-IT" sz="1200" dirty="0"/>
              <a:t> di 3px </a:t>
            </a:r>
            <a:r>
              <a:rPr lang="it-IT" sz="1200" dirty="0" err="1"/>
              <a:t>solid</a:t>
            </a:r>
            <a:r>
              <a:rPr lang="it-IT" sz="1200" dirty="0"/>
              <a:t> con colore quello del tema. </a:t>
            </a:r>
            <a:r>
              <a:rPr lang="it-IT" sz="1200" dirty="0" err="1"/>
              <a:t>Margin</a:t>
            </a:r>
            <a:r>
              <a:rPr lang="it-IT" sz="1200" dirty="0"/>
              <a:t> top di 60px e </a:t>
            </a:r>
            <a:r>
              <a:rPr lang="it-IT" sz="1200" dirty="0" err="1"/>
              <a:t>Margin</a:t>
            </a:r>
            <a:r>
              <a:rPr lang="it-IT" sz="1200" dirty="0"/>
              <a:t> bottom di 120px</a:t>
            </a:r>
          </a:p>
          <a:p>
            <a:endParaRPr lang="it-IT" sz="1200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80EEECE-749E-C00B-EF6F-C7EAEB37DBCB}"/>
              </a:ext>
            </a:extLst>
          </p:cNvPr>
          <p:cNvSpPr txBox="1"/>
          <p:nvPr/>
        </p:nvSpPr>
        <p:spPr>
          <a:xfrm>
            <a:off x="8813711" y="1932187"/>
            <a:ext cx="2214684" cy="3847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 err="1"/>
              <a:t>Div</a:t>
            </a:r>
            <a:r>
              <a:rPr lang="it-IT" sz="1600" dirty="0"/>
              <a:t> «</a:t>
            </a:r>
            <a:r>
              <a:rPr lang="it-IT" sz="1600" dirty="0" err="1"/>
              <a:t>right</a:t>
            </a:r>
            <a:r>
              <a:rPr lang="it-IT" sz="1600" dirty="0"/>
              <a:t>» :</a:t>
            </a:r>
          </a:p>
          <a:p>
            <a:r>
              <a:rPr lang="it-IT" sz="1200" dirty="0"/>
              <a:t>Ha lunghezza il 66,67% del body. Ha un div figlio chiamato «riga» che condivide le stesse caratteristiche del div «riga» di «</a:t>
            </a:r>
            <a:r>
              <a:rPr lang="it-IT" sz="1200" dirty="0" err="1"/>
              <a:t>left</a:t>
            </a:r>
            <a:r>
              <a:rPr lang="it-IT" sz="1200" dirty="0"/>
              <a:t>» che ha come elemento solo il titolo dell’argomento.</a:t>
            </a:r>
          </a:p>
          <a:p>
            <a:r>
              <a:rPr lang="it-IT" sz="1200" dirty="0"/>
              <a:t>Il paragrafo ha </a:t>
            </a:r>
            <a:r>
              <a:rPr lang="it-IT" sz="1200" dirty="0" err="1"/>
              <a:t>margin</a:t>
            </a:r>
            <a:r>
              <a:rPr lang="it-IT" sz="1200" dirty="0"/>
              <a:t> top e bottom di 20px e </a:t>
            </a:r>
            <a:r>
              <a:rPr lang="it-IT" sz="1200" dirty="0" err="1"/>
              <a:t>margin</a:t>
            </a:r>
            <a:r>
              <a:rPr lang="it-IT" sz="1200" dirty="0"/>
              <a:t> </a:t>
            </a:r>
            <a:r>
              <a:rPr lang="it-IT" sz="1200" dirty="0" err="1"/>
              <a:t>right</a:t>
            </a:r>
            <a:r>
              <a:rPr lang="it-IT" sz="1200" dirty="0"/>
              <a:t> di 5px e line-</a:t>
            </a:r>
            <a:r>
              <a:rPr lang="it-IT" sz="1200" dirty="0" err="1"/>
              <a:t>height</a:t>
            </a:r>
            <a:r>
              <a:rPr lang="it-IT" sz="1200" dirty="0"/>
              <a:t>: 2</a:t>
            </a:r>
          </a:p>
          <a:p>
            <a:r>
              <a:rPr lang="it-IT" sz="1200" dirty="0"/>
              <a:t>Il testo di enfasi ha tag «strong» ha </a:t>
            </a:r>
            <a:r>
              <a:rPr lang="it-IT" sz="1200" dirty="0" err="1"/>
              <a:t>margin</a:t>
            </a:r>
            <a:r>
              <a:rPr lang="it-IT" sz="1200" dirty="0"/>
              <a:t> top e bottom di 20px</a:t>
            </a:r>
          </a:p>
          <a:p>
            <a:r>
              <a:rPr lang="it-IT" sz="1200" dirty="0"/>
              <a:t>L’immagine è un div con bordo 3px </a:t>
            </a:r>
            <a:r>
              <a:rPr lang="it-IT" sz="1200" dirty="0" err="1"/>
              <a:t>solid</a:t>
            </a:r>
            <a:r>
              <a:rPr lang="it-IT" sz="1200" dirty="0"/>
              <a:t> e colore quello del tema con lunghezza 100% del padre e altezza fissa di 500px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2024EB07-5474-0120-E30B-CCA432E9265B}"/>
              </a:ext>
            </a:extLst>
          </p:cNvPr>
          <p:cNvCxnSpPr>
            <a:cxnSpLocks/>
          </p:cNvCxnSpPr>
          <p:nvPr/>
        </p:nvCxnSpPr>
        <p:spPr>
          <a:xfrm flipH="1">
            <a:off x="8176260" y="1932187"/>
            <a:ext cx="637451" cy="112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ccia bidirezionale verticale 33">
            <a:extLst>
              <a:ext uri="{FF2B5EF4-FFF2-40B4-BE49-F238E27FC236}">
                <a16:creationId xmlns:a16="http://schemas.microsoft.com/office/drawing/2014/main" id="{8596028D-8A21-423A-C48E-2513AFAC3E19}"/>
              </a:ext>
            </a:extLst>
          </p:cNvPr>
          <p:cNvSpPr/>
          <p:nvPr/>
        </p:nvSpPr>
        <p:spPr>
          <a:xfrm rot="10800000">
            <a:off x="3959811" y="2130292"/>
            <a:ext cx="55929" cy="11888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D2585A3-0832-1A51-3337-4437690E8880}"/>
              </a:ext>
            </a:extLst>
          </p:cNvPr>
          <p:cNvSpPr txBox="1"/>
          <p:nvPr/>
        </p:nvSpPr>
        <p:spPr>
          <a:xfrm>
            <a:off x="3987775" y="2097402"/>
            <a:ext cx="54004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" dirty="0"/>
              <a:t>20px</a:t>
            </a:r>
          </a:p>
        </p:txBody>
      </p:sp>
      <p:sp>
        <p:nvSpPr>
          <p:cNvPr id="39" name="Freccia bidirezionale verticale 38">
            <a:extLst>
              <a:ext uri="{FF2B5EF4-FFF2-40B4-BE49-F238E27FC236}">
                <a16:creationId xmlns:a16="http://schemas.microsoft.com/office/drawing/2014/main" id="{3B88FCBF-58A0-95B9-6575-E29D036529B7}"/>
              </a:ext>
            </a:extLst>
          </p:cNvPr>
          <p:cNvSpPr/>
          <p:nvPr/>
        </p:nvSpPr>
        <p:spPr>
          <a:xfrm rot="10800000">
            <a:off x="3959811" y="3042089"/>
            <a:ext cx="55929" cy="11888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3E0CB00D-B29D-B003-2D25-3F0A50C59FA0}"/>
              </a:ext>
            </a:extLst>
          </p:cNvPr>
          <p:cNvSpPr txBox="1"/>
          <p:nvPr/>
        </p:nvSpPr>
        <p:spPr>
          <a:xfrm>
            <a:off x="3987775" y="3009199"/>
            <a:ext cx="54004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" dirty="0"/>
              <a:t>20px</a:t>
            </a:r>
          </a:p>
        </p:txBody>
      </p:sp>
      <p:sp>
        <p:nvSpPr>
          <p:cNvPr id="41" name="Freccia bidirezionale verticale 40">
            <a:extLst>
              <a:ext uri="{FF2B5EF4-FFF2-40B4-BE49-F238E27FC236}">
                <a16:creationId xmlns:a16="http://schemas.microsoft.com/office/drawing/2014/main" id="{A1BE34C2-8528-AF7D-E1D0-9D8EB3E62330}"/>
              </a:ext>
            </a:extLst>
          </p:cNvPr>
          <p:cNvSpPr/>
          <p:nvPr/>
        </p:nvSpPr>
        <p:spPr>
          <a:xfrm rot="10800000">
            <a:off x="3958672" y="3356711"/>
            <a:ext cx="55929" cy="11888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06F4A0F-29EA-138E-BAE2-169F78848AFD}"/>
              </a:ext>
            </a:extLst>
          </p:cNvPr>
          <p:cNvSpPr txBox="1"/>
          <p:nvPr/>
        </p:nvSpPr>
        <p:spPr>
          <a:xfrm>
            <a:off x="3986636" y="3323821"/>
            <a:ext cx="54004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" dirty="0"/>
              <a:t>20px</a:t>
            </a:r>
          </a:p>
        </p:txBody>
      </p:sp>
      <p:sp>
        <p:nvSpPr>
          <p:cNvPr id="45" name="Freccia bidirezionale verticale 44">
            <a:extLst>
              <a:ext uri="{FF2B5EF4-FFF2-40B4-BE49-F238E27FC236}">
                <a16:creationId xmlns:a16="http://schemas.microsoft.com/office/drawing/2014/main" id="{B103D2CF-EAD8-DE77-4EDE-A1A3EBEA1BDB}"/>
              </a:ext>
            </a:extLst>
          </p:cNvPr>
          <p:cNvSpPr/>
          <p:nvPr/>
        </p:nvSpPr>
        <p:spPr>
          <a:xfrm rot="5400000">
            <a:off x="5772178" y="3683998"/>
            <a:ext cx="118886" cy="49533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220FA8FF-B332-4352-F89C-90CF390AC537}"/>
              </a:ext>
            </a:extLst>
          </p:cNvPr>
          <p:cNvSpPr txBox="1"/>
          <p:nvPr/>
        </p:nvSpPr>
        <p:spPr>
          <a:xfrm>
            <a:off x="5243241" y="6214140"/>
            <a:ext cx="11767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66,67% del body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3AC072E0-895D-3ECC-21C6-33C0F2EED6DE}"/>
              </a:ext>
            </a:extLst>
          </p:cNvPr>
          <p:cNvCxnSpPr>
            <a:cxnSpLocks/>
          </p:cNvCxnSpPr>
          <p:nvPr/>
        </p:nvCxnSpPr>
        <p:spPr>
          <a:xfrm>
            <a:off x="2468880" y="1442155"/>
            <a:ext cx="3059004" cy="37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ccia bidirezionale verticale 12">
            <a:extLst>
              <a:ext uri="{FF2B5EF4-FFF2-40B4-BE49-F238E27FC236}">
                <a16:creationId xmlns:a16="http://schemas.microsoft.com/office/drawing/2014/main" id="{C33BEFE9-26DD-A9B0-1EE2-F34872DD734B}"/>
              </a:ext>
            </a:extLst>
          </p:cNvPr>
          <p:cNvSpPr/>
          <p:nvPr/>
        </p:nvSpPr>
        <p:spPr>
          <a:xfrm rot="5400000">
            <a:off x="3210882" y="2580086"/>
            <a:ext cx="83444" cy="20468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EF3C42A-BD3A-44FC-06E9-7E87AB015F2E}"/>
              </a:ext>
            </a:extLst>
          </p:cNvPr>
          <p:cNvSpPr txBox="1"/>
          <p:nvPr/>
        </p:nvSpPr>
        <p:spPr>
          <a:xfrm>
            <a:off x="3089879" y="2480870"/>
            <a:ext cx="4156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" dirty="0"/>
              <a:t>40px</a:t>
            </a:r>
          </a:p>
        </p:txBody>
      </p:sp>
    </p:spTree>
    <p:extLst>
      <p:ext uri="{BB962C8B-B14F-4D97-AF65-F5344CB8AC3E}">
        <p14:creationId xmlns:p14="http://schemas.microsoft.com/office/powerpoint/2010/main" val="151944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magine 22">
            <a:extLst>
              <a:ext uri="{FF2B5EF4-FFF2-40B4-BE49-F238E27FC236}">
                <a16:creationId xmlns:a16="http://schemas.microsoft.com/office/drawing/2014/main" id="{12710EEC-DB54-AD50-C162-095AEDEFEB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1046" y="918639"/>
            <a:ext cx="2883288" cy="5085292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9AF9652-511D-6445-A188-5A5493687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705" y="1054936"/>
            <a:ext cx="3024415" cy="5578647"/>
          </a:xfrm>
          <a:prstGeom prst="rect">
            <a:avLst/>
          </a:prstGeom>
        </p:spPr>
      </p:pic>
      <p:sp>
        <p:nvSpPr>
          <p:cNvPr id="9" name="Segnaposto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24/03/2023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Mini-</a:t>
            </a:r>
            <a:r>
              <a:rPr lang="it-IT" dirty="0" err="1"/>
              <a:t>Homework</a:t>
            </a:r>
            <a:r>
              <a:rPr lang="it-IT" dirty="0"/>
              <a:t> 1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smtClean="0"/>
              <a:pPr rtl="0"/>
              <a:t>6</a:t>
            </a:fld>
            <a:endParaRPr lang="it-IT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0AAFAA8-74C3-2083-6724-E714A5249D4A}"/>
              </a:ext>
            </a:extLst>
          </p:cNvPr>
          <p:cNvCxnSpPr>
            <a:cxnSpLocks/>
          </p:cNvCxnSpPr>
          <p:nvPr/>
        </p:nvCxnSpPr>
        <p:spPr>
          <a:xfrm>
            <a:off x="5955313" y="1226110"/>
            <a:ext cx="866828" cy="22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0698E9A-B63C-05C7-A894-4260B24F330F}"/>
              </a:ext>
            </a:extLst>
          </p:cNvPr>
          <p:cNvSpPr txBox="1"/>
          <p:nvPr/>
        </p:nvSpPr>
        <p:spPr>
          <a:xfrm>
            <a:off x="3740629" y="1216502"/>
            <a:ext cx="2214684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Versione mobile:</a:t>
            </a:r>
          </a:p>
          <a:p>
            <a:r>
              <a:rPr lang="it-IT" sz="1200" dirty="0"/>
              <a:t>Scomparsa dei bottoni con l’aggiunta di un menu bottone stile «hamburger»</a:t>
            </a:r>
          </a:p>
          <a:p>
            <a:r>
              <a:rPr lang="it-IT" sz="1200" dirty="0"/>
              <a:t>E comparsa di un titolo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2C9192A-4D5D-9B57-228E-4DF5B7A88EC3}"/>
              </a:ext>
            </a:extLst>
          </p:cNvPr>
          <p:cNvSpPr txBox="1"/>
          <p:nvPr/>
        </p:nvSpPr>
        <p:spPr>
          <a:xfrm>
            <a:off x="3696752" y="3075057"/>
            <a:ext cx="221468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Versione mobile:</a:t>
            </a:r>
          </a:p>
          <a:p>
            <a:r>
              <a:rPr lang="it-IT" sz="1200" dirty="0"/>
              <a:t>Il titolo ha dimensione 2em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97531BF-CDEC-2021-A6F5-F40687152290}"/>
              </a:ext>
            </a:extLst>
          </p:cNvPr>
          <p:cNvCxnSpPr>
            <a:cxnSpLocks/>
          </p:cNvCxnSpPr>
          <p:nvPr/>
        </p:nvCxnSpPr>
        <p:spPr>
          <a:xfrm flipV="1">
            <a:off x="5911436" y="2993895"/>
            <a:ext cx="1179646" cy="8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DBEB80BF-86AA-E72F-DD21-C7AE6A705E02}"/>
              </a:ext>
            </a:extLst>
          </p:cNvPr>
          <p:cNvSpPr txBox="1"/>
          <p:nvPr/>
        </p:nvSpPr>
        <p:spPr>
          <a:xfrm>
            <a:off x="3659291" y="4249434"/>
            <a:ext cx="2214684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Versione mobile:</a:t>
            </a:r>
          </a:p>
          <a:p>
            <a:r>
              <a:rPr lang="it-IT" sz="1200" dirty="0"/>
              <a:t>Il tag «strong» ha dimensione 1em</a:t>
            </a:r>
          </a:p>
          <a:p>
            <a:r>
              <a:rPr lang="it-IT" sz="1200" dirty="0"/>
              <a:t>Il paragrafo ha line-</a:t>
            </a:r>
            <a:r>
              <a:rPr lang="it-IT" sz="1200" dirty="0" err="1"/>
              <a:t>height</a:t>
            </a:r>
            <a:r>
              <a:rPr lang="it-IT" sz="1200" dirty="0"/>
              <a:t>: </a:t>
            </a:r>
            <a:r>
              <a:rPr lang="it-IT" sz="1200"/>
              <a:t>normal</a:t>
            </a:r>
            <a:endParaRPr lang="it-IT" sz="1200" dirty="0"/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CCA05839-54E4-2475-2CDD-F2423B54E4DF}"/>
              </a:ext>
            </a:extLst>
          </p:cNvPr>
          <p:cNvCxnSpPr>
            <a:cxnSpLocks/>
          </p:cNvCxnSpPr>
          <p:nvPr/>
        </p:nvCxnSpPr>
        <p:spPr>
          <a:xfrm flipH="1" flipV="1">
            <a:off x="2608729" y="4096871"/>
            <a:ext cx="1048574" cy="15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D37B96CE-0612-37B0-EF33-83EB3B2BEB2B}"/>
              </a:ext>
            </a:extLst>
          </p:cNvPr>
          <p:cNvSpPr txBox="1"/>
          <p:nvPr/>
        </p:nvSpPr>
        <p:spPr>
          <a:xfrm>
            <a:off x="3659291" y="5480625"/>
            <a:ext cx="2214684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Versione mobile:</a:t>
            </a:r>
          </a:p>
          <a:p>
            <a:r>
              <a:rPr lang="it-IT" sz="1200" dirty="0"/>
              <a:t>L’immagine ha altezza fissa di 200px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AE67483B-1F99-A104-7DCC-C11BBBABC915}"/>
              </a:ext>
            </a:extLst>
          </p:cNvPr>
          <p:cNvCxnSpPr>
            <a:cxnSpLocks/>
          </p:cNvCxnSpPr>
          <p:nvPr/>
        </p:nvCxnSpPr>
        <p:spPr>
          <a:xfrm flipH="1">
            <a:off x="2719699" y="5480625"/>
            <a:ext cx="937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24075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1_TF89338750_Win32" id="{E55A3EA0-BE54-4F8C-A3F8-63B170F23C1F}" vid="{1423E9D6-3A8B-4DFB-B348-1EC550DAAC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Galaxy</Template>
  <TotalTime>165</TotalTime>
  <Words>565</Words>
  <Application>Microsoft Office PowerPoint</Application>
  <PresentationFormat>Widescreen</PresentationFormat>
  <Paragraphs>64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Univers</vt:lpstr>
      <vt:lpstr>GradientUnivers</vt:lpstr>
      <vt:lpstr>Mini-homework 1</vt:lpstr>
      <vt:lpstr>Le 5 materie più difficili di ingegneria informatica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Mini-homework 1</dc:title>
  <dc:creator>Andrea Galvano</dc:creator>
  <cp:lastModifiedBy>Andrea Galvano</cp:lastModifiedBy>
  <cp:revision>1</cp:revision>
  <dcterms:created xsi:type="dcterms:W3CDTF">2023-03-24T10:24:47Z</dcterms:created>
  <dcterms:modified xsi:type="dcterms:W3CDTF">2023-03-25T15:52:43Z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