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c3b3e728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c3b3e728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0c3b3e728f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0c3b3e728f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c3b3e728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c3b3e728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dd087506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dd087506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Ogni cittadino è in grado di registrarsi online, oppure da un totem specifico.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 dati di ogni utente sono al sicuro e salvati su un database accessibile solo a noi e i nostri dispositivi.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"/>
              <a:buChar char="●"/>
            </a:pPr>
            <a:r>
              <a:rPr lang="it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Comodità di accedere ai mezzi pubblici senza biglietti fisici o carte magnetiche, come tornelli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e29a647d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e29a647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0e29a647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0e29a647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0c7949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0c7949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Raspberry Riconoscimento Facciale 2023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Andrea Giodice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PROBLEMA DA RISOLVERE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659925" y="1990063"/>
            <a:ext cx="35103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>
                <a:solidFill>
                  <a:srgbClr val="000000"/>
                </a:solidFill>
              </a:rPr>
              <a:t>Passare i tornelli dei mezzi pubblici nelle ore di punta è sempre più complicato, affollamento e interruzioni rallentano costantemente l’accesso.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 rotWithShape="1">
          <a:blip r:embed="rId3">
            <a:alphaModFix/>
          </a:blip>
          <a:srcRect b="0" l="8270" r="8270" t="0"/>
          <a:stretch/>
        </p:blipFill>
        <p:spPr>
          <a:xfrm>
            <a:off x="4652050" y="1651413"/>
            <a:ext cx="4025100" cy="3219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NOSTRA IDEA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427850" y="1952638"/>
            <a:ext cx="35103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La nostra idea è quella di rivoluzionare l’accesso ai tornelli: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Accesso Facilitato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Accesso Velocizzato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2" name="Google Shape;292;p15"/>
          <p:cNvPicPr preferRelativeResize="0"/>
          <p:nvPr/>
        </p:nvPicPr>
        <p:blipFill rotWithShape="1">
          <a:blip r:embed="rId3">
            <a:alphaModFix/>
          </a:blip>
          <a:srcRect b="0" l="17220" r="17227" t="0"/>
          <a:stretch/>
        </p:blipFill>
        <p:spPr>
          <a:xfrm>
            <a:off x="4652050" y="1651413"/>
            <a:ext cx="4025100" cy="3219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REGISTRAZIONE DELL’UTENTE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332550" y="2165150"/>
            <a:ext cx="3194700" cy="24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L’utente sarà in grado di effettuare una registrazione online su il nostro sito web inserendo: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Le proprie generalità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Un’immagine del proprio volto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14757" r="14764" t="0"/>
          <a:stretch/>
        </p:blipFill>
        <p:spPr>
          <a:xfrm>
            <a:off x="4652050" y="1651413"/>
            <a:ext cx="4025100" cy="3219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COMODO, SICURO, CONVENIENTE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642475" y="1831013"/>
            <a:ext cx="35103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I Nostri servizi sono sicuri e facili da utilizzare::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Registrazione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Privacy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Comodità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4675" y="1622799"/>
            <a:ext cx="3783876" cy="29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COMPONENTI NECESSARI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427850" y="1952638"/>
            <a:ext cx="35103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Ecco la lista dei componenti necessari</a:t>
            </a:r>
            <a:r>
              <a:rPr lang="it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Dispositivo raspberry pi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Videocamera compatibile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Cavo di collegamento FFC(15cm)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it">
                <a:solidFill>
                  <a:srgbClr val="000000"/>
                </a:solidFill>
              </a:rPr>
              <a:t>Cavo di rete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 rotWithShape="1">
          <a:blip r:embed="rId3">
            <a:alphaModFix/>
          </a:blip>
          <a:srcRect b="0" l="11028" r="11028" t="0"/>
          <a:stretch/>
        </p:blipFill>
        <p:spPr>
          <a:xfrm>
            <a:off x="4652050" y="1651413"/>
            <a:ext cx="4025100" cy="3219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TECNOLOGIE UTILIZZATE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427850" y="1952650"/>
            <a:ext cx="4071900" cy="25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00000"/>
                </a:solidFill>
              </a:rPr>
              <a:t>Ecco la lista delle tecnologie utilizzate: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Hardware: Raspberry, Webcam compatibile(€36)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Software: SQL Server Database, Terminale Visualstudio Code o Gitpod.com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Linguaggi di Programmazione: Python, HTML, SQL Server(query), Javascript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Librerie Python utilizzate: dlib, PyYaml, Face_Reconition.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>
            <a:alphaModFix/>
          </a:blip>
          <a:srcRect b="0" l="18586" r="18579" t="0"/>
          <a:stretch/>
        </p:blipFill>
        <p:spPr>
          <a:xfrm>
            <a:off x="4652050" y="1651413"/>
            <a:ext cx="4025100" cy="3219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