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E6FFA-0BEC-1043-BAAF-940803ECA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BADE9A-F25B-1040-9C50-FE82FC03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4BC0C9-ACF8-514D-99D0-B8C325D2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DC1B16-9D61-5D4B-B25E-615CBC8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B1A629-780D-1E4A-9FF7-4DEEB703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16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0754-203B-A440-985F-65836428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BCA53-4004-A147-B92E-F46B6D8C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F73A44-375F-F94F-96FA-1F502069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6159C-C885-CE45-92BB-05250814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029872-4256-5340-9EFC-AB0BF1B1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0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A121CD-1AF8-D14D-B0AE-5767EEB23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6D0B0-8BE9-A84B-B7AD-646EFD508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D04C99-B96F-F64D-B03E-CC065EC5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BC97-1C39-304D-9AEE-DD06BEB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4FB44E-1483-174F-9C42-A51E1E49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9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199AE-0CE6-AA44-A1B1-11712E03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079A-D1D8-AC47-BB0E-FDF3B545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18F1AC-03D4-4B4D-AC3B-589125B6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DE173-12F4-7C42-A7E6-8D012EA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464BC-8154-4145-AD01-2B749CAD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B223B-B098-E84A-8B14-08E64149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223260-FA92-7A4D-B5F4-6D61F50C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D8788-44DB-104B-A7F7-2E74B40F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70D2C-FA70-2B46-8771-64337F5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8DC72-947D-A645-8AAE-66DFF9D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2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17CFD-3AB2-2846-A346-2532E27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E2052-2E12-B148-B99B-8256408B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F279A1-2376-A34F-94BD-B13D809D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857C44-1638-B846-B776-F4982C9F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B5E601-923D-164C-B9D4-98B379F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739610-D2E1-B543-BE40-32C2F7A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0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C0130F-9245-D84E-936B-FCFAA20D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217EBC-80F8-CB42-8F33-BD4995B7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648D7E-B82E-9143-9F9C-98E1DCF8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449532-C032-3F42-9403-BDEFC09A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3163F8-02C7-4642-8B9E-15BC4FFA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2DFE09-D6E7-B749-843B-95FF3E4A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309221-7D18-F343-B122-3E097FCC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A08978-BBC1-3246-BDCD-1DA040A4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6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8AD92-7519-324D-9B3F-82D9C90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4577F7-6B0D-F847-A7D6-382504C1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5F04ED-FA05-CD4D-AF13-D85A537B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F04020-1A75-3E4C-AE9F-291C8594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28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064731-F623-CE46-86A7-418FC124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AB0CBC-D155-1846-AA59-114A1A2D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FD874A-8036-2E41-89A8-867A4536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5C839-B2C3-F044-800E-F9695EF0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90074-50A6-FB42-B15C-69BA60BB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E62937-3F78-7A44-983C-FBE953E1E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F1A8B3-DE26-0D4B-846C-E2ABF4E6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9F57B-E4D5-C044-828F-BB320FC0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34C27-5C7B-DC44-AFC1-1649597E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6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ABFC-9739-694D-BA80-424F7B8E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0C05FC-0215-F941-992F-728B898E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BFD309-F3FC-F54A-91D7-5C4C191C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CCA5C0-4103-3B43-B890-62E647E9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4EEFCC-9F59-C841-8117-74CF79EF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1B2657-9D2D-3A4D-BF88-3981387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1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6E76E6-1F4B-5149-9275-E56C7C95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84430-0CEB-AF4A-B274-56294E7A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2B18DB-2251-5F47-8BAA-859A08DE2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1DAA-D8C7-7C4B-B6A7-A7433D78F494}" type="datetimeFigureOut">
              <a:rPr lang="it-IT" smtClean="0"/>
              <a:t>18/06/22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B72803-F78A-124C-96C0-4EE35695F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EE69DB-61FA-DC4F-9E05-BE19EFCC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0465-714A-504C-8A2B-F4D4A8B6C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2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7D552B-3133-F54C-9486-79FBDFCB819B}"/>
              </a:ext>
            </a:extLst>
          </p:cNvPr>
          <p:cNvSpPr/>
          <p:nvPr/>
        </p:nvSpPr>
        <p:spPr>
          <a:xfrm>
            <a:off x="192712" y="198716"/>
            <a:ext cx="23322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# Classi</a:t>
            </a:r>
          </a:p>
          <a:p>
            <a:r>
              <a:rPr lang="it-IT" sz="1600" dirty="0"/>
              <a:t>1. Credenziali</a:t>
            </a:r>
          </a:p>
          <a:p>
            <a:r>
              <a:rPr lang="it-IT" sz="1600" dirty="0"/>
              <a:t>2. User</a:t>
            </a:r>
          </a:p>
          <a:p>
            <a:r>
              <a:rPr lang="it-IT" sz="1600" dirty="0"/>
              <a:t>3. Prenotazione</a:t>
            </a:r>
          </a:p>
          <a:p>
            <a:r>
              <a:rPr lang="it-IT" sz="1600" dirty="0"/>
              <a:t>4. Menu</a:t>
            </a:r>
          </a:p>
          <a:p>
            <a:r>
              <a:rPr lang="it-IT" sz="1600" dirty="0"/>
              <a:t>5. Ristorante</a:t>
            </a:r>
          </a:p>
          <a:p>
            <a:r>
              <a:rPr lang="it-IT" sz="1600" dirty="0"/>
              <a:t>6. Tavolo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0151DA-3879-834F-9CEF-9BB161A68C55}"/>
              </a:ext>
            </a:extLst>
          </p:cNvPr>
          <p:cNvSpPr/>
          <p:nvPr/>
        </p:nvSpPr>
        <p:spPr>
          <a:xfrm>
            <a:off x="2949676" y="1065564"/>
            <a:ext cx="1958586" cy="769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54C1F5-BDA1-D542-ABFE-6267EFB3D349}"/>
              </a:ext>
            </a:extLst>
          </p:cNvPr>
          <p:cNvSpPr/>
          <p:nvPr/>
        </p:nvSpPr>
        <p:spPr>
          <a:xfrm>
            <a:off x="2949676" y="592633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92BB763-65B1-6D4F-A3A3-189E1D30D05A}"/>
              </a:ext>
            </a:extLst>
          </p:cNvPr>
          <p:cNvSpPr txBox="1"/>
          <p:nvPr/>
        </p:nvSpPr>
        <p:spPr>
          <a:xfrm>
            <a:off x="2949676" y="1081070"/>
            <a:ext cx="195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cognome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telefono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8EC6A4-FC5B-B44D-9AA6-B2F2B83A592B}"/>
              </a:ext>
            </a:extLst>
          </p:cNvPr>
          <p:cNvSpPr/>
          <p:nvPr/>
        </p:nvSpPr>
        <p:spPr>
          <a:xfrm>
            <a:off x="8056553" y="979095"/>
            <a:ext cx="1958586" cy="84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52EE3B-B121-3F46-97A7-3ECAAAA955A4}"/>
              </a:ext>
            </a:extLst>
          </p:cNvPr>
          <p:cNvSpPr/>
          <p:nvPr/>
        </p:nvSpPr>
        <p:spPr>
          <a:xfrm>
            <a:off x="8056553" y="506164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Credentials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F9C8F6-90F3-3F4E-9177-F7AB53DB515E}"/>
              </a:ext>
            </a:extLst>
          </p:cNvPr>
          <p:cNvSpPr txBox="1"/>
          <p:nvPr/>
        </p:nvSpPr>
        <p:spPr>
          <a:xfrm>
            <a:off x="8056553" y="994601"/>
            <a:ext cx="195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ruolo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username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CFDB4EC-0F9E-B942-AFE6-531358EB04EF}"/>
              </a:ext>
            </a:extLst>
          </p:cNvPr>
          <p:cNvSpPr/>
          <p:nvPr/>
        </p:nvSpPr>
        <p:spPr>
          <a:xfrm>
            <a:off x="8023119" y="4221871"/>
            <a:ext cx="1958586" cy="84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6D8181-5099-F04D-AD9C-7DE572BFF375}"/>
              </a:ext>
            </a:extLst>
          </p:cNvPr>
          <p:cNvSpPr/>
          <p:nvPr/>
        </p:nvSpPr>
        <p:spPr>
          <a:xfrm>
            <a:off x="8023119" y="3748940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Prenotazione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61015FC-190B-3947-A623-EB5E66B8798C}"/>
              </a:ext>
            </a:extLst>
          </p:cNvPr>
          <p:cNvSpPr txBox="1"/>
          <p:nvPr/>
        </p:nvSpPr>
        <p:spPr>
          <a:xfrm>
            <a:off x="8023118" y="4214118"/>
            <a:ext cx="195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Numero persone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Orario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Luogo (</a:t>
            </a:r>
            <a:r>
              <a:rPr lang="it-IT" sz="1200" dirty="0" err="1"/>
              <a:t>ext</a:t>
            </a:r>
            <a:r>
              <a:rPr lang="it-IT" sz="1200" dirty="0"/>
              <a:t>/</a:t>
            </a:r>
            <a:r>
              <a:rPr lang="it-IT" sz="1200" dirty="0" err="1"/>
              <a:t>int</a:t>
            </a:r>
            <a:r>
              <a:rPr lang="it-IT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6D8B5BF-9821-AC45-9609-220304D90C7D}"/>
              </a:ext>
            </a:extLst>
          </p:cNvPr>
          <p:cNvSpPr/>
          <p:nvPr/>
        </p:nvSpPr>
        <p:spPr>
          <a:xfrm>
            <a:off x="379525" y="5547552"/>
            <a:ext cx="1958586" cy="84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4048CFA-E43D-934E-8522-4BC9341C73AE}"/>
              </a:ext>
            </a:extLst>
          </p:cNvPr>
          <p:cNvSpPr/>
          <p:nvPr/>
        </p:nvSpPr>
        <p:spPr>
          <a:xfrm>
            <a:off x="379525" y="5074621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Menu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AA0B96-4A8F-B045-BF12-B11F378CDDE3}"/>
              </a:ext>
            </a:extLst>
          </p:cNvPr>
          <p:cNvSpPr txBox="1"/>
          <p:nvPr/>
        </p:nvSpPr>
        <p:spPr>
          <a:xfrm>
            <a:off x="379525" y="5563058"/>
            <a:ext cx="195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Descrizione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Prezzo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A660428-3F2B-A349-8AA0-867A487EE0F5}"/>
              </a:ext>
            </a:extLst>
          </p:cNvPr>
          <p:cNvSpPr/>
          <p:nvPr/>
        </p:nvSpPr>
        <p:spPr>
          <a:xfrm>
            <a:off x="405090" y="3350342"/>
            <a:ext cx="1958586" cy="84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4087D18-0D1A-2D41-8026-ACEB68F83911}"/>
              </a:ext>
            </a:extLst>
          </p:cNvPr>
          <p:cNvSpPr/>
          <p:nvPr/>
        </p:nvSpPr>
        <p:spPr>
          <a:xfrm>
            <a:off x="405090" y="2877411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Ristorante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728DE20-2A7B-4E4D-B5B3-9C874A6BB7E4}"/>
              </a:ext>
            </a:extLst>
          </p:cNvPr>
          <p:cNvSpPr txBox="1"/>
          <p:nvPr/>
        </p:nvSpPr>
        <p:spPr>
          <a:xfrm>
            <a:off x="405091" y="3350342"/>
            <a:ext cx="195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Capienza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Sede legale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Telefono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F3E037-1AF8-7A43-993E-A59E6754C349}"/>
              </a:ext>
            </a:extLst>
          </p:cNvPr>
          <p:cNvSpPr/>
          <p:nvPr/>
        </p:nvSpPr>
        <p:spPr>
          <a:xfrm>
            <a:off x="5689923" y="5784017"/>
            <a:ext cx="1958586" cy="846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E4ECEDF-895E-CD4E-B887-BC28DC322D2A}"/>
              </a:ext>
            </a:extLst>
          </p:cNvPr>
          <p:cNvSpPr/>
          <p:nvPr/>
        </p:nvSpPr>
        <p:spPr>
          <a:xfrm>
            <a:off x="5689923" y="5311086"/>
            <a:ext cx="1958586" cy="472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Tavolo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CC9046-E2AE-4E48-969C-FAA6A970259A}"/>
              </a:ext>
            </a:extLst>
          </p:cNvPr>
          <p:cNvSpPr txBox="1"/>
          <p:nvPr/>
        </p:nvSpPr>
        <p:spPr>
          <a:xfrm>
            <a:off x="5689923" y="5799523"/>
            <a:ext cx="195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Numero tavolo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2626354-3041-F54B-AD98-E66F5B5773E7}"/>
              </a:ext>
            </a:extLst>
          </p:cNvPr>
          <p:cNvCxnSpPr>
            <a:cxnSpLocks/>
          </p:cNvCxnSpPr>
          <p:nvPr/>
        </p:nvCxnSpPr>
        <p:spPr>
          <a:xfrm flipH="1">
            <a:off x="4908261" y="1138575"/>
            <a:ext cx="31482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8F6525-99F2-0D4F-85CD-111D23D1F5D2}"/>
              </a:ext>
            </a:extLst>
          </p:cNvPr>
          <p:cNvSpPr txBox="1"/>
          <p:nvPr/>
        </p:nvSpPr>
        <p:spPr>
          <a:xfrm>
            <a:off x="4976102" y="840712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259DD6-865E-A740-9AF8-BCA85416B22E}"/>
              </a:ext>
            </a:extLst>
          </p:cNvPr>
          <p:cNvSpPr txBox="1"/>
          <p:nvPr/>
        </p:nvSpPr>
        <p:spPr>
          <a:xfrm>
            <a:off x="7767482" y="829098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364BE01F-A408-8840-93E2-07CA1231A62E}"/>
              </a:ext>
            </a:extLst>
          </p:cNvPr>
          <p:cNvCxnSpPr/>
          <p:nvPr/>
        </p:nvCxnSpPr>
        <p:spPr>
          <a:xfrm flipV="1">
            <a:off x="2363676" y="1834699"/>
            <a:ext cx="586000" cy="10518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6236E9A-17FD-BC4A-B2F2-AE8AD121C7B0}"/>
              </a:ext>
            </a:extLst>
          </p:cNvPr>
          <p:cNvSpPr txBox="1"/>
          <p:nvPr/>
        </p:nvSpPr>
        <p:spPr>
          <a:xfrm>
            <a:off x="2656676" y="1609499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*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F3C3AB3-B5AD-5045-BDB2-8C474F8D6558}"/>
              </a:ext>
            </a:extLst>
          </p:cNvPr>
          <p:cNvSpPr txBox="1"/>
          <p:nvPr/>
        </p:nvSpPr>
        <p:spPr>
          <a:xfrm>
            <a:off x="2168013" y="2528581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3981070-7CAA-B94B-9C1D-EAE06844F392}"/>
              </a:ext>
            </a:extLst>
          </p:cNvPr>
          <p:cNvSpPr txBox="1"/>
          <p:nvPr/>
        </p:nvSpPr>
        <p:spPr>
          <a:xfrm>
            <a:off x="7161814" y="4981413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EF50F8B-8A41-3641-9A9C-100F57F7B12E}"/>
              </a:ext>
            </a:extLst>
          </p:cNvPr>
          <p:cNvSpPr txBox="1"/>
          <p:nvPr/>
        </p:nvSpPr>
        <p:spPr>
          <a:xfrm>
            <a:off x="7728150" y="3943336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D55097D-0370-3A4D-B832-5296C9138DC7}"/>
              </a:ext>
            </a:extLst>
          </p:cNvPr>
          <p:cNvCxnSpPr>
            <a:cxnSpLocks/>
          </p:cNvCxnSpPr>
          <p:nvPr/>
        </p:nvCxnSpPr>
        <p:spPr>
          <a:xfrm flipH="1">
            <a:off x="7518725" y="4103638"/>
            <a:ext cx="504393" cy="12012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1A5157F-EE43-8E47-8F17-D2EC4B86EFF5}"/>
              </a:ext>
            </a:extLst>
          </p:cNvPr>
          <p:cNvCxnSpPr>
            <a:cxnSpLocks/>
          </p:cNvCxnSpPr>
          <p:nvPr/>
        </p:nvCxnSpPr>
        <p:spPr>
          <a:xfrm>
            <a:off x="2363676" y="3897507"/>
            <a:ext cx="56594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595F526-F7C1-A741-AB3E-772D5D31234C}"/>
              </a:ext>
            </a:extLst>
          </p:cNvPr>
          <p:cNvSpPr txBox="1"/>
          <p:nvPr/>
        </p:nvSpPr>
        <p:spPr>
          <a:xfrm>
            <a:off x="2417753" y="3619704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5D3C267E-1316-434F-BEB6-B39CC3243EC3}"/>
              </a:ext>
            </a:extLst>
          </p:cNvPr>
          <p:cNvCxnSpPr>
            <a:cxnSpLocks/>
          </p:cNvCxnSpPr>
          <p:nvPr/>
        </p:nvCxnSpPr>
        <p:spPr>
          <a:xfrm flipH="1" flipV="1">
            <a:off x="4906292" y="1815147"/>
            <a:ext cx="3168934" cy="1989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952AB1E-64CD-CF48-BE87-D93A866AE530}"/>
              </a:ext>
            </a:extLst>
          </p:cNvPr>
          <p:cNvSpPr txBox="1"/>
          <p:nvPr/>
        </p:nvSpPr>
        <p:spPr>
          <a:xfrm>
            <a:off x="7906600" y="3418249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3E5099C-3914-8640-A174-D83465A0C46E}"/>
              </a:ext>
            </a:extLst>
          </p:cNvPr>
          <p:cNvSpPr txBox="1"/>
          <p:nvPr/>
        </p:nvSpPr>
        <p:spPr>
          <a:xfrm>
            <a:off x="4900394" y="1675187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53A9184C-3AF5-7246-8EC2-248CDC5D571C}"/>
              </a:ext>
            </a:extLst>
          </p:cNvPr>
          <p:cNvCxnSpPr>
            <a:cxnSpLocks/>
          </p:cNvCxnSpPr>
          <p:nvPr/>
        </p:nvCxnSpPr>
        <p:spPr>
          <a:xfrm>
            <a:off x="1312606" y="4196845"/>
            <a:ext cx="0" cy="884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E843263-8649-D347-95E3-DEC491D9DB0B}"/>
              </a:ext>
            </a:extLst>
          </p:cNvPr>
          <p:cNvSpPr txBox="1"/>
          <p:nvPr/>
        </p:nvSpPr>
        <p:spPr>
          <a:xfrm>
            <a:off x="7699642" y="3665590"/>
            <a:ext cx="71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5749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GIORGI</dc:creator>
  <cp:lastModifiedBy>ANDREA GIORGI</cp:lastModifiedBy>
  <cp:revision>1</cp:revision>
  <dcterms:created xsi:type="dcterms:W3CDTF">2022-06-18T16:36:51Z</dcterms:created>
  <dcterms:modified xsi:type="dcterms:W3CDTF">2022-06-18T17:27:39Z</dcterms:modified>
</cp:coreProperties>
</file>