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62" r:id="rId5"/>
    <p:sldId id="278" r:id="rId6"/>
    <p:sldId id="279" r:id="rId7"/>
    <p:sldId id="280" r:id="rId8"/>
    <p:sldId id="281" r:id="rId9"/>
    <p:sldId id="264" r:id="rId10"/>
    <p:sldId id="265" r:id="rId11"/>
    <p:sldId id="266" r:id="rId12"/>
    <p:sldId id="267" r:id="rId13"/>
    <p:sldId id="259" r:id="rId14"/>
    <p:sldId id="268" r:id="rId15"/>
    <p:sldId id="269" r:id="rId16"/>
    <p:sldId id="277" r:id="rId17"/>
    <p:sldId id="271" r:id="rId18"/>
    <p:sldId id="272" r:id="rId19"/>
    <p:sldId id="275" r:id="rId20"/>
    <p:sldId id="273" r:id="rId21"/>
    <p:sldId id="274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30B0-6879-495A-A6BE-977425A7AE70}" type="datetimeFigureOut">
              <a:rPr lang="es-CO" smtClean="0"/>
              <a:t>24/09/2017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B891-AAE7-4F33-A974-854C074F67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76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30B0-6879-495A-A6BE-977425A7AE70}" type="datetimeFigureOut">
              <a:rPr lang="es-CO" smtClean="0"/>
              <a:t>24/09/2017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B891-AAE7-4F33-A974-854C074F67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438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30B0-6879-495A-A6BE-977425A7AE70}" type="datetimeFigureOut">
              <a:rPr lang="es-CO" smtClean="0"/>
              <a:t>24/09/2017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B891-AAE7-4F33-A974-854C074F67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108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30B0-6879-495A-A6BE-977425A7AE70}" type="datetimeFigureOut">
              <a:rPr lang="es-CO" smtClean="0"/>
              <a:t>24/09/2017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B891-AAE7-4F33-A974-854C074F67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123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30B0-6879-495A-A6BE-977425A7AE70}" type="datetimeFigureOut">
              <a:rPr lang="es-CO" smtClean="0"/>
              <a:t>24/09/2017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B891-AAE7-4F33-A974-854C074F67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243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30B0-6879-495A-A6BE-977425A7AE70}" type="datetimeFigureOut">
              <a:rPr lang="es-CO" smtClean="0"/>
              <a:t>24/09/2017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B891-AAE7-4F33-A974-854C074F67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30B0-6879-495A-A6BE-977425A7AE70}" type="datetimeFigureOut">
              <a:rPr lang="es-CO" smtClean="0"/>
              <a:t>24/09/2017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B891-AAE7-4F33-A974-854C074F67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021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30B0-6879-495A-A6BE-977425A7AE70}" type="datetimeFigureOut">
              <a:rPr lang="es-CO" smtClean="0"/>
              <a:t>24/09/2017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B891-AAE7-4F33-A974-854C074F67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562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30B0-6879-495A-A6BE-977425A7AE70}" type="datetimeFigureOut">
              <a:rPr lang="es-CO" smtClean="0"/>
              <a:t>24/09/2017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B891-AAE7-4F33-A974-854C074F67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850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30B0-6879-495A-A6BE-977425A7AE70}" type="datetimeFigureOut">
              <a:rPr lang="es-CO" smtClean="0"/>
              <a:t>24/09/2017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B891-AAE7-4F33-A974-854C074F67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89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30B0-6879-495A-A6BE-977425A7AE70}" type="datetimeFigureOut">
              <a:rPr lang="es-CO" smtClean="0"/>
              <a:t>24/09/2017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B891-AAE7-4F33-A974-854C074F67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575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30B0-6879-495A-A6BE-977425A7AE70}" type="datetimeFigureOut">
              <a:rPr lang="es-CO" smtClean="0"/>
              <a:t>24/09/2017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7B891-AAE7-4F33-A974-854C074F67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978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FE8B619-71E0-42C3-B060-910EDEE56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000" y="857251"/>
            <a:ext cx="2700000" cy="25355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3C88507-C72F-48E9-A7D4-FB3A459FE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0035"/>
            <a:ext cx="9144000" cy="3597965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ECCD7997-C382-4A78-A005-2AE96885C954}"/>
              </a:ext>
            </a:extLst>
          </p:cNvPr>
          <p:cNvSpPr/>
          <p:nvPr/>
        </p:nvSpPr>
        <p:spPr>
          <a:xfrm>
            <a:off x="1201479" y="4082902"/>
            <a:ext cx="2381693" cy="8080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Ingresa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68FC9F1-50EB-459B-9DD9-66011634A7DF}"/>
              </a:ext>
            </a:extLst>
          </p:cNvPr>
          <p:cNvSpPr/>
          <p:nvPr/>
        </p:nvSpPr>
        <p:spPr>
          <a:xfrm>
            <a:off x="5723860" y="4034897"/>
            <a:ext cx="2381693" cy="8080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Regístrate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F9B6850-B67E-47FB-8FAE-67E4ED5BD95E}"/>
              </a:ext>
            </a:extLst>
          </p:cNvPr>
          <p:cNvSpPr/>
          <p:nvPr/>
        </p:nvSpPr>
        <p:spPr>
          <a:xfrm>
            <a:off x="161587" y="487919"/>
            <a:ext cx="1524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/>
              <a:t>Pantalla inicial</a:t>
            </a:r>
          </a:p>
        </p:txBody>
      </p:sp>
    </p:spTree>
    <p:extLst>
      <p:ext uri="{BB962C8B-B14F-4D97-AF65-F5344CB8AC3E}">
        <p14:creationId xmlns:p14="http://schemas.microsoft.com/office/powerpoint/2010/main" val="2446967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FE8B619-71E0-42C3-B060-910EDEE56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000" y="857251"/>
            <a:ext cx="2700000" cy="25355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3C88507-C72F-48E9-A7D4-FB3A459FE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0035"/>
            <a:ext cx="9144000" cy="3597965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8838C89-8508-4049-AFE8-C069397C5658}"/>
              </a:ext>
            </a:extLst>
          </p:cNvPr>
          <p:cNvSpPr/>
          <p:nvPr/>
        </p:nvSpPr>
        <p:spPr>
          <a:xfrm>
            <a:off x="1130596" y="4292076"/>
            <a:ext cx="2381693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 la u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8A0B65D-A6BF-4162-8F4F-05045409E5F4}"/>
              </a:ext>
            </a:extLst>
          </p:cNvPr>
          <p:cNvSpPr/>
          <p:nvPr/>
        </p:nvSpPr>
        <p:spPr>
          <a:xfrm>
            <a:off x="5932967" y="4292075"/>
            <a:ext cx="2381693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 la casa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DB990D7-0DF4-425E-9D30-025AF5A3B1F1}"/>
              </a:ext>
            </a:extLst>
          </p:cNvPr>
          <p:cNvSpPr/>
          <p:nvPr/>
        </p:nvSpPr>
        <p:spPr>
          <a:xfrm>
            <a:off x="2342147" y="3515602"/>
            <a:ext cx="45880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</a:rPr>
              <a:t>Para donde vas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4E024CF-C138-4F21-99A7-1A0221597175}"/>
              </a:ext>
            </a:extLst>
          </p:cNvPr>
          <p:cNvSpPr/>
          <p:nvPr/>
        </p:nvSpPr>
        <p:spPr>
          <a:xfrm>
            <a:off x="377637" y="487919"/>
            <a:ext cx="1505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/>
              <a:t>Selección ruta</a:t>
            </a:r>
          </a:p>
        </p:txBody>
      </p:sp>
    </p:spTree>
    <p:extLst>
      <p:ext uri="{BB962C8B-B14F-4D97-AF65-F5344CB8AC3E}">
        <p14:creationId xmlns:p14="http://schemas.microsoft.com/office/powerpoint/2010/main" val="2828460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FE8B619-71E0-42C3-B060-910EDEE56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000" y="857251"/>
            <a:ext cx="2700000" cy="25355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3C88507-C72F-48E9-A7D4-FB3A459FE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0035"/>
            <a:ext cx="9144000" cy="3597965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8838C89-8508-4049-AFE8-C069397C5658}"/>
              </a:ext>
            </a:extLst>
          </p:cNvPr>
          <p:cNvSpPr/>
          <p:nvPr/>
        </p:nvSpPr>
        <p:spPr>
          <a:xfrm>
            <a:off x="1278370" y="3629046"/>
            <a:ext cx="2603819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¿Desde donde arrancas?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4E024CF-C138-4F21-99A7-1A0221597175}"/>
              </a:ext>
            </a:extLst>
          </p:cNvPr>
          <p:cNvSpPr/>
          <p:nvPr/>
        </p:nvSpPr>
        <p:spPr>
          <a:xfrm>
            <a:off x="391359" y="487919"/>
            <a:ext cx="1478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/>
              <a:t>Crear un viaje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F4A3210-69AC-432D-9DAD-7A8A020DC66E}"/>
              </a:ext>
            </a:extLst>
          </p:cNvPr>
          <p:cNvSpPr/>
          <p:nvPr/>
        </p:nvSpPr>
        <p:spPr>
          <a:xfrm>
            <a:off x="5739340" y="3629046"/>
            <a:ext cx="2381693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¿Para donde vas?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7C3047D-0D38-4721-A8E9-A8BBF80D5B8F}"/>
              </a:ext>
            </a:extLst>
          </p:cNvPr>
          <p:cNvSpPr/>
          <p:nvPr/>
        </p:nvSpPr>
        <p:spPr>
          <a:xfrm>
            <a:off x="1278370" y="4169218"/>
            <a:ext cx="2603819" cy="8038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¿Qué ruta tomas?</a:t>
            </a:r>
          </a:p>
          <a:p>
            <a:pPr algn="ctr"/>
            <a:r>
              <a:rPr lang="es-CO" sz="1600" dirty="0"/>
              <a:t>Pon solo las vías principales por las que quieres ir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0059DCB-73FB-42BE-804C-F121AE0ECFF0}"/>
              </a:ext>
            </a:extLst>
          </p:cNvPr>
          <p:cNvSpPr/>
          <p:nvPr/>
        </p:nvSpPr>
        <p:spPr>
          <a:xfrm>
            <a:off x="5739340" y="4169218"/>
            <a:ext cx="2381693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Te puedes desviar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362978DE-B8E1-457E-9C03-7999C4C7A4B9}"/>
              </a:ext>
            </a:extLst>
          </p:cNvPr>
          <p:cNvSpPr/>
          <p:nvPr/>
        </p:nvSpPr>
        <p:spPr>
          <a:xfrm>
            <a:off x="5739340" y="4709390"/>
            <a:ext cx="2381693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¿Y cuánto cuesta?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F572B173-4539-475D-8F1E-876381408835}"/>
              </a:ext>
            </a:extLst>
          </p:cNvPr>
          <p:cNvSpPr/>
          <p:nvPr/>
        </p:nvSpPr>
        <p:spPr>
          <a:xfrm>
            <a:off x="1278370" y="5131925"/>
            <a:ext cx="2381693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# de puestos libres</a:t>
            </a:r>
          </a:p>
        </p:txBody>
      </p:sp>
    </p:spTree>
    <p:extLst>
      <p:ext uri="{BB962C8B-B14F-4D97-AF65-F5344CB8AC3E}">
        <p14:creationId xmlns:p14="http://schemas.microsoft.com/office/powerpoint/2010/main" val="1771889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FE8B619-71E0-42C3-B060-910EDEE56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000" y="857251"/>
            <a:ext cx="2700000" cy="25355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3C88507-C72F-48E9-A7D4-FB3A459FE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0035"/>
            <a:ext cx="9144000" cy="3597965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8838C89-8508-4049-AFE8-C069397C5658}"/>
              </a:ext>
            </a:extLst>
          </p:cNvPr>
          <p:cNvSpPr/>
          <p:nvPr/>
        </p:nvSpPr>
        <p:spPr>
          <a:xfrm>
            <a:off x="1278370" y="3629046"/>
            <a:ext cx="2603819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¿Dónde te recogen?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4E024CF-C138-4F21-99A7-1A0221597175}"/>
              </a:ext>
            </a:extLst>
          </p:cNvPr>
          <p:cNvSpPr/>
          <p:nvPr/>
        </p:nvSpPr>
        <p:spPr>
          <a:xfrm>
            <a:off x="333106" y="487919"/>
            <a:ext cx="1594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/>
              <a:t>Buscar un viaje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F4A3210-69AC-432D-9DAD-7A8A020DC66E}"/>
              </a:ext>
            </a:extLst>
          </p:cNvPr>
          <p:cNvSpPr/>
          <p:nvPr/>
        </p:nvSpPr>
        <p:spPr>
          <a:xfrm>
            <a:off x="5739340" y="3629046"/>
            <a:ext cx="2381693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¿Para donde vas?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7C3047D-0D38-4721-A8E9-A8BBF80D5B8F}"/>
              </a:ext>
            </a:extLst>
          </p:cNvPr>
          <p:cNvSpPr/>
          <p:nvPr/>
        </p:nvSpPr>
        <p:spPr>
          <a:xfrm>
            <a:off x="1278370" y="4169218"/>
            <a:ext cx="2603819" cy="8038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¿Puedes acercarte un poco a tu compañero de viaje?</a:t>
            </a:r>
            <a:endParaRPr lang="es-CO" sz="1600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6E87F88A-ABB1-4EB7-9081-E6C962D3597E}"/>
              </a:ext>
            </a:extLst>
          </p:cNvPr>
          <p:cNvSpPr/>
          <p:nvPr/>
        </p:nvSpPr>
        <p:spPr>
          <a:xfrm>
            <a:off x="5739340" y="4036469"/>
            <a:ext cx="2381693" cy="5676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Cuántos puestos necesitas?</a:t>
            </a:r>
          </a:p>
        </p:txBody>
      </p:sp>
    </p:spTree>
    <p:extLst>
      <p:ext uri="{BB962C8B-B14F-4D97-AF65-F5344CB8AC3E}">
        <p14:creationId xmlns:p14="http://schemas.microsoft.com/office/powerpoint/2010/main" val="3086117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FE8B619-71E0-42C3-B060-910EDEE56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000" y="857251"/>
            <a:ext cx="2700000" cy="25355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3C88507-C72F-48E9-A7D4-FB3A459FE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0035"/>
            <a:ext cx="9144000" cy="359796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45C9675-8251-4324-9A88-3E686E254CC9}"/>
              </a:ext>
            </a:extLst>
          </p:cNvPr>
          <p:cNvSpPr/>
          <p:nvPr/>
        </p:nvSpPr>
        <p:spPr>
          <a:xfrm>
            <a:off x="113498" y="487919"/>
            <a:ext cx="20342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/>
              <a:t>Publicación de viaje</a:t>
            </a:r>
          </a:p>
          <a:p>
            <a:pPr algn="ctr"/>
            <a:r>
              <a:rPr lang="es-CO" dirty="0"/>
              <a:t>Viaje creado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D18371B-DC92-4BB9-9249-F00FBA7AEC64}"/>
              </a:ext>
            </a:extLst>
          </p:cNvPr>
          <p:cNvSpPr/>
          <p:nvPr/>
        </p:nvSpPr>
        <p:spPr>
          <a:xfrm>
            <a:off x="505327" y="3355182"/>
            <a:ext cx="81333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</a:rPr>
              <a:t>¡¡Parche armado!!</a:t>
            </a:r>
          </a:p>
          <a:p>
            <a:pPr algn="ctr"/>
            <a:r>
              <a:rPr lang="es-CO" sz="2800" dirty="0">
                <a:solidFill>
                  <a:schemeClr val="bg1"/>
                </a:solidFill>
              </a:rPr>
              <a:t>Ahora te mostramos algunos amigos que buscan viaje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121046F-35EC-43A4-90CB-3719B6DCBDFB}"/>
              </a:ext>
            </a:extLst>
          </p:cNvPr>
          <p:cNvSpPr/>
          <p:nvPr/>
        </p:nvSpPr>
        <p:spPr>
          <a:xfrm>
            <a:off x="5378359" y="4352150"/>
            <a:ext cx="2193515" cy="4937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Posibilidad de moverse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9625FB1-E2EC-4E9A-A567-5A18A0594118}"/>
              </a:ext>
            </a:extLst>
          </p:cNvPr>
          <p:cNvSpPr/>
          <p:nvPr/>
        </p:nvSpPr>
        <p:spPr>
          <a:xfrm>
            <a:off x="3017709" y="4416320"/>
            <a:ext cx="2228059" cy="3196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Destino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54E37C1-286E-45B6-B38F-588B5EE25F12}"/>
              </a:ext>
            </a:extLst>
          </p:cNvPr>
          <p:cNvSpPr/>
          <p:nvPr/>
        </p:nvSpPr>
        <p:spPr>
          <a:xfrm>
            <a:off x="281299" y="4416319"/>
            <a:ext cx="2603819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Origen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5EE5161-F58A-43C7-9528-41DB18B8B88D}"/>
              </a:ext>
            </a:extLst>
          </p:cNvPr>
          <p:cNvSpPr/>
          <p:nvPr/>
        </p:nvSpPr>
        <p:spPr>
          <a:xfrm>
            <a:off x="5378359" y="4989940"/>
            <a:ext cx="2193515" cy="3196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Si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2981A5A-8062-480F-BB85-A9CBEDBF6939}"/>
              </a:ext>
            </a:extLst>
          </p:cNvPr>
          <p:cNvSpPr/>
          <p:nvPr/>
        </p:nvSpPr>
        <p:spPr>
          <a:xfrm>
            <a:off x="3017709" y="4989941"/>
            <a:ext cx="2228059" cy="3196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Cedritos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328BDAD-3DCB-4447-B144-259EB602359A}"/>
              </a:ext>
            </a:extLst>
          </p:cNvPr>
          <p:cNvSpPr/>
          <p:nvPr/>
        </p:nvSpPr>
        <p:spPr>
          <a:xfrm>
            <a:off x="281299" y="4989940"/>
            <a:ext cx="2603819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U Nacional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13E29C0A-1161-488F-9FA1-F7A1A15FE1CE}"/>
              </a:ext>
            </a:extLst>
          </p:cNvPr>
          <p:cNvSpPr/>
          <p:nvPr/>
        </p:nvSpPr>
        <p:spPr>
          <a:xfrm>
            <a:off x="5378359" y="5389558"/>
            <a:ext cx="2193515" cy="3196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No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B15AD725-5669-4F00-B7F8-36BE7E67E6A4}"/>
              </a:ext>
            </a:extLst>
          </p:cNvPr>
          <p:cNvSpPr/>
          <p:nvPr/>
        </p:nvSpPr>
        <p:spPr>
          <a:xfrm>
            <a:off x="3017709" y="5389559"/>
            <a:ext cx="2228059" cy="3196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Bosa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B8F44500-C77B-442F-91A4-B336E200EB33}"/>
              </a:ext>
            </a:extLst>
          </p:cNvPr>
          <p:cNvSpPr/>
          <p:nvPr/>
        </p:nvSpPr>
        <p:spPr>
          <a:xfrm>
            <a:off x="281299" y="5389558"/>
            <a:ext cx="2603819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U Javeriana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D619440E-0B5C-496F-81EB-A5577F330345}"/>
              </a:ext>
            </a:extLst>
          </p:cNvPr>
          <p:cNvSpPr/>
          <p:nvPr/>
        </p:nvSpPr>
        <p:spPr>
          <a:xfrm>
            <a:off x="5378359" y="5789176"/>
            <a:ext cx="2193515" cy="3196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Si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67AEF355-B8A7-435B-92CE-972C13985DBD}"/>
              </a:ext>
            </a:extLst>
          </p:cNvPr>
          <p:cNvSpPr/>
          <p:nvPr/>
        </p:nvSpPr>
        <p:spPr>
          <a:xfrm>
            <a:off x="3017709" y="5789177"/>
            <a:ext cx="2228059" cy="3196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Chapinero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9464C513-F427-42F8-9D22-EB5B83FB99A6}"/>
              </a:ext>
            </a:extLst>
          </p:cNvPr>
          <p:cNvSpPr/>
          <p:nvPr/>
        </p:nvSpPr>
        <p:spPr>
          <a:xfrm>
            <a:off x="281299" y="5789176"/>
            <a:ext cx="2603819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U de los Andes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CA2734E7-0B52-44D6-8699-6B76C88DE240}"/>
              </a:ext>
            </a:extLst>
          </p:cNvPr>
          <p:cNvSpPr/>
          <p:nvPr/>
        </p:nvSpPr>
        <p:spPr>
          <a:xfrm>
            <a:off x="7704465" y="4359024"/>
            <a:ext cx="1148573" cy="365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Match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B64C6387-B2D9-4040-94DD-DC012E5018AF}"/>
              </a:ext>
            </a:extLst>
          </p:cNvPr>
          <p:cNvSpPr/>
          <p:nvPr/>
        </p:nvSpPr>
        <p:spPr>
          <a:xfrm>
            <a:off x="7704465" y="4932645"/>
            <a:ext cx="1148573" cy="365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BEDF7AB0-247F-4068-8C16-516C097FC3F9}"/>
              </a:ext>
            </a:extLst>
          </p:cNvPr>
          <p:cNvSpPr/>
          <p:nvPr/>
        </p:nvSpPr>
        <p:spPr>
          <a:xfrm>
            <a:off x="7704465" y="5332263"/>
            <a:ext cx="1148573" cy="365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6E28CAD1-A9DC-4AFE-8BCA-E46C376232AC}"/>
              </a:ext>
            </a:extLst>
          </p:cNvPr>
          <p:cNvSpPr/>
          <p:nvPr/>
        </p:nvSpPr>
        <p:spPr>
          <a:xfrm>
            <a:off x="7704465" y="5731881"/>
            <a:ext cx="1148573" cy="365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1BE41E91-BB11-4CB1-A447-1EA1C328BACF}"/>
              </a:ext>
            </a:extLst>
          </p:cNvPr>
          <p:cNvSpPr/>
          <p:nvPr/>
        </p:nvSpPr>
        <p:spPr>
          <a:xfrm>
            <a:off x="3669835" y="6220725"/>
            <a:ext cx="2839628" cy="4913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No me sirve ninguno</a:t>
            </a:r>
          </a:p>
        </p:txBody>
      </p:sp>
    </p:spTree>
    <p:extLst>
      <p:ext uri="{BB962C8B-B14F-4D97-AF65-F5344CB8AC3E}">
        <p14:creationId xmlns:p14="http://schemas.microsoft.com/office/powerpoint/2010/main" val="1325834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FE8B619-71E0-42C3-B060-910EDEE56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000" y="857251"/>
            <a:ext cx="2700000" cy="25355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3C88507-C72F-48E9-A7D4-FB3A459FE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0035"/>
            <a:ext cx="9144000" cy="359796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45C9675-8251-4324-9A88-3E686E254CC9}"/>
              </a:ext>
            </a:extLst>
          </p:cNvPr>
          <p:cNvSpPr/>
          <p:nvPr/>
        </p:nvSpPr>
        <p:spPr>
          <a:xfrm>
            <a:off x="113498" y="487919"/>
            <a:ext cx="20342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/>
              <a:t>Publicación de viaje</a:t>
            </a:r>
          </a:p>
          <a:p>
            <a:pPr algn="ctr"/>
            <a:r>
              <a:rPr lang="es-CO" dirty="0"/>
              <a:t>Viaje buscado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D18371B-DC92-4BB9-9249-F00FBA7AEC64}"/>
              </a:ext>
            </a:extLst>
          </p:cNvPr>
          <p:cNvSpPr/>
          <p:nvPr/>
        </p:nvSpPr>
        <p:spPr>
          <a:xfrm>
            <a:off x="505327" y="3355182"/>
            <a:ext cx="81333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</a:rPr>
              <a:t>¡¡Parche armado!!</a:t>
            </a:r>
          </a:p>
          <a:p>
            <a:pPr algn="ctr"/>
            <a:r>
              <a:rPr lang="es-CO" sz="2800" dirty="0">
                <a:solidFill>
                  <a:schemeClr val="bg1"/>
                </a:solidFill>
              </a:rPr>
              <a:t>Ahora te mostramos algunos amigos que ofrecen viaje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9625FB1-E2EC-4E9A-A567-5A18A0594118}"/>
              </a:ext>
            </a:extLst>
          </p:cNvPr>
          <p:cNvSpPr/>
          <p:nvPr/>
        </p:nvSpPr>
        <p:spPr>
          <a:xfrm>
            <a:off x="2011312" y="4416320"/>
            <a:ext cx="1570333" cy="3078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Destino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54E37C1-286E-45B6-B38F-588B5EE25F12}"/>
              </a:ext>
            </a:extLst>
          </p:cNvPr>
          <p:cNvSpPr/>
          <p:nvPr/>
        </p:nvSpPr>
        <p:spPr>
          <a:xfrm>
            <a:off x="56712" y="4416320"/>
            <a:ext cx="1866410" cy="3196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Origen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5EE5161-F58A-43C7-9528-41DB18B8B88D}"/>
              </a:ext>
            </a:extLst>
          </p:cNvPr>
          <p:cNvSpPr/>
          <p:nvPr/>
        </p:nvSpPr>
        <p:spPr>
          <a:xfrm>
            <a:off x="3669835" y="4955432"/>
            <a:ext cx="1150778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Si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2981A5A-8062-480F-BB85-A9CBEDBF6939}"/>
              </a:ext>
            </a:extLst>
          </p:cNvPr>
          <p:cNvSpPr/>
          <p:nvPr/>
        </p:nvSpPr>
        <p:spPr>
          <a:xfrm>
            <a:off x="2011312" y="4989941"/>
            <a:ext cx="1570333" cy="3078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Cedritos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328BDAD-3DCB-4447-B144-259EB602359A}"/>
              </a:ext>
            </a:extLst>
          </p:cNvPr>
          <p:cNvSpPr/>
          <p:nvPr/>
        </p:nvSpPr>
        <p:spPr>
          <a:xfrm>
            <a:off x="56712" y="4989941"/>
            <a:ext cx="1866410" cy="3196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U Nacional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13E29C0A-1161-488F-9FA1-F7A1A15FE1CE}"/>
              </a:ext>
            </a:extLst>
          </p:cNvPr>
          <p:cNvSpPr/>
          <p:nvPr/>
        </p:nvSpPr>
        <p:spPr>
          <a:xfrm>
            <a:off x="3669835" y="5355050"/>
            <a:ext cx="1150778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No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B15AD725-5669-4F00-B7F8-36BE7E67E6A4}"/>
              </a:ext>
            </a:extLst>
          </p:cNvPr>
          <p:cNvSpPr/>
          <p:nvPr/>
        </p:nvSpPr>
        <p:spPr>
          <a:xfrm>
            <a:off x="2011312" y="5389559"/>
            <a:ext cx="1570333" cy="3078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Bosa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B8F44500-C77B-442F-91A4-B336E200EB33}"/>
              </a:ext>
            </a:extLst>
          </p:cNvPr>
          <p:cNvSpPr/>
          <p:nvPr/>
        </p:nvSpPr>
        <p:spPr>
          <a:xfrm>
            <a:off x="56712" y="5389559"/>
            <a:ext cx="1866410" cy="3196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U Javeriana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D619440E-0B5C-496F-81EB-A5577F330345}"/>
              </a:ext>
            </a:extLst>
          </p:cNvPr>
          <p:cNvSpPr/>
          <p:nvPr/>
        </p:nvSpPr>
        <p:spPr>
          <a:xfrm>
            <a:off x="3669835" y="5754668"/>
            <a:ext cx="1150778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Si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67AEF355-B8A7-435B-92CE-972C13985DBD}"/>
              </a:ext>
            </a:extLst>
          </p:cNvPr>
          <p:cNvSpPr/>
          <p:nvPr/>
        </p:nvSpPr>
        <p:spPr>
          <a:xfrm>
            <a:off x="2011312" y="5789177"/>
            <a:ext cx="1570333" cy="3078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Chapinero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9464C513-F427-42F8-9D22-EB5B83FB99A6}"/>
              </a:ext>
            </a:extLst>
          </p:cNvPr>
          <p:cNvSpPr/>
          <p:nvPr/>
        </p:nvSpPr>
        <p:spPr>
          <a:xfrm>
            <a:off x="56712" y="5789177"/>
            <a:ext cx="1866410" cy="3196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U de los Andes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CA2734E7-0B52-44D6-8699-6B76C88DE240}"/>
              </a:ext>
            </a:extLst>
          </p:cNvPr>
          <p:cNvSpPr/>
          <p:nvPr/>
        </p:nvSpPr>
        <p:spPr>
          <a:xfrm>
            <a:off x="7704465" y="4359024"/>
            <a:ext cx="1148573" cy="365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Match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B64C6387-B2D9-4040-94DD-DC012E5018AF}"/>
              </a:ext>
            </a:extLst>
          </p:cNvPr>
          <p:cNvSpPr/>
          <p:nvPr/>
        </p:nvSpPr>
        <p:spPr>
          <a:xfrm>
            <a:off x="7704465" y="4932645"/>
            <a:ext cx="1148573" cy="365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BEDF7AB0-247F-4068-8C16-516C097FC3F9}"/>
              </a:ext>
            </a:extLst>
          </p:cNvPr>
          <p:cNvSpPr/>
          <p:nvPr/>
        </p:nvSpPr>
        <p:spPr>
          <a:xfrm>
            <a:off x="7704465" y="5332263"/>
            <a:ext cx="1148573" cy="365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6E28CAD1-A9DC-4AFE-8BCA-E46C376232AC}"/>
              </a:ext>
            </a:extLst>
          </p:cNvPr>
          <p:cNvSpPr/>
          <p:nvPr/>
        </p:nvSpPr>
        <p:spPr>
          <a:xfrm>
            <a:off x="7704465" y="5731881"/>
            <a:ext cx="1148573" cy="365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BDF27F62-115D-4917-A412-FBE2A7BA5F60}"/>
              </a:ext>
            </a:extLst>
          </p:cNvPr>
          <p:cNvSpPr/>
          <p:nvPr/>
        </p:nvSpPr>
        <p:spPr>
          <a:xfrm>
            <a:off x="3669835" y="6220725"/>
            <a:ext cx="2839628" cy="4913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No me sirve ninguno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FA3491A1-EF28-4D34-9F22-155DEF19EC3D}"/>
              </a:ext>
            </a:extLst>
          </p:cNvPr>
          <p:cNvSpPr/>
          <p:nvPr/>
        </p:nvSpPr>
        <p:spPr>
          <a:xfrm>
            <a:off x="3669836" y="4416320"/>
            <a:ext cx="1150778" cy="2968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Desvío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02915C0-4E0A-4D39-87CE-C43778830D86}"/>
              </a:ext>
            </a:extLst>
          </p:cNvPr>
          <p:cNvSpPr/>
          <p:nvPr/>
        </p:nvSpPr>
        <p:spPr>
          <a:xfrm>
            <a:off x="4850940" y="4395069"/>
            <a:ext cx="1570333" cy="3078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Ruta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9E2609FA-5B97-498D-A265-B16AB3707B87}"/>
              </a:ext>
            </a:extLst>
          </p:cNvPr>
          <p:cNvSpPr/>
          <p:nvPr/>
        </p:nvSpPr>
        <p:spPr>
          <a:xfrm>
            <a:off x="6509463" y="4934181"/>
            <a:ext cx="1150778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2,000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64F1151E-C5B8-46BF-8556-5F73FFA59F34}"/>
              </a:ext>
            </a:extLst>
          </p:cNvPr>
          <p:cNvSpPr/>
          <p:nvPr/>
        </p:nvSpPr>
        <p:spPr>
          <a:xfrm>
            <a:off x="4850940" y="4968690"/>
            <a:ext cx="1570333" cy="3078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NQS, </a:t>
            </a:r>
            <a:r>
              <a:rPr lang="es-CO" dirty="0" err="1"/>
              <a:t>cll</a:t>
            </a:r>
            <a:r>
              <a:rPr lang="es-CO" dirty="0"/>
              <a:t> 147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A5D8FC5F-E2AC-45B5-8297-BF73A89DF4FC}"/>
              </a:ext>
            </a:extLst>
          </p:cNvPr>
          <p:cNvSpPr/>
          <p:nvPr/>
        </p:nvSpPr>
        <p:spPr>
          <a:xfrm>
            <a:off x="6509463" y="5333799"/>
            <a:ext cx="1150778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2,500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83A1F4FA-96F3-4749-8BAC-3389AB8805DF}"/>
              </a:ext>
            </a:extLst>
          </p:cNvPr>
          <p:cNvSpPr/>
          <p:nvPr/>
        </p:nvSpPr>
        <p:spPr>
          <a:xfrm>
            <a:off x="4850940" y="5368308"/>
            <a:ext cx="1570333" cy="3078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Cll</a:t>
            </a:r>
            <a:r>
              <a:rPr lang="es-CO" dirty="0"/>
              <a:t> 45, NQS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317D1D63-16A7-4007-B189-BD72A9CA4F4E}"/>
              </a:ext>
            </a:extLst>
          </p:cNvPr>
          <p:cNvSpPr/>
          <p:nvPr/>
        </p:nvSpPr>
        <p:spPr>
          <a:xfrm>
            <a:off x="6509463" y="5733417"/>
            <a:ext cx="1150778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3,500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E6DA3071-836F-4B79-8BC9-A6FEFBD026CF}"/>
              </a:ext>
            </a:extLst>
          </p:cNvPr>
          <p:cNvSpPr/>
          <p:nvPr/>
        </p:nvSpPr>
        <p:spPr>
          <a:xfrm>
            <a:off x="4850940" y="5767926"/>
            <a:ext cx="1570333" cy="3078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Circunvalar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D635CC7D-DC6D-4239-B02D-D72AEEB6B790}"/>
              </a:ext>
            </a:extLst>
          </p:cNvPr>
          <p:cNvSpPr/>
          <p:nvPr/>
        </p:nvSpPr>
        <p:spPr>
          <a:xfrm>
            <a:off x="6509464" y="4395069"/>
            <a:ext cx="1150778" cy="2968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Precio</a:t>
            </a:r>
          </a:p>
        </p:txBody>
      </p:sp>
    </p:spTree>
    <p:extLst>
      <p:ext uri="{BB962C8B-B14F-4D97-AF65-F5344CB8AC3E}">
        <p14:creationId xmlns:p14="http://schemas.microsoft.com/office/powerpoint/2010/main" val="937494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FE8B619-71E0-42C3-B060-910EDEE56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000" y="857251"/>
            <a:ext cx="2700000" cy="25355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3C88507-C72F-48E9-A7D4-FB3A459FE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0035"/>
            <a:ext cx="9144000" cy="359796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4E024CF-C138-4F21-99A7-1A0221597175}"/>
              </a:ext>
            </a:extLst>
          </p:cNvPr>
          <p:cNvSpPr/>
          <p:nvPr/>
        </p:nvSpPr>
        <p:spPr>
          <a:xfrm>
            <a:off x="578271" y="487919"/>
            <a:ext cx="1104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/>
              <a:t>Sin match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A92775D-3A21-4024-8FB4-AAA3275DE718}"/>
              </a:ext>
            </a:extLst>
          </p:cNvPr>
          <p:cNvSpPr/>
          <p:nvPr/>
        </p:nvSpPr>
        <p:spPr>
          <a:xfrm>
            <a:off x="505327" y="3302807"/>
            <a:ext cx="81333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</a:rPr>
              <a:t>Esperamos pronto tener el compañero ideal para ti</a:t>
            </a:r>
          </a:p>
          <a:p>
            <a:pPr algn="ctr"/>
            <a:r>
              <a:rPr lang="es-CO" sz="2800" dirty="0">
                <a:solidFill>
                  <a:schemeClr val="bg1"/>
                </a:solidFill>
              </a:rPr>
              <a:t>Te llegara una notificación cuando tengas un match</a:t>
            </a:r>
          </a:p>
          <a:p>
            <a:pPr algn="ctr"/>
            <a:r>
              <a:rPr lang="es-CO" sz="2800" dirty="0">
                <a:solidFill>
                  <a:schemeClr val="bg1"/>
                </a:solidFill>
              </a:rPr>
              <a:t>Podrás buscar nuevos posibles match en “Posibles Match”</a:t>
            </a:r>
          </a:p>
        </p:txBody>
      </p:sp>
    </p:spTree>
    <p:extLst>
      <p:ext uri="{BB962C8B-B14F-4D97-AF65-F5344CB8AC3E}">
        <p14:creationId xmlns:p14="http://schemas.microsoft.com/office/powerpoint/2010/main" val="2248966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FE8B619-71E0-42C3-B060-910EDEE56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000" y="857251"/>
            <a:ext cx="2700000" cy="25355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3C88507-C72F-48E9-A7D4-FB3A459FE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0035"/>
            <a:ext cx="9144000" cy="359796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4E024CF-C138-4F21-99A7-1A0221597175}"/>
              </a:ext>
            </a:extLst>
          </p:cNvPr>
          <p:cNvSpPr/>
          <p:nvPr/>
        </p:nvSpPr>
        <p:spPr>
          <a:xfrm>
            <a:off x="380301" y="487919"/>
            <a:ext cx="1500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err="1"/>
              <a:t>posbile</a:t>
            </a:r>
            <a:r>
              <a:rPr lang="es-CO" dirty="0"/>
              <a:t> match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A92775D-3A21-4024-8FB4-AAA3275DE718}"/>
              </a:ext>
            </a:extLst>
          </p:cNvPr>
          <p:cNvSpPr/>
          <p:nvPr/>
        </p:nvSpPr>
        <p:spPr>
          <a:xfrm>
            <a:off x="505327" y="3302807"/>
            <a:ext cx="81333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</a:rPr>
              <a:t>Le mandaremos un mensaje a tu posible compañero de viaje. </a:t>
            </a:r>
          </a:p>
          <a:p>
            <a:pPr algn="ctr"/>
            <a:r>
              <a:rPr lang="es-CO" sz="2800" dirty="0">
                <a:solidFill>
                  <a:schemeClr val="bg1"/>
                </a:solidFill>
              </a:rPr>
              <a:t>Te llegara una notificación cuando tengas un </a:t>
            </a:r>
            <a:r>
              <a:rPr lang="es-CO" sz="2800">
                <a:solidFill>
                  <a:schemeClr val="bg1"/>
                </a:solidFill>
              </a:rPr>
              <a:t>match completo.</a:t>
            </a:r>
            <a:endParaRPr lang="es-CO" sz="2800" dirty="0">
              <a:solidFill>
                <a:schemeClr val="bg1"/>
              </a:solidFill>
            </a:endParaRPr>
          </a:p>
          <a:p>
            <a:pPr algn="ctr"/>
            <a:r>
              <a:rPr lang="es-CO" sz="2800" dirty="0">
                <a:solidFill>
                  <a:schemeClr val="bg1"/>
                </a:solidFill>
              </a:rPr>
              <a:t>Podrás buscar nuevos posibles match en “Posibles Match”</a:t>
            </a:r>
          </a:p>
        </p:txBody>
      </p:sp>
    </p:spTree>
    <p:extLst>
      <p:ext uri="{BB962C8B-B14F-4D97-AF65-F5344CB8AC3E}">
        <p14:creationId xmlns:p14="http://schemas.microsoft.com/office/powerpoint/2010/main" val="1761958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FE8B619-71E0-42C3-B060-910EDEE56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000" y="857251"/>
            <a:ext cx="2700000" cy="25355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3C88507-C72F-48E9-A7D4-FB3A459FE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0035"/>
            <a:ext cx="9144000" cy="3597965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8838C89-8508-4049-AFE8-C069397C5658}"/>
              </a:ext>
            </a:extLst>
          </p:cNvPr>
          <p:cNvSpPr/>
          <p:nvPr/>
        </p:nvSpPr>
        <p:spPr>
          <a:xfrm>
            <a:off x="1130596" y="4564790"/>
            <a:ext cx="2381693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Viaje 1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8A0B65D-A6BF-4162-8F4F-05045409E5F4}"/>
              </a:ext>
            </a:extLst>
          </p:cNvPr>
          <p:cNvSpPr/>
          <p:nvPr/>
        </p:nvSpPr>
        <p:spPr>
          <a:xfrm>
            <a:off x="5932967" y="4564789"/>
            <a:ext cx="2381693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Viaje 3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DB990D7-0DF4-425E-9D30-025AF5A3B1F1}"/>
              </a:ext>
            </a:extLst>
          </p:cNvPr>
          <p:cNvSpPr/>
          <p:nvPr/>
        </p:nvSpPr>
        <p:spPr>
          <a:xfrm>
            <a:off x="2342147" y="3515602"/>
            <a:ext cx="45880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</a:rPr>
              <a:t>De cuál de estos viajes deseas ver tus </a:t>
            </a:r>
            <a:r>
              <a:rPr lang="es-CO" sz="2800" dirty="0" err="1">
                <a:solidFill>
                  <a:schemeClr val="bg1"/>
                </a:solidFill>
              </a:rPr>
              <a:t>Matches</a:t>
            </a:r>
            <a:endParaRPr lang="es-CO" sz="2800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4E024CF-C138-4F21-99A7-1A0221597175}"/>
              </a:ext>
            </a:extLst>
          </p:cNvPr>
          <p:cNvSpPr/>
          <p:nvPr/>
        </p:nvSpPr>
        <p:spPr>
          <a:xfrm>
            <a:off x="207108" y="487919"/>
            <a:ext cx="1846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/>
              <a:t>Posible match</a:t>
            </a:r>
          </a:p>
          <a:p>
            <a:pPr algn="ctr"/>
            <a:r>
              <a:rPr lang="es-CO" dirty="0"/>
              <a:t>Selección de viaje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3B3AC07-60A4-4E2D-8E57-FA48F0E513CF}"/>
              </a:ext>
            </a:extLst>
          </p:cNvPr>
          <p:cNvSpPr/>
          <p:nvPr/>
        </p:nvSpPr>
        <p:spPr>
          <a:xfrm>
            <a:off x="1130595" y="5160367"/>
            <a:ext cx="2381693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Viaje 2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C016A44-8D20-4DBC-9B90-9EF2D4E90BF0}"/>
              </a:ext>
            </a:extLst>
          </p:cNvPr>
          <p:cNvSpPr/>
          <p:nvPr/>
        </p:nvSpPr>
        <p:spPr>
          <a:xfrm>
            <a:off x="5922000" y="5081013"/>
            <a:ext cx="2381693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Viaje 4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A2ACEC4-593F-4F62-BDBF-699FDF60622B}"/>
              </a:ext>
            </a:extLst>
          </p:cNvPr>
          <p:cNvSpPr/>
          <p:nvPr/>
        </p:nvSpPr>
        <p:spPr>
          <a:xfrm>
            <a:off x="495166" y="5888702"/>
            <a:ext cx="62425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/>
              <a:t>**Retorna a Publicación de viaje**</a:t>
            </a:r>
          </a:p>
        </p:txBody>
      </p:sp>
    </p:spTree>
    <p:extLst>
      <p:ext uri="{BB962C8B-B14F-4D97-AF65-F5344CB8AC3E}">
        <p14:creationId xmlns:p14="http://schemas.microsoft.com/office/powerpoint/2010/main" val="671254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FE8B619-71E0-42C3-B060-910EDEE56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000" y="857251"/>
            <a:ext cx="2700000" cy="25355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3C88507-C72F-48E9-A7D4-FB3A459FE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0035"/>
            <a:ext cx="9144000" cy="359796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7DB990D7-0DF4-425E-9D30-025AF5A3B1F1}"/>
              </a:ext>
            </a:extLst>
          </p:cNvPr>
          <p:cNvSpPr/>
          <p:nvPr/>
        </p:nvSpPr>
        <p:spPr>
          <a:xfrm>
            <a:off x="2342147" y="3515602"/>
            <a:ext cx="45880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</a:rPr>
              <a:t>//Nombre de usuario// Quiere compartir viaje contigo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4E024CF-C138-4F21-99A7-1A0221597175}"/>
              </a:ext>
            </a:extLst>
          </p:cNvPr>
          <p:cNvSpPr/>
          <p:nvPr/>
        </p:nvSpPr>
        <p:spPr>
          <a:xfrm>
            <a:off x="457081" y="487919"/>
            <a:ext cx="1347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/>
              <a:t>Match</a:t>
            </a:r>
          </a:p>
          <a:p>
            <a:pPr algn="ctr"/>
            <a:r>
              <a:rPr lang="es-CO" dirty="0"/>
              <a:t>Viaje creado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144C930-C0A6-48BA-96B4-44A264C6FA23}"/>
              </a:ext>
            </a:extLst>
          </p:cNvPr>
          <p:cNvSpPr/>
          <p:nvPr/>
        </p:nvSpPr>
        <p:spPr>
          <a:xfrm>
            <a:off x="6227658" y="4565316"/>
            <a:ext cx="2193515" cy="4937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Posibilidad de moverse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727520A-4703-4976-96DC-17B96490179C}"/>
              </a:ext>
            </a:extLst>
          </p:cNvPr>
          <p:cNvSpPr/>
          <p:nvPr/>
        </p:nvSpPr>
        <p:spPr>
          <a:xfrm>
            <a:off x="3867008" y="4629486"/>
            <a:ext cx="2228059" cy="3196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Destino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2AA65B4-8962-44AD-8867-2D8F70E69AE6}"/>
              </a:ext>
            </a:extLst>
          </p:cNvPr>
          <p:cNvSpPr/>
          <p:nvPr/>
        </p:nvSpPr>
        <p:spPr>
          <a:xfrm>
            <a:off x="1130598" y="4629485"/>
            <a:ext cx="2603819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Origen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75E30BB-E4E1-4F91-9176-F23454A130D2}"/>
              </a:ext>
            </a:extLst>
          </p:cNvPr>
          <p:cNvSpPr/>
          <p:nvPr/>
        </p:nvSpPr>
        <p:spPr>
          <a:xfrm>
            <a:off x="2987059" y="5367763"/>
            <a:ext cx="1148573" cy="365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Match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28D0C9AC-2BA7-4A85-95A9-1395B18BB105}"/>
              </a:ext>
            </a:extLst>
          </p:cNvPr>
          <p:cNvSpPr/>
          <p:nvPr/>
        </p:nvSpPr>
        <p:spPr>
          <a:xfrm>
            <a:off x="4406750" y="5355927"/>
            <a:ext cx="1688317" cy="3769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No Match</a:t>
            </a:r>
          </a:p>
        </p:txBody>
      </p:sp>
    </p:spTree>
    <p:extLst>
      <p:ext uri="{BB962C8B-B14F-4D97-AF65-F5344CB8AC3E}">
        <p14:creationId xmlns:p14="http://schemas.microsoft.com/office/powerpoint/2010/main" val="1451276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FE8B619-71E0-42C3-B060-910EDEE56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000" y="857251"/>
            <a:ext cx="2700000" cy="25355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3C88507-C72F-48E9-A7D4-FB3A459FE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0035"/>
            <a:ext cx="9144000" cy="359796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7DB990D7-0DF4-425E-9D30-025AF5A3B1F1}"/>
              </a:ext>
            </a:extLst>
          </p:cNvPr>
          <p:cNvSpPr/>
          <p:nvPr/>
        </p:nvSpPr>
        <p:spPr>
          <a:xfrm>
            <a:off x="2342147" y="3515602"/>
            <a:ext cx="45880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</a:rPr>
              <a:t>//Nombre de usuario// Quiere compartir viaje contigo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4E024CF-C138-4F21-99A7-1A0221597175}"/>
              </a:ext>
            </a:extLst>
          </p:cNvPr>
          <p:cNvSpPr/>
          <p:nvPr/>
        </p:nvSpPr>
        <p:spPr>
          <a:xfrm>
            <a:off x="387607" y="487919"/>
            <a:ext cx="14859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/>
              <a:t>Match</a:t>
            </a:r>
          </a:p>
          <a:p>
            <a:pPr algn="ctr"/>
            <a:r>
              <a:rPr lang="es-CO" dirty="0"/>
              <a:t>Viaje buscado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75E30BB-E4E1-4F91-9176-F23454A130D2}"/>
              </a:ext>
            </a:extLst>
          </p:cNvPr>
          <p:cNvSpPr/>
          <p:nvPr/>
        </p:nvSpPr>
        <p:spPr>
          <a:xfrm>
            <a:off x="2987059" y="5367763"/>
            <a:ext cx="1148573" cy="365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Match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28D0C9AC-2BA7-4A85-95A9-1395B18BB105}"/>
              </a:ext>
            </a:extLst>
          </p:cNvPr>
          <p:cNvSpPr/>
          <p:nvPr/>
        </p:nvSpPr>
        <p:spPr>
          <a:xfrm>
            <a:off x="4406750" y="5355927"/>
            <a:ext cx="1688317" cy="3769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No Match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97E2CF9F-B545-4405-A5D2-F7440930639F}"/>
              </a:ext>
            </a:extLst>
          </p:cNvPr>
          <p:cNvSpPr/>
          <p:nvPr/>
        </p:nvSpPr>
        <p:spPr>
          <a:xfrm>
            <a:off x="2748226" y="4616272"/>
            <a:ext cx="1570333" cy="3078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Destino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2A929C25-D8A4-4BBA-A877-FFB48F902216}"/>
              </a:ext>
            </a:extLst>
          </p:cNvPr>
          <p:cNvSpPr/>
          <p:nvPr/>
        </p:nvSpPr>
        <p:spPr>
          <a:xfrm>
            <a:off x="793626" y="4616272"/>
            <a:ext cx="1866410" cy="3196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Origen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A43E74A-FCAE-4A7A-9AC2-5F0334D68A9B}"/>
              </a:ext>
            </a:extLst>
          </p:cNvPr>
          <p:cNvSpPr/>
          <p:nvPr/>
        </p:nvSpPr>
        <p:spPr>
          <a:xfrm>
            <a:off x="4406750" y="4616272"/>
            <a:ext cx="1150778" cy="2968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Desvío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7975C506-3465-43EC-AD05-941B0BD64959}"/>
              </a:ext>
            </a:extLst>
          </p:cNvPr>
          <p:cNvSpPr/>
          <p:nvPr/>
        </p:nvSpPr>
        <p:spPr>
          <a:xfrm>
            <a:off x="5587854" y="4595021"/>
            <a:ext cx="1570333" cy="3078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Ruta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3E42217-36A1-4E9B-B718-3FF872661038}"/>
              </a:ext>
            </a:extLst>
          </p:cNvPr>
          <p:cNvSpPr/>
          <p:nvPr/>
        </p:nvSpPr>
        <p:spPr>
          <a:xfrm>
            <a:off x="7246378" y="4595021"/>
            <a:ext cx="1150778" cy="2968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Precio</a:t>
            </a:r>
          </a:p>
        </p:txBody>
      </p:sp>
    </p:spTree>
    <p:extLst>
      <p:ext uri="{BB962C8B-B14F-4D97-AF65-F5344CB8AC3E}">
        <p14:creationId xmlns:p14="http://schemas.microsoft.com/office/powerpoint/2010/main" val="314024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FE8B619-71E0-42C3-B060-910EDEE56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000" y="857251"/>
            <a:ext cx="2700000" cy="25355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3C88507-C72F-48E9-A7D4-FB3A459FE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0035"/>
            <a:ext cx="9144000" cy="3597965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8838C89-8508-4049-AFE8-C069397C5658}"/>
              </a:ext>
            </a:extLst>
          </p:cNvPr>
          <p:cNvSpPr/>
          <p:nvPr/>
        </p:nvSpPr>
        <p:spPr>
          <a:xfrm>
            <a:off x="1130596" y="4292076"/>
            <a:ext cx="2381693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¿Cómo te llamas?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E6FC3A4F-0E28-4BF9-8B3E-821EDE741322}"/>
              </a:ext>
            </a:extLst>
          </p:cNvPr>
          <p:cNvSpPr/>
          <p:nvPr/>
        </p:nvSpPr>
        <p:spPr>
          <a:xfrm>
            <a:off x="1130596" y="4714257"/>
            <a:ext cx="2381693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¿De que U eres?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8A0B65D-A6BF-4162-8F4F-05045409E5F4}"/>
              </a:ext>
            </a:extLst>
          </p:cNvPr>
          <p:cNvSpPr/>
          <p:nvPr/>
        </p:nvSpPr>
        <p:spPr>
          <a:xfrm>
            <a:off x="5932967" y="4292075"/>
            <a:ext cx="2381693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¿Dónde te llamamos?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29D24C4-E9B8-4EE0-BBA4-9C46B59065CF}"/>
              </a:ext>
            </a:extLst>
          </p:cNvPr>
          <p:cNvSpPr/>
          <p:nvPr/>
        </p:nvSpPr>
        <p:spPr>
          <a:xfrm>
            <a:off x="1130595" y="5155912"/>
            <a:ext cx="2381693" cy="4727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Mándanos la foto de tu carnet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13769CBC-1711-4713-8E0B-7957FDC961D3}"/>
              </a:ext>
            </a:extLst>
          </p:cNvPr>
          <p:cNvSpPr/>
          <p:nvPr/>
        </p:nvSpPr>
        <p:spPr>
          <a:xfrm>
            <a:off x="5932967" y="4733613"/>
            <a:ext cx="2381693" cy="3372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Tu correo, el de la U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DB990D7-0DF4-425E-9D30-025AF5A3B1F1}"/>
              </a:ext>
            </a:extLst>
          </p:cNvPr>
          <p:cNvSpPr/>
          <p:nvPr/>
        </p:nvSpPr>
        <p:spPr>
          <a:xfrm>
            <a:off x="3512288" y="3515602"/>
            <a:ext cx="26226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</a:rPr>
              <a:t>Conozcámonos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0FE628E-0743-4063-8349-69A52100476D}"/>
              </a:ext>
            </a:extLst>
          </p:cNvPr>
          <p:cNvSpPr/>
          <p:nvPr/>
        </p:nvSpPr>
        <p:spPr>
          <a:xfrm>
            <a:off x="5932967" y="5136738"/>
            <a:ext cx="2381693" cy="3372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Asigna tu clave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D6AF5B4-EC7A-4FA5-9243-153CE70BA43A}"/>
              </a:ext>
            </a:extLst>
          </p:cNvPr>
          <p:cNvSpPr/>
          <p:nvPr/>
        </p:nvSpPr>
        <p:spPr>
          <a:xfrm>
            <a:off x="17541" y="672585"/>
            <a:ext cx="1699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/>
              <a:t>Pantalla registro</a:t>
            </a:r>
          </a:p>
        </p:txBody>
      </p:sp>
    </p:spTree>
    <p:extLst>
      <p:ext uri="{BB962C8B-B14F-4D97-AF65-F5344CB8AC3E}">
        <p14:creationId xmlns:p14="http://schemas.microsoft.com/office/powerpoint/2010/main" val="3754469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FE8B619-71E0-42C3-B060-910EDEE56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000" y="857251"/>
            <a:ext cx="2700000" cy="25355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3C88507-C72F-48E9-A7D4-FB3A459FE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0035"/>
            <a:ext cx="9144000" cy="359796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4E024CF-C138-4F21-99A7-1A0221597175}"/>
              </a:ext>
            </a:extLst>
          </p:cNvPr>
          <p:cNvSpPr/>
          <p:nvPr/>
        </p:nvSpPr>
        <p:spPr>
          <a:xfrm>
            <a:off x="738568" y="487919"/>
            <a:ext cx="784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/>
              <a:t>Match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DB990D7-0DF4-425E-9D30-025AF5A3B1F1}"/>
              </a:ext>
            </a:extLst>
          </p:cNvPr>
          <p:cNvSpPr/>
          <p:nvPr/>
        </p:nvSpPr>
        <p:spPr>
          <a:xfrm>
            <a:off x="1989221" y="3515602"/>
            <a:ext cx="51655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</a:rPr>
              <a:t>//Nombre de usuario//  y tu ya hacen parte de este parche. </a:t>
            </a:r>
          </a:p>
          <a:p>
            <a:pPr algn="ctr"/>
            <a:r>
              <a:rPr lang="es-CO" sz="2800" dirty="0">
                <a:solidFill>
                  <a:schemeClr val="bg1"/>
                </a:solidFill>
              </a:rPr>
              <a:t>Contáctalo!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2AA65B4-8962-44AD-8867-2D8F70E69AE6}"/>
              </a:ext>
            </a:extLst>
          </p:cNvPr>
          <p:cNvSpPr/>
          <p:nvPr/>
        </p:nvSpPr>
        <p:spPr>
          <a:xfrm>
            <a:off x="1130598" y="4949676"/>
            <a:ext cx="2603819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Nombre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ED9E524-DAAE-4C37-93CE-DD56E91E71E1}"/>
              </a:ext>
            </a:extLst>
          </p:cNvPr>
          <p:cNvSpPr/>
          <p:nvPr/>
        </p:nvSpPr>
        <p:spPr>
          <a:xfrm>
            <a:off x="1130597" y="5427809"/>
            <a:ext cx="2603819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Celular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79FAFEA-9A0B-463B-9017-3815C1415968}"/>
              </a:ext>
            </a:extLst>
          </p:cNvPr>
          <p:cNvSpPr/>
          <p:nvPr/>
        </p:nvSpPr>
        <p:spPr>
          <a:xfrm>
            <a:off x="0" y="6111856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</a:rPr>
              <a:t>También encontraras estos datos en “</a:t>
            </a:r>
            <a:r>
              <a:rPr lang="es-CO" sz="2800" dirty="0"/>
              <a:t>Consultar viaje”</a:t>
            </a:r>
            <a:r>
              <a:rPr lang="es-CO" sz="28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002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FE8B619-71E0-42C3-B060-910EDEE56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000" y="857251"/>
            <a:ext cx="2700000" cy="25355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3C88507-C72F-48E9-A7D4-FB3A459FE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0035"/>
            <a:ext cx="9144000" cy="359796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4E024CF-C138-4F21-99A7-1A0221597175}"/>
              </a:ext>
            </a:extLst>
          </p:cNvPr>
          <p:cNvSpPr/>
          <p:nvPr/>
        </p:nvSpPr>
        <p:spPr>
          <a:xfrm>
            <a:off x="576665" y="487919"/>
            <a:ext cx="1107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/>
              <a:t>No Match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DB990D7-0DF4-425E-9D30-025AF5A3B1F1}"/>
              </a:ext>
            </a:extLst>
          </p:cNvPr>
          <p:cNvSpPr/>
          <p:nvPr/>
        </p:nvSpPr>
        <p:spPr>
          <a:xfrm>
            <a:off x="1507958" y="3515602"/>
            <a:ext cx="61280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</a:rPr>
              <a:t>No te preocupes, seguiremos buscando</a:t>
            </a:r>
          </a:p>
          <a:p>
            <a:pPr algn="ctr"/>
            <a:r>
              <a:rPr lang="es-CO" sz="2800" dirty="0">
                <a:solidFill>
                  <a:schemeClr val="bg1"/>
                </a:solidFill>
              </a:rPr>
              <a:t>Te llegara una notificación cuando tengas un match</a:t>
            </a:r>
          </a:p>
          <a:p>
            <a:pPr algn="ctr"/>
            <a:r>
              <a:rPr lang="es-CO" sz="2800" dirty="0">
                <a:solidFill>
                  <a:schemeClr val="bg1"/>
                </a:solidFill>
              </a:rPr>
              <a:t>Podrás buscar nuevos posibles match en “Posibles Match”</a:t>
            </a:r>
          </a:p>
          <a:p>
            <a:pPr algn="ctr"/>
            <a:endParaRPr lang="es-CO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214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FE8B619-71E0-42C3-B060-910EDEE56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000" y="857251"/>
            <a:ext cx="2700000" cy="25355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3C88507-C72F-48E9-A7D4-FB3A459FE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0035"/>
            <a:ext cx="9144000" cy="3597965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8838C89-8508-4049-AFE8-C069397C5658}"/>
              </a:ext>
            </a:extLst>
          </p:cNvPr>
          <p:cNvSpPr/>
          <p:nvPr/>
        </p:nvSpPr>
        <p:spPr>
          <a:xfrm>
            <a:off x="1130596" y="4564790"/>
            <a:ext cx="2381693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Viaje 1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8A0B65D-A6BF-4162-8F4F-05045409E5F4}"/>
              </a:ext>
            </a:extLst>
          </p:cNvPr>
          <p:cNvSpPr/>
          <p:nvPr/>
        </p:nvSpPr>
        <p:spPr>
          <a:xfrm>
            <a:off x="5932967" y="4564789"/>
            <a:ext cx="2381693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Viaje 3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DB990D7-0DF4-425E-9D30-025AF5A3B1F1}"/>
              </a:ext>
            </a:extLst>
          </p:cNvPr>
          <p:cNvSpPr/>
          <p:nvPr/>
        </p:nvSpPr>
        <p:spPr>
          <a:xfrm>
            <a:off x="2342147" y="3515602"/>
            <a:ext cx="45880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</a:rPr>
              <a:t>¿Cuál de estos viajes deseas ver?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4E024CF-C138-4F21-99A7-1A0221597175}"/>
              </a:ext>
            </a:extLst>
          </p:cNvPr>
          <p:cNvSpPr/>
          <p:nvPr/>
        </p:nvSpPr>
        <p:spPr>
          <a:xfrm>
            <a:off x="344776" y="487919"/>
            <a:ext cx="1571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/>
              <a:t>Consultar viaje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3B3AC07-60A4-4E2D-8E57-FA48F0E513CF}"/>
              </a:ext>
            </a:extLst>
          </p:cNvPr>
          <p:cNvSpPr/>
          <p:nvPr/>
        </p:nvSpPr>
        <p:spPr>
          <a:xfrm>
            <a:off x="1130595" y="5160367"/>
            <a:ext cx="2381693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Viaje 2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C016A44-8D20-4DBC-9B90-9EF2D4E90BF0}"/>
              </a:ext>
            </a:extLst>
          </p:cNvPr>
          <p:cNvSpPr/>
          <p:nvPr/>
        </p:nvSpPr>
        <p:spPr>
          <a:xfrm>
            <a:off x="5922000" y="5081013"/>
            <a:ext cx="2381693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Viaje 4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A2ACEC4-593F-4F62-BDBF-699FDF60622B}"/>
              </a:ext>
            </a:extLst>
          </p:cNvPr>
          <p:cNvSpPr/>
          <p:nvPr/>
        </p:nvSpPr>
        <p:spPr>
          <a:xfrm>
            <a:off x="495166" y="5888702"/>
            <a:ext cx="62425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/>
              <a:t>**Retorna al match del viaje**</a:t>
            </a:r>
          </a:p>
        </p:txBody>
      </p:sp>
    </p:spTree>
    <p:extLst>
      <p:ext uri="{BB962C8B-B14F-4D97-AF65-F5344CB8AC3E}">
        <p14:creationId xmlns:p14="http://schemas.microsoft.com/office/powerpoint/2010/main" val="2685718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FE8B619-71E0-42C3-B060-910EDEE56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000" y="857251"/>
            <a:ext cx="2700000" cy="25355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3C88507-C72F-48E9-A7D4-FB3A459FE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0035"/>
            <a:ext cx="9144000" cy="359796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7DB990D7-0DF4-425E-9D30-025AF5A3B1F1}"/>
              </a:ext>
            </a:extLst>
          </p:cNvPr>
          <p:cNvSpPr/>
          <p:nvPr/>
        </p:nvSpPr>
        <p:spPr>
          <a:xfrm>
            <a:off x="2101517" y="3392784"/>
            <a:ext cx="49409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</a:rPr>
              <a:t>Listo, </a:t>
            </a:r>
          </a:p>
          <a:p>
            <a:pPr algn="ctr"/>
            <a:r>
              <a:rPr lang="es-CO" sz="2800" dirty="0">
                <a:solidFill>
                  <a:schemeClr val="bg1"/>
                </a:solidFill>
              </a:rPr>
              <a:t>Bienvenido al primer parche de carpooling universitario del país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D6AF5B4-EC7A-4FA5-9243-153CE70BA43A}"/>
              </a:ext>
            </a:extLst>
          </p:cNvPr>
          <p:cNvSpPr/>
          <p:nvPr/>
        </p:nvSpPr>
        <p:spPr>
          <a:xfrm>
            <a:off x="249852" y="672585"/>
            <a:ext cx="123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/>
              <a:t>Fin registro</a:t>
            </a:r>
          </a:p>
        </p:txBody>
      </p:sp>
    </p:spTree>
    <p:extLst>
      <p:ext uri="{BB962C8B-B14F-4D97-AF65-F5344CB8AC3E}">
        <p14:creationId xmlns:p14="http://schemas.microsoft.com/office/powerpoint/2010/main" val="45479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FE8B619-71E0-42C3-B060-910EDEE56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000" y="857251"/>
            <a:ext cx="2700000" cy="25355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3C88507-C72F-48E9-A7D4-FB3A459FE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0035"/>
            <a:ext cx="9144000" cy="3597965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8838C89-8508-4049-AFE8-C069397C5658}"/>
              </a:ext>
            </a:extLst>
          </p:cNvPr>
          <p:cNvSpPr/>
          <p:nvPr/>
        </p:nvSpPr>
        <p:spPr>
          <a:xfrm>
            <a:off x="1130596" y="4292076"/>
            <a:ext cx="2381693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Tu correo, el de la U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8A0B65D-A6BF-4162-8F4F-05045409E5F4}"/>
              </a:ext>
            </a:extLst>
          </p:cNvPr>
          <p:cNvSpPr/>
          <p:nvPr/>
        </p:nvSpPr>
        <p:spPr>
          <a:xfrm>
            <a:off x="5932967" y="4292075"/>
            <a:ext cx="2381693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Tu clave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DB990D7-0DF4-425E-9D30-025AF5A3B1F1}"/>
              </a:ext>
            </a:extLst>
          </p:cNvPr>
          <p:cNvSpPr/>
          <p:nvPr/>
        </p:nvSpPr>
        <p:spPr>
          <a:xfrm>
            <a:off x="2342147" y="3515602"/>
            <a:ext cx="45880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</a:rPr>
              <a:t>Que bacano volverte a ver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4E024CF-C138-4F21-99A7-1A0221597175}"/>
              </a:ext>
            </a:extLst>
          </p:cNvPr>
          <p:cNvSpPr/>
          <p:nvPr/>
        </p:nvSpPr>
        <p:spPr>
          <a:xfrm>
            <a:off x="292898" y="487919"/>
            <a:ext cx="167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/>
              <a:t>Pantalla Ingreso</a:t>
            </a:r>
          </a:p>
        </p:txBody>
      </p:sp>
    </p:spTree>
    <p:extLst>
      <p:ext uri="{BB962C8B-B14F-4D97-AF65-F5344CB8AC3E}">
        <p14:creationId xmlns:p14="http://schemas.microsoft.com/office/powerpoint/2010/main" val="234857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FE8B619-71E0-42C3-B060-910EDEE56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000" y="857251"/>
            <a:ext cx="2700000" cy="25355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3C88507-C72F-48E9-A7D4-FB3A459FE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0035"/>
            <a:ext cx="9144000" cy="3597965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8838C89-8508-4049-AFE8-C069397C5658}"/>
              </a:ext>
            </a:extLst>
          </p:cNvPr>
          <p:cNvSpPr/>
          <p:nvPr/>
        </p:nvSpPr>
        <p:spPr>
          <a:xfrm>
            <a:off x="1130596" y="4292076"/>
            <a:ext cx="2381693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Tu correo, el de la U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8A0B65D-A6BF-4162-8F4F-05045409E5F4}"/>
              </a:ext>
            </a:extLst>
          </p:cNvPr>
          <p:cNvSpPr/>
          <p:nvPr/>
        </p:nvSpPr>
        <p:spPr>
          <a:xfrm>
            <a:off x="5932967" y="4292075"/>
            <a:ext cx="2381693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Tu clave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DB990D7-0DF4-425E-9D30-025AF5A3B1F1}"/>
              </a:ext>
            </a:extLst>
          </p:cNvPr>
          <p:cNvSpPr/>
          <p:nvPr/>
        </p:nvSpPr>
        <p:spPr>
          <a:xfrm>
            <a:off x="2342147" y="3515602"/>
            <a:ext cx="45880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</a:rPr>
              <a:t>Que bacano volverte a ver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4E024CF-C138-4F21-99A7-1A0221597175}"/>
              </a:ext>
            </a:extLst>
          </p:cNvPr>
          <p:cNvSpPr/>
          <p:nvPr/>
        </p:nvSpPr>
        <p:spPr>
          <a:xfrm>
            <a:off x="292898" y="487919"/>
            <a:ext cx="167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/>
              <a:t>Pantalla Ingreso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2D3D083-9357-4051-9BB0-538F3C4718D8}"/>
              </a:ext>
            </a:extLst>
          </p:cNvPr>
          <p:cNvSpPr/>
          <p:nvPr/>
        </p:nvSpPr>
        <p:spPr>
          <a:xfrm>
            <a:off x="1151300" y="4808299"/>
            <a:ext cx="2381693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Olvide mi clave</a:t>
            </a:r>
          </a:p>
        </p:txBody>
      </p:sp>
    </p:spTree>
    <p:extLst>
      <p:ext uri="{BB962C8B-B14F-4D97-AF65-F5344CB8AC3E}">
        <p14:creationId xmlns:p14="http://schemas.microsoft.com/office/powerpoint/2010/main" val="205822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FE8B619-71E0-42C3-B060-910EDEE56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000" y="857251"/>
            <a:ext cx="2700000" cy="25355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3C88507-C72F-48E9-A7D4-FB3A459FE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51639"/>
            <a:ext cx="9144000" cy="3597965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8838C89-8508-4049-AFE8-C069397C5658}"/>
              </a:ext>
            </a:extLst>
          </p:cNvPr>
          <p:cNvSpPr/>
          <p:nvPr/>
        </p:nvSpPr>
        <p:spPr>
          <a:xfrm>
            <a:off x="1130596" y="4292076"/>
            <a:ext cx="2381693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Tu correo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DB990D7-0DF4-425E-9D30-025AF5A3B1F1}"/>
              </a:ext>
            </a:extLst>
          </p:cNvPr>
          <p:cNvSpPr/>
          <p:nvPr/>
        </p:nvSpPr>
        <p:spPr>
          <a:xfrm>
            <a:off x="2342147" y="3515602"/>
            <a:ext cx="45880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</a:rPr>
              <a:t>Que bacano volverte a ver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4E024CF-C138-4F21-99A7-1A0221597175}"/>
              </a:ext>
            </a:extLst>
          </p:cNvPr>
          <p:cNvSpPr/>
          <p:nvPr/>
        </p:nvSpPr>
        <p:spPr>
          <a:xfrm>
            <a:off x="329575" y="487919"/>
            <a:ext cx="1602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/>
              <a:t>Olvide mi clave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2D3D083-9357-4051-9BB0-538F3C4718D8}"/>
              </a:ext>
            </a:extLst>
          </p:cNvPr>
          <p:cNvSpPr/>
          <p:nvPr/>
        </p:nvSpPr>
        <p:spPr>
          <a:xfrm>
            <a:off x="1151300" y="4808299"/>
            <a:ext cx="2381693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Tu numero de </a:t>
            </a:r>
            <a:r>
              <a:rPr lang="es-CO" dirty="0" err="1"/>
              <a:t>cel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2933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FE8B619-71E0-42C3-B060-910EDEE56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000" y="857251"/>
            <a:ext cx="2700000" cy="25355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3C88507-C72F-48E9-A7D4-FB3A459FE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51639"/>
            <a:ext cx="9144000" cy="359796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7DB990D7-0DF4-425E-9D30-025AF5A3B1F1}"/>
              </a:ext>
            </a:extLst>
          </p:cNvPr>
          <p:cNvSpPr/>
          <p:nvPr/>
        </p:nvSpPr>
        <p:spPr>
          <a:xfrm>
            <a:off x="2342147" y="3515602"/>
            <a:ext cx="458804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</a:rPr>
              <a:t>Revisa tu correo</a:t>
            </a:r>
          </a:p>
          <a:p>
            <a:pPr algn="ctr"/>
            <a:r>
              <a:rPr lang="es-CO" sz="2800" dirty="0">
                <a:solidFill>
                  <a:schemeClr val="bg1"/>
                </a:solidFill>
              </a:rPr>
              <a:t>Tienes un mensaje nuestro con los pasos para restablecer tu cuenta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4E024CF-C138-4F21-99A7-1A0221597175}"/>
              </a:ext>
            </a:extLst>
          </p:cNvPr>
          <p:cNvSpPr/>
          <p:nvPr/>
        </p:nvSpPr>
        <p:spPr>
          <a:xfrm>
            <a:off x="329575" y="487919"/>
            <a:ext cx="1602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/>
              <a:t>Olvide mi clave</a:t>
            </a:r>
            <a:br>
              <a:rPr lang="es-CO" dirty="0"/>
            </a:br>
            <a:r>
              <a:rPr lang="es-CO" dirty="0"/>
              <a:t>exitoso</a:t>
            </a:r>
          </a:p>
        </p:txBody>
      </p:sp>
    </p:spTree>
    <p:extLst>
      <p:ext uri="{BB962C8B-B14F-4D97-AF65-F5344CB8AC3E}">
        <p14:creationId xmlns:p14="http://schemas.microsoft.com/office/powerpoint/2010/main" val="49314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FE8B619-71E0-42C3-B060-910EDEE56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000" y="857251"/>
            <a:ext cx="2700000" cy="25355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3C88507-C72F-48E9-A7D4-FB3A459FE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51639"/>
            <a:ext cx="9144000" cy="359796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7DB990D7-0DF4-425E-9D30-025AF5A3B1F1}"/>
              </a:ext>
            </a:extLst>
          </p:cNvPr>
          <p:cNvSpPr/>
          <p:nvPr/>
        </p:nvSpPr>
        <p:spPr>
          <a:xfrm>
            <a:off x="2342147" y="3515602"/>
            <a:ext cx="45880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</a:rPr>
              <a:t>Tus datos no coinciden, prueba de nuevo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4E024CF-C138-4F21-99A7-1A0221597175}"/>
              </a:ext>
            </a:extLst>
          </p:cNvPr>
          <p:cNvSpPr/>
          <p:nvPr/>
        </p:nvSpPr>
        <p:spPr>
          <a:xfrm>
            <a:off x="329575" y="487919"/>
            <a:ext cx="1602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/>
              <a:t>Olvide mi clave</a:t>
            </a:r>
            <a:br>
              <a:rPr lang="es-CO" dirty="0"/>
            </a:br>
            <a:r>
              <a:rPr lang="es-CO" dirty="0"/>
              <a:t>No exitoso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4D18B90-4B9E-45C4-84F8-04F648A8980C}"/>
              </a:ext>
            </a:extLst>
          </p:cNvPr>
          <p:cNvSpPr/>
          <p:nvPr/>
        </p:nvSpPr>
        <p:spPr>
          <a:xfrm>
            <a:off x="1037831" y="4544633"/>
            <a:ext cx="2381693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Tu correo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CA85C97-36EE-467D-87AB-B392B29E11E4}"/>
              </a:ext>
            </a:extLst>
          </p:cNvPr>
          <p:cNvSpPr/>
          <p:nvPr/>
        </p:nvSpPr>
        <p:spPr>
          <a:xfrm>
            <a:off x="1058535" y="5060856"/>
            <a:ext cx="2381693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Tu numero de </a:t>
            </a:r>
            <a:r>
              <a:rPr lang="es-CO" dirty="0" err="1"/>
              <a:t>cel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7304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FE8B619-71E0-42C3-B060-910EDEE56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000" y="857251"/>
            <a:ext cx="2700000" cy="25355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3C88507-C72F-48E9-A7D4-FB3A459FE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0035"/>
            <a:ext cx="9144000" cy="3597965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8838C89-8508-4049-AFE8-C069397C5658}"/>
              </a:ext>
            </a:extLst>
          </p:cNvPr>
          <p:cNvSpPr/>
          <p:nvPr/>
        </p:nvSpPr>
        <p:spPr>
          <a:xfrm>
            <a:off x="1130596" y="4292076"/>
            <a:ext cx="2381693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Crear un viaje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8A0B65D-A6BF-4162-8F4F-05045409E5F4}"/>
              </a:ext>
            </a:extLst>
          </p:cNvPr>
          <p:cNvSpPr/>
          <p:nvPr/>
        </p:nvSpPr>
        <p:spPr>
          <a:xfrm>
            <a:off x="5932967" y="4292075"/>
            <a:ext cx="2381693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Buscar un viaje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DB990D7-0DF4-425E-9D30-025AF5A3B1F1}"/>
              </a:ext>
            </a:extLst>
          </p:cNvPr>
          <p:cNvSpPr/>
          <p:nvPr/>
        </p:nvSpPr>
        <p:spPr>
          <a:xfrm>
            <a:off x="2342147" y="3515602"/>
            <a:ext cx="45880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</a:rPr>
              <a:t>Y hoy que quieres hacer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4E024CF-C138-4F21-99A7-1A0221597175}"/>
              </a:ext>
            </a:extLst>
          </p:cNvPr>
          <p:cNvSpPr/>
          <p:nvPr/>
        </p:nvSpPr>
        <p:spPr>
          <a:xfrm>
            <a:off x="631902" y="487919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/>
              <a:t>principal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3B3AC07-60A4-4E2D-8E57-FA48F0E513CF}"/>
              </a:ext>
            </a:extLst>
          </p:cNvPr>
          <p:cNvSpPr/>
          <p:nvPr/>
        </p:nvSpPr>
        <p:spPr>
          <a:xfrm>
            <a:off x="1130595" y="4887653"/>
            <a:ext cx="2381693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Posibles match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C016A44-8D20-4DBC-9B90-9EF2D4E90BF0}"/>
              </a:ext>
            </a:extLst>
          </p:cNvPr>
          <p:cNvSpPr/>
          <p:nvPr/>
        </p:nvSpPr>
        <p:spPr>
          <a:xfrm>
            <a:off x="5922000" y="4808299"/>
            <a:ext cx="2381693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Consultar viaje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7BA2B61-67CE-47DA-8DC4-DF519FFBFC75}"/>
              </a:ext>
            </a:extLst>
          </p:cNvPr>
          <p:cNvSpPr/>
          <p:nvPr/>
        </p:nvSpPr>
        <p:spPr>
          <a:xfrm>
            <a:off x="6432885" y="303252"/>
            <a:ext cx="22148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/>
              <a:t>Buscar un viaje, crea una publicación de un viaje como pasajero, consultar viaje revisa un  viaje ya acordado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08E78D0-B48F-44D0-8ED6-981D8E13352E}"/>
              </a:ext>
            </a:extLst>
          </p:cNvPr>
          <p:cNvSpPr/>
          <p:nvPr/>
        </p:nvSpPr>
        <p:spPr>
          <a:xfrm>
            <a:off x="1130594" y="5403876"/>
            <a:ext cx="2381693" cy="342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/>
              <a:t>Cierra sesión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520380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555</Words>
  <Application>Microsoft Office PowerPoint</Application>
  <PresentationFormat>Presentación en pantalla (4:3)</PresentationFormat>
  <Paragraphs>154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Andrea Calderón González</dc:creator>
  <cp:lastModifiedBy>Andrea Calderón González</cp:lastModifiedBy>
  <cp:revision>10</cp:revision>
  <dcterms:created xsi:type="dcterms:W3CDTF">2017-09-24T04:37:56Z</dcterms:created>
  <dcterms:modified xsi:type="dcterms:W3CDTF">2017-09-24T06:10:49Z</dcterms:modified>
</cp:coreProperties>
</file>