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65" r:id="rId3"/>
    <p:sldId id="273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1008"/>
  </p:normalViewPr>
  <p:slideViewPr>
    <p:cSldViewPr snapToGrid="0" showGuides="1">
      <p:cViewPr varScale="1">
        <p:scale>
          <a:sx n="84" d="100"/>
          <a:sy n="84" d="100"/>
        </p:scale>
        <p:origin x="2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BF96C-8FE0-EB4B-944E-DE12FBCCAF62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09E9-0F6D-7A4D-AD58-6B87AB0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 pictures you’ll see in the game will be different from each other in two ways.</a:t>
            </a:r>
            <a:r>
              <a:rPr lang="en-US" sz="1800" dirty="0">
                <a:effectLst/>
              </a:rPr>
              <a:t>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909E9-0F6D-7A4D-AD58-6B87AB0BF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CAC2-7C2B-36BA-8C0E-D6AB66B3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0B9F9-683D-3A55-0AA6-2B0B13C49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74B5-CDC1-B2BA-73F6-2935D1B2D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in different pictures, a different Wuggle will be talking to Wiggle.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1AD8-7948-5E31-CC36-6E1BFBF2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CAC2-7C2B-36BA-8C0E-D6AB66B3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0B9F9-683D-3A55-0AA6-2B0B13C49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74B5-CDC1-B2BA-73F6-2935D1B2D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Second, in different pictures, Wuggle’s face will look different.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1AD8-7948-5E31-CC36-6E1BFBF2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A3A8-3910-C86E-90EF-8123B3A1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6D0D-EE29-7EF5-594F-4DB8E75DC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DEE0A-7FD9-9B7F-AF89-208659BB2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kind of picture, you’ll have to guess what Wiggle will do next.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C1BC-FD9C-B356-AD54-26BA9E6E4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FB4B-A9F4-781D-6D19-28818FEC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04306-F099-8438-B047-2B0524DC3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CF62-52D4-C5E6-84E8-C5413AF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2AFC-8582-FDF5-3031-B0102407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065-8E03-EEEF-C850-54ED7D0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10D8-7A88-21B6-D696-9DA867BA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991EE-5FB1-21C2-3F9C-DC5D23D9F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CDC4-68C1-F118-DFE7-A6719A83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E48F-E539-CDBD-33E3-34368FDA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EC4A-3C8A-6CDE-FF6F-0537B971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00C3A-C605-427D-16A3-0482EA8C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866BB-BFD0-9EF3-EAB6-A838A178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44BB-8078-45BC-6724-7A28E171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57C7-D2C4-E7C4-E4E5-6AB66CBF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138C-AC22-E7CC-4453-843AD93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3224-69B0-74FF-C7B2-275731F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03AE-AAC3-8798-986A-16131707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1C2-408A-B3FD-DE48-5E264498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F147-0475-4E96-2304-93356FF8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F598-98FD-1110-E088-1252B4F5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8613-2270-EE63-3CB9-222868A2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607B-A307-FEA9-0157-007B15FA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B643-B71F-C4D6-6C89-C3983FC1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AA27-7D26-BC7A-D588-3CB755DD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4380-AC34-EFD3-EAEB-39301AE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B555-682A-15A8-6527-990331C7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17B7-7065-E317-306E-EAD14CD6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6D2FA-3442-23A2-FDAF-B1560306E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C9733-5D1C-2E1D-4434-47D95CB3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B7F7-30C8-EC73-F304-4BEE9979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6E24-3619-7144-F908-5F90E9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690C-1812-F8A5-2C12-E007D727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0C5-B842-ECA3-E113-D4BBA6E2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E5957-A0D5-0144-7841-D50CD2EE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D9DC-5311-9AA4-7DD8-B145E6D5E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DA22-A9ED-3822-5C01-A8A1C198D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E0931-4908-F279-6825-164A1164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61364-865A-02B7-CB4C-9C12F7F0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D426-A426-B532-360E-4636493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346-A89A-599C-C7D5-77E6C562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6DC13-FC6E-6630-0DC2-B2B66FFC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3C999-052C-086B-6A2F-BBD654E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88E3-E59F-54BB-E9E3-6682DF3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A478A-D26C-7741-232B-7EFD8857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83C7-340C-5586-BF1B-9DB6B303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9094B-48E8-7ACA-26B5-565DB211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64D5-9816-43F5-D738-5E97D70D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03E-9E95-E898-D566-36FB9CEE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254C8-9CA3-D780-909B-1305C9E3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3B9A-BF24-95D9-69A7-33BE35E5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3240-0F81-77B2-C333-2D5C8E40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4655-7D2B-0D25-765C-EE9A4891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5F9E-62BB-64EE-8486-D2B9E1F0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3848A-DB70-C743-09A3-55E85DEF5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4663-4621-433D-CC3A-21EF1D66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0ACE-F9F9-E945-40E1-97ABBB2F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53FB-4B23-9613-7AAB-0AB856CD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E25A-395E-C5E9-51ED-7330519F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66271-4EEA-F89A-069F-F8A3A52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D4AA7-750A-B3B8-C5F8-DA6D2C97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4772-B3B9-6D81-737B-62173A34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0F46-BC5C-5B46-8205-6155B813C0D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6CDC-0570-6DC9-1422-41766126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83E5-8867-8D04-B9F1-D99616F42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3.m4a"/><Relationship Id="rId7" Type="http://schemas.openxmlformats.org/officeDocument/2006/relationships/image" Target="../media/image5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udio 6">
            <a:extLst>
              <a:ext uri="{FF2B5EF4-FFF2-40B4-BE49-F238E27FC236}">
                <a16:creationId xmlns:a16="http://schemas.microsoft.com/office/drawing/2014/main" id="{364AB22F-9F4B-2279-FD1D-FB89622AF2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2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4"/>
    </mc:Choice>
    <mc:Fallback>
      <p:transition spd="slow" advTm="7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284E-724D-CC78-CDB7-9C285B31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FB61E-9C11-DE62-F6FA-96AD45080F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35200" y="1881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970179-75B4-0B8B-F481-5A637DB6D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13600" y="1881415"/>
            <a:ext cx="2743200" cy="2743200"/>
          </a:xfrm>
          <a:prstGeom prst="rect">
            <a:avLst/>
          </a:prstGeom>
        </p:spPr>
      </p:pic>
      <p:pic>
        <p:nvPicPr>
          <p:cNvPr id="10" name="Audio 9">
            <a:extLst>
              <a:ext uri="{FF2B5EF4-FFF2-40B4-BE49-F238E27FC236}">
                <a16:creationId xmlns:a16="http://schemas.microsoft.com/office/drawing/2014/main" id="{32E1F8A7-99E8-2652-58A3-7E9B9AF3E6A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265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0"/>
    </mc:Choice>
    <mc:Fallback>
      <p:transition spd="slow" advTm="7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284E-724D-CC78-CDB7-9C285B31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FB61E-9C11-DE62-F6FA-96AD45080F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35200" y="1881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970179-75B4-0B8B-F481-5A637DB6D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13600" y="1881415"/>
            <a:ext cx="2743200" cy="274320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0C473ACD-D29B-311E-4C07-43142E1B8E7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7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4"/>
    </mc:Choice>
    <mc:Fallback>
      <p:transition spd="slow" advTm="7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67C50-1D39-F87F-2F79-89AC7108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D624D-5CE6-7A74-80EF-8B5B16CB26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F7A604-7DB6-0948-FE9D-30EC7D0700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6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F5F2C6-E6C3-0C67-F208-DC61306845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287281-711B-D96E-39C4-3FB5D50570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05816" y="3757386"/>
            <a:ext cx="2743200" cy="2743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C5D3E-CEAD-13C0-DB6E-E7795FAD615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3763413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44D1A-61E0-6830-10BF-D516AA714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4669815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5B73C-DE7F-3772-E11E-A52B93C7C10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3763413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EEF2A-20C3-B7C6-8DCA-C584FF9B190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4669815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3F810-2B60-251A-77CD-0C32B34E48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3763413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4B36-BC17-802E-45D2-B7745A0A7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4669815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9E27B-2B08-DF92-EA5D-B2845FDDB57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3763413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8C153-A300-C9EA-0BCF-DF1815DE5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4669815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7D60-99BD-B9F3-AF26-4B2B018B2AC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10134910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84522-255D-11C7-CC1B-E35A6D23C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11041312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72947-B2B3-C352-69AC-B2D31394C30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10134910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49504-DFE4-0037-20BF-6612659892B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11041312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C2D64B-2541-10AA-EBF2-7CDC693493B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10199387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B76227-E7CB-D5A7-89BF-4B1B86EED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11105789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5D55AD-AB4A-2FC5-026D-68064F43E92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10199387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7660DF-A911-DA11-245E-E1840D42BE5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11105789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3" name="Audio 22">
            <a:extLst>
              <a:ext uri="{FF2B5EF4-FFF2-40B4-BE49-F238E27FC236}">
                <a16:creationId xmlns:a16="http://schemas.microsoft.com/office/drawing/2014/main" id="{755B6CD8-C1BE-C96D-9C33-FEF4984F64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58"/>
    </mc:Choice>
    <mc:Fallback>
      <p:transition spd="slow" advTm="7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</Words>
  <Application>Microsoft Macintosh PowerPoint</Application>
  <PresentationFormat>Widescreen</PresentationFormat>
  <Paragraphs>9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9</cp:revision>
  <dcterms:created xsi:type="dcterms:W3CDTF">2024-02-19T18:50:45Z</dcterms:created>
  <dcterms:modified xsi:type="dcterms:W3CDTF">2024-04-10T14:49:46Z</dcterms:modified>
</cp:coreProperties>
</file>