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673"/>
  </p:normalViewPr>
  <p:slideViewPr>
    <p:cSldViewPr snapToGrid="0" showGuides="1">
      <p:cViewPr varScale="1">
        <p:scale>
          <a:sx n="70" d="100"/>
          <a:sy n="70" d="100"/>
        </p:scale>
        <p:origin x="2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three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you’re ready to learn about the game, click the green next button.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BE5AA3-790A-24D8-3518-9DA038AC5FF6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17" name="Content Placeholder 9" descr="Trophy with solid fill">
              <a:extLst>
                <a:ext uri="{FF2B5EF4-FFF2-40B4-BE49-F238E27FC236}">
                  <a16:creationId xmlns:a16="http://schemas.microsoft.com/office/drawing/2014/main" id="{9B1A59D9-EE69-FABA-11C7-766CA157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9069-7BF4-5657-723E-DDBFF130455A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4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3</cp:revision>
  <dcterms:created xsi:type="dcterms:W3CDTF">2024-02-06T19:57:32Z</dcterms:created>
  <dcterms:modified xsi:type="dcterms:W3CDTF">2024-02-06T21:24:32Z</dcterms:modified>
</cp:coreProperties>
</file>