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67" r:id="rId4"/>
    <p:sldId id="269" r:id="rId5"/>
    <p:sldId id="270" r:id="rId6"/>
    <p:sldId id="271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1550"/>
  </p:normalViewPr>
  <p:slideViewPr>
    <p:cSldViewPr snapToGrid="0" showGuides="1">
      <p:cViewPr varScale="1">
        <p:scale>
          <a:sx n="73" d="100"/>
          <a:sy n="73" d="100"/>
        </p:scale>
        <p:origin x="1880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9056-BEFE-6446-BC75-499104495C1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A04F-63C2-3B49-B3BB-035920E5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need your help.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6044-B5E2-C641-D977-1FA7CB9E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41F2-35C4-404E-734D-C4722067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7222-379F-D317-E717-5C799C444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We have a lot of pictures like this one</a:t>
            </a:r>
            <a:r>
              <a:rPr lang="en-US" sz="18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Wuggle named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ED93-8908-E879-4C54-E7A4470B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62EFB-0B3A-D416-DAD9-D54C8AE2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F4467-EA91-E1AD-BC57-48554D44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791A4D-E32A-206A-7A13-75B74575C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these pictures, another Wuggle is talking to Wiggle.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don’t know what that Wuggle just said to Wiggle, because we don’t speak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D4ED8-35DC-9D68-6AFD-C158D4322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ACB7-626A-9DD0-09AB-D1FB25FE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9EC0A-A991-6195-E4C3-9345E5AC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51F76-59EF-ED96-5583-B5CAD39B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your help guessing what Wiggle will do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8DB6-333C-2678-E441-FA58A9DF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7DCD-FA9E-6989-DD31-30F943B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3EA6-F451-32B4-FA26-DEBA8FF7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1DAEA-9DB5-13FD-0CCE-F8744FED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picture, there are four different things Wiggle might do.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Wiggle might hug the other Wuggle.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jump up and down.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laugh.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say thank you to the other Wuggle.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14C68-B189-67CE-1207-CC10F72CC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F2F2-9C52-B3AD-76B7-BF11E7A6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BE8CA-2A19-2DB5-3EB2-5D5281E9D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7B011-0DC1-02C1-875B-9FF135124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figure out what Wuggle will do next, you’ll have to use what you see in the picture.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B3D5-0E98-F035-D7F6-112FF6A62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some pictures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will be talking to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 other pictures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will be talking to Wiggle.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pictures, Wiggle’s face will look like this. #</a:t>
            </a:r>
          </a:p>
          <a:p>
            <a:endParaRPr lang="en-US" dirty="0"/>
          </a:p>
          <a:p>
            <a:r>
              <a:rPr lang="en-US" dirty="0"/>
              <a:t>And in other pictures, Wiggle’s face will look like this.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A3A8-3910-C86E-90EF-8123B3A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6D0D-EE29-7EF5-594F-4DB8E75DC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DEE0A-7FD9-9B7F-AF89-208659BB2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kind of picture, you’ll have to guess what Wiggle will do next.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BC-FD9C-B356-AD54-26BA9E6E4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7B8-3AE8-96CE-4395-C90A982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2CFA-F7AA-E312-F699-BF2FEB61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1A-B61E-DDE5-899D-8AAF6BF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A37-7D56-AA61-C19E-890DCFB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A0C-151E-B2F4-2927-A562FF0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7CB-EB74-4CF3-8374-772DCD67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8BC1-343F-12F6-BAB1-07068D3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81D-E645-C558-C616-3FC416C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37CE-F418-B0E0-930C-7A1354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63A-F733-74BC-D46B-0CFD9ED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62BFA-4A00-CDEC-3FE8-4F63254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A76D-02C3-29C7-609B-91B62AFE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4862-A0E4-B01E-FA84-D926AA9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AD9A-FC29-BD61-F80A-002E10D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1EA9-A3BD-03D2-C672-AC713FF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7BE-817A-5B88-5CB2-1C23C8E0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FDD-7F7A-C670-37FD-17BD41D2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A22-CD27-F62C-3868-E4503A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9B60-29E3-0F7B-8903-511E708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3C4-8110-44EB-5857-C8FCF66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10E-CDF1-5587-E600-051DCC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D61F-4729-7FDD-D0E2-6708DC4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C0E5-5B06-D20B-7B27-AEEA8C92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E472-96BF-314B-5A68-D73A3368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11B-9D8A-2A0C-641E-E4AE5E36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141-A4B5-1984-4553-D1DF4FA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BB7-B359-82D0-D965-383628DE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6AA9-E8BE-DFE5-BFC2-0840E5FC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558F-747C-6159-B9FB-1C00D7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4C33-5B0D-C51B-AB99-6E83B69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ED7F-F610-A0E5-9D82-5C47421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D37-EB48-C374-9E83-5DAB9A2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095-FD03-1CD6-545A-D01373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C8D-5319-26A1-C63C-A2A10255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92971-95EB-94AD-90CC-0F6B0D59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D0F0-1FB3-1AE9-BC0E-9F23B476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0BE24-2FCD-2182-C32C-2F1CE64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A438-CE24-241C-FA43-050EDF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FBC-B257-F67C-BF14-2A67FFA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52D5-A955-9487-0480-1F5DAC5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E837-EFA8-0096-32B6-E770353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4A68E-0D5A-5C1A-3340-0489AB4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3622-CD4C-37BD-E6C7-16D087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E13-9484-25D6-991B-D2C8C25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E8F3E-2E22-C6C8-47CA-FD65D192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1AFF-2264-9D3F-A3E0-0E11406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8F6-9E39-A445-48C0-5BBCBF8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5DD-79D2-DE4B-4874-EFD736B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1BBA-76A9-7B0B-0D28-0031B180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E74-10DE-A3EA-5FA7-5CD06A7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D5AE-F066-5AF6-59D3-32E82B7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4-70DD-2934-9392-454A7D6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47-B2FD-50C4-E92F-F001AA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0CC4E-05CE-357E-BCA3-50A127D5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A44D-2010-A34C-D435-539FDE77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B42-4CF0-7E24-0DDB-D3EE593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8C7A-0717-D8E2-8768-BE70310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5167-3223-8186-F42D-E92D987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7D3D9-30C7-5588-2519-98B775A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EB4-3450-2319-5C7C-3BE73934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6D7-4C5A-8140-3D5A-F7B13AC0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ADA1-33AA-DF7A-3BDC-30308D3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D810-8EAB-929B-AD16-234E5956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C789-AC39-D76E-008A-C213319F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2850"/>
            <a:ext cx="6350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0069-D678-AD84-E0BB-05CAEFB7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CC4BC-0C45-812F-AC7A-401EB44C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F68DF-D8F7-48A5-8658-CD6FFBDE9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D4145F-E2AC-B1D4-E797-D931B7F3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3459-3C2C-2A13-4D17-7FE4219B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C731-A17C-3185-9ADE-976015DF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667A1F3-4DCE-4621-FD5C-51E6E9918D49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9FFCABC1-BD12-A55F-A96E-5616B7253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368F-F4E1-F835-FDB1-F23052A4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E6898-A6E8-414B-C601-7723489B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44258" y="75026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4C4CA-8591-98E9-722E-E10647A867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39962" y="75026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5B20B-4637-32ED-E581-F3DBB6AEE6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44258" y="3651722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C1BE4-AC9C-221A-134F-E54A5C4D4E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539962" y="3651722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64CAE-6F78-05AC-A7A8-C663DA5F3F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D5F3-7E1F-6F6F-C5CC-36A60305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B097E-3A99-26A0-4868-82A256A9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419920-D1AB-A6FB-1FE2-7DFB7510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748D75-8DE5-54F6-607B-1937780701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6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4C1B-E3B5-739C-9792-279739B7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FBCD7-45FE-C822-65D6-343C67A7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6470" y="351553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D5082-AC7C-C5D0-DE93-25A8673E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64784" y="351553"/>
            <a:ext cx="27432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B07EB-8F1F-7A44-5B9F-C5E65A6D70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6470" y="3751524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43B7-8CFF-CD0D-94DC-4F4F7BF5C6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64784" y="3751524"/>
            <a:ext cx="27432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2345B-6393-B740-8392-4DC4881F6B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68A3-0554-317B-E7D4-90CD40095D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3AEB6C-9739-1077-DA4A-2E379E3B42E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36DF55-8B1E-5D01-BCCE-773E1789FB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7C50-1D39-F87F-2F79-89AC7108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D624D-5CE6-7A74-80EF-8B5B16CB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7A604-7DB6-0948-FE9D-30EC7D07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816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F5F2C6-E6C3-0C67-F208-DC61306845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287281-711B-D96E-39C4-3FB5D505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6" y="3757386"/>
            <a:ext cx="2743200" cy="274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C5D3E-CEAD-13C0-DB6E-E7795FAD61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0" r="850"/>
          <a:stretch/>
        </p:blipFill>
        <p:spPr>
          <a:xfrm>
            <a:off x="3763413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44D1A-61E0-6830-10BF-D516AA7140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50" r="850"/>
          <a:stretch/>
        </p:blipFill>
        <p:spPr>
          <a:xfrm>
            <a:off x="4669815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5B73C-DE7F-3772-E11E-A52B93C7C10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4" r="604"/>
          <a:stretch/>
        </p:blipFill>
        <p:spPr>
          <a:xfrm>
            <a:off x="3763413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EEF2A-20C3-B7C6-8DCA-C584FF9B190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04" r="604"/>
          <a:stretch/>
        </p:blipFill>
        <p:spPr>
          <a:xfrm>
            <a:off x="4669815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F810-2B60-251A-77CD-0C32B34E48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0" r="850"/>
          <a:stretch/>
        </p:blipFill>
        <p:spPr>
          <a:xfrm>
            <a:off x="3763413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4B36-BC17-802E-45D2-B7745A0A78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50" r="850"/>
          <a:stretch/>
        </p:blipFill>
        <p:spPr>
          <a:xfrm>
            <a:off x="4669815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9E27B-2B08-DF92-EA5D-B2845FDDB57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4" r="604"/>
          <a:stretch/>
        </p:blipFill>
        <p:spPr>
          <a:xfrm>
            <a:off x="3763413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8C153-A300-C9EA-0BCF-DF1815DE5FD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04" r="604"/>
          <a:stretch/>
        </p:blipFill>
        <p:spPr>
          <a:xfrm>
            <a:off x="4669815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7D60-99BD-B9F3-AF26-4B2B018B2AC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0" r="850"/>
          <a:stretch/>
        </p:blipFill>
        <p:spPr>
          <a:xfrm>
            <a:off x="10134910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4522-255D-11C7-CC1B-E35A6D23C1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50" r="850"/>
          <a:stretch/>
        </p:blipFill>
        <p:spPr>
          <a:xfrm>
            <a:off x="11041312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72947-B2B3-C352-69AC-B2D31394C3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4" r="604"/>
          <a:stretch/>
        </p:blipFill>
        <p:spPr>
          <a:xfrm>
            <a:off x="10134910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9504-DFE4-0037-20BF-6612659892B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04" r="604"/>
          <a:stretch/>
        </p:blipFill>
        <p:spPr>
          <a:xfrm>
            <a:off x="11041312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2D64B-2541-10AA-EBF2-7CDC693493B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0" r="850"/>
          <a:stretch/>
        </p:blipFill>
        <p:spPr>
          <a:xfrm>
            <a:off x="10199387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76227-E7CB-D5A7-89BF-4B1B86EED8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50" r="850"/>
          <a:stretch/>
        </p:blipFill>
        <p:spPr>
          <a:xfrm>
            <a:off x="11105789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5D55AD-AB4A-2FC5-026D-68064F43E92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4" r="604"/>
          <a:stretch/>
        </p:blipFill>
        <p:spPr>
          <a:xfrm>
            <a:off x="10199387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660DF-A911-DA11-245E-E1840D42B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04" r="604"/>
          <a:stretch/>
        </p:blipFill>
        <p:spPr>
          <a:xfrm>
            <a:off x="11105789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5862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3|3.7|4.4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211</Words>
  <Application>Microsoft Macintosh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13</cp:revision>
  <dcterms:created xsi:type="dcterms:W3CDTF">2024-01-27T17:16:42Z</dcterms:created>
  <dcterms:modified xsi:type="dcterms:W3CDTF">2024-02-19T16:30:54Z</dcterms:modified>
</cp:coreProperties>
</file>