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5" r:id="rId3"/>
    <p:sldId id="263" r:id="rId4"/>
    <p:sldId id="264" r:id="rId5"/>
    <p:sldId id="258" r:id="rId6"/>
    <p:sldId id="257" r:id="rId7"/>
    <p:sldId id="260" r:id="rId8"/>
    <p:sldId id="259" r:id="rId9"/>
    <p:sldId id="25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73333"/>
  </p:normalViewPr>
  <p:slideViewPr>
    <p:cSldViewPr snapToGrid="0">
      <p:cViewPr varScale="1">
        <p:scale>
          <a:sx n="75" d="100"/>
          <a:sy n="75" d="100"/>
        </p:scale>
        <p:origin x="424" y="176"/>
      </p:cViewPr>
      <p:guideLst>
        <p:guide orient="horz"/>
        <p:guide pos="3480"/>
      </p:guideLst>
    </p:cSldViewPr>
  </p:slideViewPr>
  <p:notesTextViewPr>
    <p:cViewPr>
      <p:scale>
        <a:sx n="1" d="1"/>
        <a:sy n="1" d="1"/>
      </p:scale>
      <p:origin x="0" y="-5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E0FA-AAA8-98CC-7C91-096377F3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951E8-AE39-2A67-8432-B7C8978E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37F90-CDC5-97AE-F65C-2E8074C9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Picture</a:t>
            </a:r>
          </a:p>
          <a:p>
            <a:r>
              <a:rPr lang="en-US" dirty="0"/>
              <a:t>Top: 0</a:t>
            </a:r>
          </a:p>
          <a:p>
            <a:r>
              <a:rPr lang="en-US" dirty="0"/>
              <a:t>Left: (6.67-2.25)/7.5 = 33.13</a:t>
            </a:r>
          </a:p>
          <a:p>
            <a:r>
              <a:rPr lang="en-US" dirty="0"/>
              <a:t>Height: 4.5/7.5 = 60</a:t>
            </a:r>
          </a:p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Top: 4.75/7.5 = 63.3</a:t>
            </a:r>
          </a:p>
          <a:p>
            <a:r>
              <a:rPr lang="en-US" dirty="0"/>
              <a:t>Width: 2/13.33 = 15</a:t>
            </a:r>
          </a:p>
          <a:p>
            <a:endParaRPr lang="en-US" dirty="0"/>
          </a:p>
          <a:p>
            <a:r>
              <a:rPr lang="en-US" dirty="0"/>
              <a:t>Left: 14</a:t>
            </a:r>
          </a:p>
          <a:p>
            <a:r>
              <a:rPr lang="en-US" dirty="0"/>
              <a:t>Left: 33</a:t>
            </a:r>
          </a:p>
          <a:p>
            <a:r>
              <a:rPr lang="en-US" dirty="0"/>
              <a:t>Left: 52</a:t>
            </a:r>
          </a:p>
          <a:p>
            <a:r>
              <a:rPr lang="en-US" dirty="0"/>
              <a:t>Left: </a:t>
            </a:r>
            <a:r>
              <a:rPr lang="en-US" b="0" dirty="0"/>
              <a:t>71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1E31-D14C-95B2-E5B4-86B08B23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  <a:p>
            <a:r>
              <a:rPr lang="en-US" dirty="0"/>
              <a:t>Height: 4.5/7.5 = 60</a:t>
            </a:r>
          </a:p>
          <a:p>
            <a:r>
              <a:rPr lang="en-US" dirty="0"/>
              <a:t>Top: 1.25/7.5 = 16.67</a:t>
            </a:r>
          </a:p>
          <a:p>
            <a:r>
              <a:rPr lang="en-US" dirty="0"/>
              <a:t>Left: .88/13.33 = 6.60</a:t>
            </a:r>
          </a:p>
          <a:p>
            <a:endParaRPr lang="en-US" dirty="0"/>
          </a:p>
          <a:p>
            <a:r>
              <a:rPr lang="en-US" dirty="0"/>
              <a:t>Outcome</a:t>
            </a:r>
          </a:p>
          <a:p>
            <a:r>
              <a:rPr lang="en-US" dirty="0"/>
              <a:t>Height: 4.5/7.5 = 60</a:t>
            </a:r>
          </a:p>
          <a:p>
            <a:r>
              <a:rPr lang="en-US" dirty="0"/>
              <a:t>Top: 1.25/7.5 = 16.67</a:t>
            </a:r>
          </a:p>
          <a:p>
            <a:r>
              <a:rPr lang="en-US" dirty="0"/>
              <a:t>Left: 61.55</a:t>
            </a:r>
          </a:p>
          <a:p>
            <a:endParaRPr lang="en-US" dirty="0"/>
          </a:p>
          <a:p>
            <a:r>
              <a:rPr lang="en-US" dirty="0"/>
              <a:t>Arrow</a:t>
            </a:r>
          </a:p>
          <a:p>
            <a:r>
              <a:rPr lang="en-US" dirty="0"/>
              <a:t>Height: 1/7.5 = 13.33</a:t>
            </a:r>
          </a:p>
          <a:p>
            <a:r>
              <a:rPr lang="en-US" dirty="0"/>
              <a:t>Top: 3.25/7.5 = 43.33</a:t>
            </a:r>
          </a:p>
          <a:p>
            <a:r>
              <a:rPr lang="en-US" dirty="0"/>
              <a:t>Left: 45.28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E0FA-AAA8-98CC-7C91-096377F3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951E8-AE39-2A67-8432-B7C8978E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37F90-CDC5-97AE-F65C-2E8074C9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Picture</a:t>
            </a:r>
          </a:p>
          <a:p>
            <a:r>
              <a:rPr lang="en-US" dirty="0"/>
              <a:t>Top: 0</a:t>
            </a:r>
          </a:p>
          <a:p>
            <a:r>
              <a:rPr lang="en-US" dirty="0"/>
              <a:t>Left: (6.67-2.25)/7.5 = 33.13</a:t>
            </a:r>
          </a:p>
          <a:p>
            <a:r>
              <a:rPr lang="en-US" dirty="0"/>
              <a:t>Height: 4.5/7.5 = 60</a:t>
            </a:r>
          </a:p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Top: 4.75/7.5 = 63.3</a:t>
            </a:r>
          </a:p>
          <a:p>
            <a:r>
              <a:rPr lang="en-US" dirty="0"/>
              <a:t>Width: 2/13.33 = 15</a:t>
            </a:r>
          </a:p>
          <a:p>
            <a:endParaRPr lang="en-US" dirty="0"/>
          </a:p>
          <a:p>
            <a:r>
              <a:rPr lang="en-US" dirty="0"/>
              <a:t>Left: 14</a:t>
            </a:r>
          </a:p>
          <a:p>
            <a:r>
              <a:rPr lang="en-US" dirty="0"/>
              <a:t>Left: 33</a:t>
            </a:r>
          </a:p>
          <a:p>
            <a:r>
              <a:rPr lang="en-US" dirty="0"/>
              <a:t>Left: 52</a:t>
            </a:r>
          </a:p>
          <a:p>
            <a:r>
              <a:rPr lang="en-US" dirty="0"/>
              <a:t>Left: </a:t>
            </a:r>
            <a:r>
              <a:rPr lang="en-US" b="0" dirty="0"/>
              <a:t>71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1E31-D14C-95B2-E5B4-86B08B23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82E3-5334-C77A-FC4A-0343F93A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3DD6-5362-DB45-5A30-F9648E83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BF6B5D11-916A-3F50-A527-0F29891CE9D4}"/>
              </a:ext>
            </a:extLst>
          </p:cNvPr>
          <p:cNvSpPr/>
          <p:nvPr/>
        </p:nvSpPr>
        <p:spPr>
          <a:xfrm>
            <a:off x="5554134" y="2988734"/>
            <a:ext cx="14393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8BC2F-1D02-4430-824C-80CF9265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371600"/>
            <a:ext cx="41148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1E341-121E-48AA-5C6C-C0369A88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35" y="1371600"/>
            <a:ext cx="309433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A8C79-A177-A26E-2D80-5F202A62E254}"/>
              </a:ext>
            </a:extLst>
          </p:cNvPr>
          <p:cNvSpPr txBox="1"/>
          <p:nvPr/>
        </p:nvSpPr>
        <p:spPr>
          <a:xfrm>
            <a:off x="7179733" y="948267"/>
            <a:ext cx="23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”Wiggle hugged them”</a:t>
            </a:r>
          </a:p>
        </p:txBody>
      </p:sp>
    </p:spTree>
    <p:extLst>
      <p:ext uri="{BB962C8B-B14F-4D97-AF65-F5344CB8AC3E}">
        <p14:creationId xmlns:p14="http://schemas.microsoft.com/office/powerpoint/2010/main" val="13813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>
            <a:extLst>
              <a:ext uri="{FF2B5EF4-FFF2-40B4-BE49-F238E27FC236}">
                <a16:creationId xmlns:a16="http://schemas.microsoft.com/office/drawing/2014/main" id="{3440AB1D-7BAF-40B5-A2F4-9CDE09D552CF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plus">
            <a:avLst>
              <a:gd name="adj" fmla="val 4162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979F-9D59-B04B-45F6-66DB0C7F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139B5-D727-C037-757F-294FAC65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89E68-7085-FED1-8FA7-17696638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98685" y="4355111"/>
            <a:ext cx="1828800" cy="2431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F28AF-E2C1-6506-8DB7-84B7E14C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50448" y="4355111"/>
            <a:ext cx="1828800" cy="24319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16CC29-85D5-8560-5B1A-2C223653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2752" y="4355111"/>
            <a:ext cx="1828800" cy="24319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8B7F7B-527F-073F-DCED-B87B15DF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981448" y="4355111"/>
            <a:ext cx="1828800" cy="2431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E3754-0083-1149-BA72-D37EF4D7D192}"/>
              </a:ext>
            </a:extLst>
          </p:cNvPr>
          <p:cNvSpPr txBox="1"/>
          <p:nvPr/>
        </p:nvSpPr>
        <p:spPr>
          <a:xfrm>
            <a:off x="8788399" y="9313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will Wiggle do next?”</a:t>
            </a:r>
          </a:p>
        </p:txBody>
      </p:sp>
    </p:spTree>
    <p:extLst>
      <p:ext uri="{BB962C8B-B14F-4D97-AF65-F5344CB8AC3E}">
        <p14:creationId xmlns:p14="http://schemas.microsoft.com/office/powerpoint/2010/main" val="411334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BF6B5D11-916A-3F50-A527-0F29891CE9D4}"/>
              </a:ext>
            </a:extLst>
          </p:cNvPr>
          <p:cNvSpPr>
            <a:spLocks noChangeAspect="1"/>
          </p:cNvSpPr>
          <p:nvPr/>
        </p:nvSpPr>
        <p:spPr>
          <a:xfrm>
            <a:off x="5554134" y="2988733"/>
            <a:ext cx="1494693" cy="914400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8BC2F-1D02-4430-824C-80CF9265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371600"/>
            <a:ext cx="4114800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1E341-121E-48AA-5C6C-C0369A88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35" y="1371600"/>
            <a:ext cx="309433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A8C79-A177-A26E-2D80-5F202A62E254}"/>
              </a:ext>
            </a:extLst>
          </p:cNvPr>
          <p:cNvSpPr txBox="1"/>
          <p:nvPr/>
        </p:nvSpPr>
        <p:spPr>
          <a:xfrm>
            <a:off x="7179733" y="948267"/>
            <a:ext cx="23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”Wiggle hugged them”</a:t>
            </a:r>
          </a:p>
        </p:txBody>
      </p:sp>
    </p:spTree>
    <p:extLst>
      <p:ext uri="{BB962C8B-B14F-4D97-AF65-F5344CB8AC3E}">
        <p14:creationId xmlns:p14="http://schemas.microsoft.com/office/powerpoint/2010/main" val="234314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05FB-87CE-7EA9-7F29-AC3604F7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Based on current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BD6-01C8-33D8-913F-8754669CF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979F-9D59-B04B-45F6-66DB0C7F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139B5-D727-C037-757F-294FAC65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89E68-7085-FED1-8FA7-17696638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98685" y="4355111"/>
            <a:ext cx="1828800" cy="2431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F28AF-E2C1-6506-8DB7-84B7E14C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50448" y="4355111"/>
            <a:ext cx="1828800" cy="24319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16CC29-85D5-8560-5B1A-2C223653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2752" y="4355111"/>
            <a:ext cx="1828800" cy="24319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8B7F7B-527F-073F-DCED-B87B15DF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981448" y="4355111"/>
            <a:ext cx="1828800" cy="2431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E3754-0083-1149-BA72-D37EF4D7D192}"/>
              </a:ext>
            </a:extLst>
          </p:cNvPr>
          <p:cNvSpPr txBox="1"/>
          <p:nvPr/>
        </p:nvSpPr>
        <p:spPr>
          <a:xfrm>
            <a:off x="8788399" y="9313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will Wiggle do next?”</a:t>
            </a:r>
          </a:p>
        </p:txBody>
      </p:sp>
    </p:spTree>
    <p:extLst>
      <p:ext uri="{BB962C8B-B14F-4D97-AF65-F5344CB8AC3E}">
        <p14:creationId xmlns:p14="http://schemas.microsoft.com/office/powerpoint/2010/main" val="19618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720205-BB3E-C295-539A-D003F8B4CAB9}"/>
              </a:ext>
            </a:extLst>
          </p:cNvPr>
          <p:cNvSpPr txBox="1"/>
          <p:nvPr/>
        </p:nvSpPr>
        <p:spPr>
          <a:xfrm>
            <a:off x="8534400" y="575733"/>
            <a:ext cx="23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“Wiggle hugged them.”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05A87-AA4A-D9F5-B02C-42EDDD45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35" y="0"/>
            <a:ext cx="309433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2E7F-CDF7-217D-73CF-593D21D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Alternate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61B9-9E2F-495C-2449-9A697770F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8A95C-3623-4279-B7F8-522AFC6F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8518" y="612843"/>
            <a:ext cx="1828800" cy="2431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5D47C1-70A6-9D16-563A-4060B163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90948" y="612843"/>
            <a:ext cx="1828800" cy="2431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BCB3B-7AAA-89AE-9BB7-000CCDC693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8518" y="3767667"/>
            <a:ext cx="1828800" cy="243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FED16-1E1D-8C86-F066-D3ADFEB3CA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690948" y="3767667"/>
            <a:ext cx="1828800" cy="2431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37214-4460-11B8-9265-09C934109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1371600"/>
            <a:ext cx="4114800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8D4FD-31E6-A63D-5073-A90BA65C2B6B}"/>
              </a:ext>
            </a:extLst>
          </p:cNvPr>
          <p:cNvSpPr txBox="1"/>
          <p:nvPr/>
        </p:nvSpPr>
        <p:spPr>
          <a:xfrm>
            <a:off x="321733" y="3725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will Wiggle do next?”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68B18F1-8F18-468E-41FE-55395C9AE14F}"/>
              </a:ext>
            </a:extLst>
          </p:cNvPr>
          <p:cNvSpPr/>
          <p:nvPr/>
        </p:nvSpPr>
        <p:spPr>
          <a:xfrm>
            <a:off x="5554134" y="2988734"/>
            <a:ext cx="14393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191</Words>
  <Application>Microsoft Macintosh PowerPoint</Application>
  <PresentationFormat>Widescreen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Chosen Set-Up</vt:lpstr>
      <vt:lpstr>PowerPoint Presentation</vt:lpstr>
      <vt:lpstr>PowerPoint Presentation</vt:lpstr>
      <vt:lpstr>PowerPoint Presentation</vt:lpstr>
      <vt:lpstr>Option 1: Based on current set-up</vt:lpstr>
      <vt:lpstr>PowerPoint Presentation</vt:lpstr>
      <vt:lpstr>PowerPoint Presentation</vt:lpstr>
      <vt:lpstr>Option 2: Alternate set-up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15</cp:revision>
  <dcterms:created xsi:type="dcterms:W3CDTF">2024-01-17T20:36:02Z</dcterms:created>
  <dcterms:modified xsi:type="dcterms:W3CDTF">2024-02-19T16:46:46Z</dcterms:modified>
</cp:coreProperties>
</file>