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8"/>
    <p:restoredTop sz="96327"/>
  </p:normalViewPr>
  <p:slideViewPr>
    <p:cSldViewPr snapToGrid="0">
      <p:cViewPr>
        <p:scale>
          <a:sx n="124" d="100"/>
          <a:sy n="124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3246-A65B-D85E-038A-09781BAB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2B143-FD68-133F-4693-1C7C3A9C8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F606-4D1C-1DDA-04ED-9753BEEC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194F-A01F-A5AC-99BB-CCD221A0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0CB8-B6D4-85E8-81A9-180AD9C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5282-EE52-B9A4-0813-0D653365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A7BC-C1DC-64B7-8EF9-F11D586D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BB33-F6A6-6C33-EF7A-ED1F667F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5ACD-EFE4-6C6D-F6C8-F4231EC2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D075-5B8E-9466-8FC1-D0EFE818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4683B-A0A8-F8BA-8FC4-FAD7AC08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96F5-B5C8-9998-2211-B4A04C81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A968-2354-C066-28DE-67A6477E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A36E-5192-1EC8-E8C3-D28A167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7414-BADE-0485-AD89-10B7238B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1C3-2D58-D743-16C60E40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35BC-3D41-1406-E6F0-CA929A4D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6A9A-4E5C-D97B-0E47-96396B7A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0885-A589-2C18-3A25-523F22E0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2238-7505-4BE0-E358-B316C08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BC86-7777-689E-2860-8D718B2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F114-7811-4831-A0F1-07162BD8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9C58-B582-BC61-9A9B-2AFBCA0B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581F-17A2-7EFF-1D95-6A3EEEE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DEF-41AF-DE11-A1FC-444A9465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9EA5-CD81-8553-5F67-AC5471E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E62C-6E93-072A-40D8-D338B230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8D37-9214-690D-D9ED-99AF3976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C796-BBD4-AF3C-8607-09499767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B5C5-80C9-36AC-55A7-E862776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2529-667F-7ACA-A21B-810857D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84C-43D5-E6BB-7F33-2A2D1990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D638-0D82-F6A9-E55F-20AFD1E4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1C667-6040-CB05-208B-A4A7038AD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6E7D7-8C59-2C7A-C1F6-1F8344E7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4FA5F-273A-E425-C31C-3C922618F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8487A-C738-B868-E0E6-2900B375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95D15-9274-4E14-530C-EED32E0C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695D-4F28-4065-A0E7-2FC9957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4B6-95D2-E8AB-BFE0-A6A0608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922C-1548-CDB9-2CFC-B582BE19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8074-1B10-F1D4-4F60-AEB16DC7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E62DE-CE2E-2BBE-AA05-E77DCCC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15D9C-9698-66A5-F8DB-D37CFF8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69BD-DC42-6E90-4730-FADFCE19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7084-E781-1E34-0E21-B5812A69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1A5-C7E9-7A00-302E-C952FC65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552B-E612-2DD8-F1DD-33BA8258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A408B-176C-31D9-CFE7-BFE24E51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B207-CEB0-ACF5-ADC6-55F5F7A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43B8-917D-66D5-6D3E-C6196C2D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C671-12D7-6EF3-6B48-D477DEDF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2CC5-7847-14C4-A555-87F167CA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E1116-2397-6152-E803-E77AF2089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E5B3-E878-0387-ADD3-A80F9E94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86719-9951-0F35-536C-E15B100C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D278-CF0C-7E22-B366-0CC946CE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777C-77DC-73C8-6488-6BB1757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312A-027D-1718-A407-FC497CD1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6C5A-40E2-4230-19DB-8AFD83E8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32B-DD41-759F-E08B-AAC3EEA8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5F36-A541-684D-8425-4CACB6C8026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738E-19CE-91E7-FFA4-C898B6513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0FBE-3CCC-570E-F755-FD12DACF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F4A2C-B1C9-5161-9C4A-E6F7601B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206500"/>
            <a:ext cx="4445000" cy="4445000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4A0D5EC-813C-A71C-E55F-3AC729B3C558}"/>
              </a:ext>
            </a:extLst>
          </p:cNvPr>
          <p:cNvSpPr/>
          <p:nvPr/>
        </p:nvSpPr>
        <p:spPr>
          <a:xfrm>
            <a:off x="5671336" y="1541124"/>
            <a:ext cx="2445248" cy="1089060"/>
          </a:xfrm>
          <a:prstGeom prst="wedgeEllipseCallout">
            <a:avLst>
              <a:gd name="adj1" fmla="val -58732"/>
              <a:gd name="adj2" fmla="val 970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436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87F001-22D3-141E-91E9-0BED11371CB4}"/>
              </a:ext>
            </a:extLst>
          </p:cNvPr>
          <p:cNvSpPr/>
          <p:nvPr/>
        </p:nvSpPr>
        <p:spPr>
          <a:xfrm>
            <a:off x="431514" y="133563"/>
            <a:ext cx="9528048" cy="9528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</cp:revision>
  <dcterms:created xsi:type="dcterms:W3CDTF">2024-01-15T17:00:29Z</dcterms:created>
  <dcterms:modified xsi:type="dcterms:W3CDTF">2024-01-15T17:49:45Z</dcterms:modified>
</cp:coreProperties>
</file>