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1550"/>
  </p:normalViewPr>
  <p:slideViewPr>
    <p:cSldViewPr snapToGrid="0" showGuides="1">
      <p:cViewPr varScale="1">
        <p:scale>
          <a:sx n="73" d="100"/>
          <a:sy n="73" d="100"/>
        </p:scale>
        <p:origin x="77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C9056-BEFE-6446-BC75-499104495C1C}" type="datetimeFigureOut">
              <a:rPr lang="en-US" smtClean="0"/>
              <a:t>1/27/24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0A04F-63C2-3B49-B3BB-035920E5F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39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Today, we need your help.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have a lot of pictures of a Wiggle named Wuggle.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all of these pictures, another Wuggle is talking to Wiggle.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0A04F-63C2-3B49-B3BB-035920E5F4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01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 we don’t know what that Wuggle just said to Wiggle, because we don’t speak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Wugglese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we need your help guessing what Wiggle will do next #, using what you see in the picture.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0A04F-63C2-3B49-B3BB-035920E5F4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89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Sometimes, this Wuggle # will be talking.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sometimes, this Wuggle # will be talking.</a:t>
            </a:r>
          </a:p>
          <a:p>
            <a:endParaRPr lang="en-US" dirty="0"/>
          </a:p>
          <a:p>
            <a:r>
              <a:rPr lang="en-US" dirty="0"/>
              <a:t>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0A04F-63C2-3B49-B3BB-035920E5F4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78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Sometimes, Wiggle’s face will look like this. #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sometimes, Wiggle’s face will look like this. #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0A04F-63C2-3B49-B3BB-035920E5F4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57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job in this game is to figure out what Wiggle will do next in each kind of picture.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0A04F-63C2-3B49-B3BB-035920E5F4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00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5D7B8-3AE8-96CE-4395-C90A982B2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D2CFA-F7AA-E312-F699-BF2FEB618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D921A-B61E-DDE5-899D-8AAF6BF70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41E-95FB-4542-99E2-621C753B75D2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03A37-7D56-AA61-C19E-890DCFB5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58A0C-151E-B2F4-2927-A562FF05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9AD7-17E7-BF40-9282-AA9370ED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7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C97CB-EB74-4CF3-8374-772DCD674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38BC1-343F-12F6-BAB1-07068D39A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D781D-E645-C558-C616-3FC416CB1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41E-95FB-4542-99E2-621C753B75D2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537CE-F418-B0E0-930C-7A135430F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D363A-F733-74BC-D46B-0CFD9ED9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9AD7-17E7-BF40-9282-AA9370ED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4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D62BFA-4A00-CDEC-3FE8-4F632549D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3A76D-02C3-29C7-609B-91B62AFE3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C4862-A0E4-B01E-FA84-D926AA9C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41E-95FB-4542-99E2-621C753B75D2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0AD9A-FC29-BD61-F80A-002E10DE6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61EA9-A3BD-03D2-C672-AC713FFA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9AD7-17E7-BF40-9282-AA9370ED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1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D77BE-817A-5B88-5CB2-1C23C8E05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AAFDD-7F7A-C670-37FD-17BD41D29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68A22-CD27-F62C-3868-E4503AF37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41E-95FB-4542-99E2-621C753B75D2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89B60-29E3-0F7B-8903-511E708A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B73C4-8110-44EB-5857-C8FCF66C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9AD7-17E7-BF40-9282-AA9370ED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7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2710E-CDF1-5587-E600-051DCC394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4D61F-4729-7FDD-D0E2-6708DC458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CC0E5-5B06-D20B-7B27-AEEA8C922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41E-95FB-4542-99E2-621C753B75D2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4E472-96BF-314B-5A68-D73A33684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C911B-9D8A-2A0C-641E-E4AE5E36C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9AD7-17E7-BF40-9282-AA9370ED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5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C0141-A4B5-1984-4553-D1DF4FACA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7CBB7-B359-82D0-D965-383628DE9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86AA9-E8BE-DFE5-BFC2-0840E5FCC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D558F-747C-6159-B9FB-1C00D706D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41E-95FB-4542-99E2-621C753B75D2}" type="datetimeFigureOut">
              <a:rPr lang="en-US" smtClean="0"/>
              <a:t>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24C33-5B0D-C51B-AB99-6E83B694B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7ED7F-F610-A0E5-9D82-5C474216A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9AD7-17E7-BF40-9282-AA9370ED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82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A4D37-EB48-C374-9E83-5DAB9A212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6095-FD03-1CD6-545A-D013737F8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D6C8D-5319-26A1-C63C-A2A10255C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092971-95EB-94AD-90CC-0F6B0D592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E2D0F0-1FB3-1AE9-BC0E-9F23B4765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0BE24-2FCD-2182-C32C-2F1CE6482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41E-95FB-4542-99E2-621C753B75D2}" type="datetimeFigureOut">
              <a:rPr lang="en-US" smtClean="0"/>
              <a:t>1/27/24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6A438-CE24-241C-FA43-050EDF2B6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BE3FBC-B257-F67C-BF14-2A67FFA2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9AD7-17E7-BF40-9282-AA9370ED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73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A52D5-A955-9487-0480-1F5DAC5E8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25E837-EFA8-0096-32B6-E77035328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41E-95FB-4542-99E2-621C753B75D2}" type="datetimeFigureOut">
              <a:rPr lang="en-US" smtClean="0"/>
              <a:t>1/27/24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24A68E-0D5A-5C1A-3340-0489AB4DC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2B3622-CD4C-37BD-E6C7-16D087160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9AD7-17E7-BF40-9282-AA9370ED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24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BC7E13-9484-25D6-991B-D2C8C25EA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41E-95FB-4542-99E2-621C753B75D2}" type="datetimeFigureOut">
              <a:rPr lang="en-US" smtClean="0"/>
              <a:t>1/27/24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DE8F3E-2E22-C6C8-47CA-FD65D192D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81AFF-2264-9D3F-A3E0-0E114065A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9AD7-17E7-BF40-9282-AA9370ED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63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278F6-9E39-A445-48C0-5BBCBF85F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25DD-79D2-DE4B-4874-EFD736BFC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61BBA-76A9-7B0B-0D28-0031B1806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7BE74-10DE-A3EA-5FA7-5CD06A7AD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41E-95FB-4542-99E2-621C753B75D2}" type="datetimeFigureOut">
              <a:rPr lang="en-US" smtClean="0"/>
              <a:t>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0D5AE-F066-5AF6-59D3-32E82B70A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AB4A4-70DD-2934-9392-454A7D68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9AD7-17E7-BF40-9282-AA9370ED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58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2D147-B2FD-50C4-E92F-F001AA3B7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00CC4E-05CE-357E-BCA3-50A127D57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AA44D-2010-A34C-D435-539FDE778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30B42-4CF0-7E24-0DDB-D3EE5931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41E-95FB-4542-99E2-621C753B75D2}" type="datetimeFigureOut">
              <a:rPr lang="en-US" smtClean="0"/>
              <a:t>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78C7A-0717-D8E2-8768-BE703100B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45167-3223-8186-F42D-E92D9873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9AD7-17E7-BF40-9282-AA9370ED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3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77D3D9-30C7-5588-2519-98B775A1F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20EB4-3450-2319-5C7C-3BE739347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4C6D7-4C5A-8140-3D5A-F7B13AC0F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5141E-95FB-4542-99E2-621C753B75D2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5ADA1-33AA-DF7A-3BDC-30308D3A1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FD810-8EAB-929B-AD16-234E5956E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89AD7-17E7-BF40-9282-AA9370ED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8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62C7A-060F-B3CF-C06A-1017872B3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CC6C51-99FF-E342-A948-BA2DFD36893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7500" y="357415"/>
            <a:ext cx="2743200" cy="27432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B3845DF-DD1A-5D01-8E1A-BEAC9D36F58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605814" y="357415"/>
            <a:ext cx="2743200" cy="27432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944D1D7-AB00-BBBB-8C64-CDB71EB2653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17500" y="3757386"/>
            <a:ext cx="2743200" cy="27432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3CB659C-E2BE-B4F9-8348-A729DD8260F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605814" y="3757386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165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toon character with a speech bubble&#10;&#10;Description automatically generated">
            <a:extLst>
              <a:ext uri="{FF2B5EF4-FFF2-40B4-BE49-F238E27FC236}">
                <a16:creationId xmlns:a16="http://schemas.microsoft.com/office/drawing/2014/main" id="{42A1C2D8-1A52-6C97-9579-82DE37F34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357415"/>
            <a:ext cx="2743200" cy="27432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0FAACDE-8A18-A66B-F44C-93D0E7CBA32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605814" y="357415"/>
            <a:ext cx="2743200" cy="27432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73BC5C9-2DBF-AFF8-7F72-BB758EA3604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17500" y="3757386"/>
            <a:ext cx="2743200" cy="27432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1A47B10-5D42-5A4B-2CA2-70694F7C537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605814" y="3757386"/>
            <a:ext cx="2743200" cy="2743200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6FC8593D-1FCE-DA8A-61AF-48221F1A143A}"/>
              </a:ext>
            </a:extLst>
          </p:cNvPr>
          <p:cNvGrpSpPr/>
          <p:nvPr/>
        </p:nvGrpSpPr>
        <p:grpSpPr>
          <a:xfrm>
            <a:off x="3294743" y="1271815"/>
            <a:ext cx="8579758" cy="4314371"/>
            <a:chOff x="3294743" y="1271815"/>
            <a:chExt cx="8579758" cy="4314371"/>
          </a:xfrm>
        </p:grpSpPr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7EE19436-4FA3-A65A-7790-CC10F2FE545A}"/>
                </a:ext>
              </a:extLst>
            </p:cNvPr>
            <p:cNvSpPr/>
            <p:nvPr/>
          </p:nvSpPr>
          <p:spPr>
            <a:xfrm>
              <a:off x="3294743" y="1271815"/>
              <a:ext cx="1143000" cy="914400"/>
            </a:xfrm>
            <a:prstGeom prst="rightArrow">
              <a:avLst>
                <a:gd name="adj1" fmla="val 34127"/>
                <a:gd name="adj2" fmla="val 50000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pic>
          <p:nvPicPr>
            <p:cNvPr id="18" name="Graphic 17" descr="Question Mark with solid fill">
              <a:extLst>
                <a:ext uri="{FF2B5EF4-FFF2-40B4-BE49-F238E27FC236}">
                  <a16:creationId xmlns:a16="http://schemas.microsoft.com/office/drawing/2014/main" id="{8E65F387-4AC6-0981-09CE-D23253773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671787" y="1271815"/>
              <a:ext cx="914400" cy="914400"/>
            </a:xfrm>
            <a:prstGeom prst="rect">
              <a:avLst/>
            </a:prstGeom>
          </p:spPr>
        </p:pic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EC864F72-B019-04D5-8C62-B649FFEA2EDD}"/>
                </a:ext>
              </a:extLst>
            </p:cNvPr>
            <p:cNvSpPr/>
            <p:nvPr/>
          </p:nvSpPr>
          <p:spPr>
            <a:xfrm>
              <a:off x="9583057" y="1271815"/>
              <a:ext cx="1143000" cy="914400"/>
            </a:xfrm>
            <a:prstGeom prst="rightArrow">
              <a:avLst>
                <a:gd name="adj1" fmla="val 34127"/>
                <a:gd name="adj2" fmla="val 50000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pic>
          <p:nvPicPr>
            <p:cNvPr id="36" name="Graphic 35" descr="Question Mark with solid fill">
              <a:extLst>
                <a:ext uri="{FF2B5EF4-FFF2-40B4-BE49-F238E27FC236}">
                  <a16:creationId xmlns:a16="http://schemas.microsoft.com/office/drawing/2014/main" id="{A3CFCF30-C92D-0257-539B-4102698AF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960101" y="1271815"/>
              <a:ext cx="914400" cy="914400"/>
            </a:xfrm>
            <a:prstGeom prst="rect">
              <a:avLst/>
            </a:prstGeom>
          </p:spPr>
        </p:pic>
        <p:sp>
          <p:nvSpPr>
            <p:cNvPr id="31" name="Right Arrow 30">
              <a:extLst>
                <a:ext uri="{FF2B5EF4-FFF2-40B4-BE49-F238E27FC236}">
                  <a16:creationId xmlns:a16="http://schemas.microsoft.com/office/drawing/2014/main" id="{93A908AF-9151-2D61-CFF6-E3F8DD76A5E6}"/>
                </a:ext>
              </a:extLst>
            </p:cNvPr>
            <p:cNvSpPr/>
            <p:nvPr/>
          </p:nvSpPr>
          <p:spPr>
            <a:xfrm>
              <a:off x="3294743" y="4671786"/>
              <a:ext cx="1143000" cy="914400"/>
            </a:xfrm>
            <a:prstGeom prst="rightArrow">
              <a:avLst>
                <a:gd name="adj1" fmla="val 34127"/>
                <a:gd name="adj2" fmla="val 50000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pic>
          <p:nvPicPr>
            <p:cNvPr id="32" name="Graphic 31" descr="Question Mark with solid fill">
              <a:extLst>
                <a:ext uri="{FF2B5EF4-FFF2-40B4-BE49-F238E27FC236}">
                  <a16:creationId xmlns:a16="http://schemas.microsoft.com/office/drawing/2014/main" id="{F724EE7E-B35F-CEB1-418A-AA9190CD5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671787" y="4671786"/>
              <a:ext cx="914400" cy="914400"/>
            </a:xfrm>
            <a:prstGeom prst="rect">
              <a:avLst/>
            </a:prstGeom>
          </p:spPr>
        </p:pic>
        <p:sp>
          <p:nvSpPr>
            <p:cNvPr id="39" name="Right Arrow 38">
              <a:extLst>
                <a:ext uri="{FF2B5EF4-FFF2-40B4-BE49-F238E27FC236}">
                  <a16:creationId xmlns:a16="http://schemas.microsoft.com/office/drawing/2014/main" id="{9FE30D2E-902D-1E4B-DDE9-2AEE0352132C}"/>
                </a:ext>
              </a:extLst>
            </p:cNvPr>
            <p:cNvSpPr/>
            <p:nvPr/>
          </p:nvSpPr>
          <p:spPr>
            <a:xfrm>
              <a:off x="9583057" y="4671786"/>
              <a:ext cx="1143000" cy="914400"/>
            </a:xfrm>
            <a:prstGeom prst="rightArrow">
              <a:avLst>
                <a:gd name="adj1" fmla="val 34127"/>
                <a:gd name="adj2" fmla="val 50000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pic>
          <p:nvPicPr>
            <p:cNvPr id="40" name="Graphic 39" descr="Question Mark with solid fill">
              <a:extLst>
                <a:ext uri="{FF2B5EF4-FFF2-40B4-BE49-F238E27FC236}">
                  <a16:creationId xmlns:a16="http://schemas.microsoft.com/office/drawing/2014/main" id="{EE8DA838-E72D-8E13-267E-6E4C3675F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960101" y="4671786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20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915298-40E3-09FA-559B-D70A60560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22" y="1047750"/>
            <a:ext cx="2527300" cy="4762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5D98DE-232F-4E98-8296-07911E3F1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6660" y="2835746"/>
            <a:ext cx="2733919" cy="2974504"/>
          </a:xfrm>
          <a:prstGeom prst="rect">
            <a:avLst/>
          </a:prstGeom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id="{6EE2B461-0A67-F163-A0DE-FCE00898D585}"/>
              </a:ext>
            </a:extLst>
          </p:cNvPr>
          <p:cNvSpPr/>
          <p:nvPr/>
        </p:nvSpPr>
        <p:spPr>
          <a:xfrm rot="2966620">
            <a:off x="4006361" y="404447"/>
            <a:ext cx="1266092" cy="2391508"/>
          </a:xfrm>
          <a:prstGeom prst="downArrow">
            <a:avLst>
              <a:gd name="adj1" fmla="val 32508"/>
              <a:gd name="adj2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65CBF3BA-FBA8-0BBA-8A92-32BF282903ED}"/>
              </a:ext>
            </a:extLst>
          </p:cNvPr>
          <p:cNvSpPr/>
          <p:nvPr/>
        </p:nvSpPr>
        <p:spPr>
          <a:xfrm rot="18633380" flipH="1">
            <a:off x="6919548" y="381003"/>
            <a:ext cx="1266092" cy="2391508"/>
          </a:xfrm>
          <a:prstGeom prst="downArrow">
            <a:avLst>
              <a:gd name="adj1" fmla="val 32508"/>
              <a:gd name="adj2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7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879FA5-1F42-5EE9-323B-99E933C5BB7C}"/>
              </a:ext>
            </a:extLst>
          </p:cNvPr>
          <p:cNvGrpSpPr/>
          <p:nvPr/>
        </p:nvGrpSpPr>
        <p:grpSpPr>
          <a:xfrm>
            <a:off x="368299" y="2039817"/>
            <a:ext cx="11455403" cy="4233797"/>
            <a:chOff x="333129" y="2039817"/>
            <a:chExt cx="11455403" cy="423379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304EFF7-C016-391A-D4FB-B3B59163B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129" y="2039817"/>
              <a:ext cx="3657600" cy="4233797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86F5C7A-7652-4D7C-027D-92F9CA0AB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30932" y="2089921"/>
              <a:ext cx="3657600" cy="4183693"/>
            </a:xfrm>
            <a:prstGeom prst="rect">
              <a:avLst/>
            </a:prstGeom>
          </p:spPr>
        </p:pic>
      </p:grpSp>
      <p:sp>
        <p:nvSpPr>
          <p:cNvPr id="5" name="Down Arrow 4">
            <a:extLst>
              <a:ext uri="{FF2B5EF4-FFF2-40B4-BE49-F238E27FC236}">
                <a16:creationId xmlns:a16="http://schemas.microsoft.com/office/drawing/2014/main" id="{D7E330A0-570F-5B53-782B-A4924160AED6}"/>
              </a:ext>
            </a:extLst>
          </p:cNvPr>
          <p:cNvSpPr/>
          <p:nvPr/>
        </p:nvSpPr>
        <p:spPr>
          <a:xfrm rot="2966620">
            <a:off x="4006361" y="404447"/>
            <a:ext cx="1266092" cy="2391508"/>
          </a:xfrm>
          <a:prstGeom prst="downArrow">
            <a:avLst>
              <a:gd name="adj1" fmla="val 32508"/>
              <a:gd name="adj2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A4D6D935-0F8B-EE12-9802-DEC548029176}"/>
              </a:ext>
            </a:extLst>
          </p:cNvPr>
          <p:cNvSpPr/>
          <p:nvPr/>
        </p:nvSpPr>
        <p:spPr>
          <a:xfrm rot="18633380" flipH="1">
            <a:off x="6919548" y="381003"/>
            <a:ext cx="1266092" cy="2391508"/>
          </a:xfrm>
          <a:prstGeom prst="downArrow">
            <a:avLst>
              <a:gd name="adj1" fmla="val 32508"/>
              <a:gd name="adj2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2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A4C1B-E3B5-739C-9792-279739B77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toon character with a speech bubble&#10;&#10;Description automatically generated">
            <a:extLst>
              <a:ext uri="{FF2B5EF4-FFF2-40B4-BE49-F238E27FC236}">
                <a16:creationId xmlns:a16="http://schemas.microsoft.com/office/drawing/2014/main" id="{5B22345B-6393-B740-8392-4DC4881F6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357415"/>
            <a:ext cx="2743200" cy="27432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26D68A3-0554-317B-E7D4-90CD40095D4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605814" y="357415"/>
            <a:ext cx="2743200" cy="27432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43AEB6C-9739-1077-DA4A-2E379E3B42E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17500" y="3757386"/>
            <a:ext cx="2743200" cy="27432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436DF55-8B1E-5D01-BCCE-773E1789FBC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605814" y="3757386"/>
            <a:ext cx="2743200" cy="2743200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55E174E3-60B2-82C8-F229-290D196EBF06}"/>
              </a:ext>
            </a:extLst>
          </p:cNvPr>
          <p:cNvGrpSpPr/>
          <p:nvPr/>
        </p:nvGrpSpPr>
        <p:grpSpPr>
          <a:xfrm>
            <a:off x="3294743" y="1271815"/>
            <a:ext cx="8579758" cy="4314371"/>
            <a:chOff x="3294743" y="1271815"/>
            <a:chExt cx="8579758" cy="4314371"/>
          </a:xfrm>
        </p:grpSpPr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F6F68C5B-120B-F670-F546-258F0F9FEAD8}"/>
                </a:ext>
              </a:extLst>
            </p:cNvPr>
            <p:cNvSpPr/>
            <p:nvPr/>
          </p:nvSpPr>
          <p:spPr>
            <a:xfrm>
              <a:off x="3294743" y="1271815"/>
              <a:ext cx="1143000" cy="914400"/>
            </a:xfrm>
            <a:prstGeom prst="rightArrow">
              <a:avLst>
                <a:gd name="adj1" fmla="val 34127"/>
                <a:gd name="adj2" fmla="val 50000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pic>
          <p:nvPicPr>
            <p:cNvPr id="18" name="Graphic 17" descr="Question Mark with solid fill">
              <a:extLst>
                <a:ext uri="{FF2B5EF4-FFF2-40B4-BE49-F238E27FC236}">
                  <a16:creationId xmlns:a16="http://schemas.microsoft.com/office/drawing/2014/main" id="{9C4D4811-A932-6B52-5E16-07C2233F0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671787" y="1271815"/>
              <a:ext cx="914400" cy="914400"/>
            </a:xfrm>
            <a:prstGeom prst="rect">
              <a:avLst/>
            </a:prstGeom>
          </p:spPr>
        </p:pic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71D40938-DCB3-199C-6310-AC57CA796CFC}"/>
                </a:ext>
              </a:extLst>
            </p:cNvPr>
            <p:cNvSpPr/>
            <p:nvPr/>
          </p:nvSpPr>
          <p:spPr>
            <a:xfrm>
              <a:off x="9583057" y="1271815"/>
              <a:ext cx="1143000" cy="914400"/>
            </a:xfrm>
            <a:prstGeom prst="rightArrow">
              <a:avLst>
                <a:gd name="adj1" fmla="val 34127"/>
                <a:gd name="adj2" fmla="val 50000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pic>
          <p:nvPicPr>
            <p:cNvPr id="36" name="Graphic 35" descr="Question Mark with solid fill">
              <a:extLst>
                <a:ext uri="{FF2B5EF4-FFF2-40B4-BE49-F238E27FC236}">
                  <a16:creationId xmlns:a16="http://schemas.microsoft.com/office/drawing/2014/main" id="{9A2E47A9-919A-2A8A-2EF8-7030BDDF8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960101" y="1271815"/>
              <a:ext cx="914400" cy="914400"/>
            </a:xfrm>
            <a:prstGeom prst="rect">
              <a:avLst/>
            </a:prstGeom>
          </p:spPr>
        </p:pic>
        <p:sp>
          <p:nvSpPr>
            <p:cNvPr id="31" name="Right Arrow 30">
              <a:extLst>
                <a:ext uri="{FF2B5EF4-FFF2-40B4-BE49-F238E27FC236}">
                  <a16:creationId xmlns:a16="http://schemas.microsoft.com/office/drawing/2014/main" id="{AF375B26-7E43-942A-9900-8C8FD3C90410}"/>
                </a:ext>
              </a:extLst>
            </p:cNvPr>
            <p:cNvSpPr/>
            <p:nvPr/>
          </p:nvSpPr>
          <p:spPr>
            <a:xfrm>
              <a:off x="3294743" y="4671786"/>
              <a:ext cx="1143000" cy="914400"/>
            </a:xfrm>
            <a:prstGeom prst="rightArrow">
              <a:avLst>
                <a:gd name="adj1" fmla="val 34127"/>
                <a:gd name="adj2" fmla="val 50000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pic>
          <p:nvPicPr>
            <p:cNvPr id="32" name="Graphic 31" descr="Question Mark with solid fill">
              <a:extLst>
                <a:ext uri="{FF2B5EF4-FFF2-40B4-BE49-F238E27FC236}">
                  <a16:creationId xmlns:a16="http://schemas.microsoft.com/office/drawing/2014/main" id="{78769B95-29EE-B6E2-7CA8-0C1DDC26A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671787" y="4671786"/>
              <a:ext cx="914400" cy="914400"/>
            </a:xfrm>
            <a:prstGeom prst="rect">
              <a:avLst/>
            </a:prstGeom>
          </p:spPr>
        </p:pic>
        <p:sp>
          <p:nvSpPr>
            <p:cNvPr id="39" name="Right Arrow 38">
              <a:extLst>
                <a:ext uri="{FF2B5EF4-FFF2-40B4-BE49-F238E27FC236}">
                  <a16:creationId xmlns:a16="http://schemas.microsoft.com/office/drawing/2014/main" id="{5DF8AC30-4B9D-DA42-8864-775F31687AA0}"/>
                </a:ext>
              </a:extLst>
            </p:cNvPr>
            <p:cNvSpPr/>
            <p:nvPr/>
          </p:nvSpPr>
          <p:spPr>
            <a:xfrm>
              <a:off x="9583057" y="4671786"/>
              <a:ext cx="1143000" cy="914400"/>
            </a:xfrm>
            <a:prstGeom prst="rightArrow">
              <a:avLst>
                <a:gd name="adj1" fmla="val 34127"/>
                <a:gd name="adj2" fmla="val 50000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pic>
          <p:nvPicPr>
            <p:cNvPr id="40" name="Graphic 39" descr="Question Mark with solid fill">
              <a:extLst>
                <a:ext uri="{FF2B5EF4-FFF2-40B4-BE49-F238E27FC236}">
                  <a16:creationId xmlns:a16="http://schemas.microsoft.com/office/drawing/2014/main" id="{CD6141A7-2273-39AE-4537-285F135FC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960101" y="4671786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7135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138</Words>
  <Application>Microsoft Macintosh PowerPoint</Application>
  <PresentationFormat>Widescreen</PresentationFormat>
  <Paragraphs>24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STEIN</dc:creator>
  <cp:lastModifiedBy>ANDREA STEIN</cp:lastModifiedBy>
  <cp:revision>2</cp:revision>
  <dcterms:created xsi:type="dcterms:W3CDTF">2024-01-27T17:16:42Z</dcterms:created>
  <dcterms:modified xsi:type="dcterms:W3CDTF">2024-01-27T18:01:39Z</dcterms:modified>
</cp:coreProperties>
</file>