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5271"/>
  </p:normalViewPr>
  <p:slideViewPr>
    <p:cSldViewPr snapToGrid="0" showGuides="1">
      <p:cViewPr varScale="1">
        <p:scale>
          <a:sx n="66" d="100"/>
          <a:sy n="66" d="100"/>
        </p:scale>
        <p:origin x="10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A01F9-B4FB-D445-BB20-08710756ED7C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5A12F-0C91-884D-8811-63761886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9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 job! Now, there’s one thing that will be different about the real game.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real game, you won’t be looking at pictures of human people.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You’ll be looking at pictures of aliens called Wuggles. #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Here’s what you need to know about Wuggles: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Wuggles are friendly aliens that live on a faraway planet. #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Also, Wuggles can talk! # But they don’t speak the same language we do. They have their own language,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Wugglese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Wuggles have feelings, just like us. # But their feelings can look different from our feelings.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5A12F-0C91-884D-8811-637618865D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6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EBCE-9867-C5FE-E56F-C185D7430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FCF68-D407-6E70-334C-170BEB36C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12DE1-256A-DFF4-98A4-52642D05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8935-51AD-96B6-FC30-9A4D858B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3DE8-E97D-88F3-F3D7-A8928E4E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7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297C-C07E-C0DF-C714-1971E237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05B10-615B-5A8F-47F2-97BFC6B70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A033-8A3D-5389-4C58-D0D53BC7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B7B4D-AD9F-382E-52A0-36127B22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879C-2CDF-CE4F-334C-16CDB313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8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8EABB-58DD-7FA3-7F56-FE9041AB3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AEDEE-65BF-94E3-D470-6774FFD4B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3F29-5778-4145-D85C-CB986B5B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CE9E-0345-5C20-B8EE-377AA45D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5A834-9F6C-F0CD-06D1-8834AF21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561C-771D-742F-A892-6EFF7640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E3A3-35DE-356B-6E21-AD8E3B32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2D9D-1143-8E3E-85E9-821F5794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4183-F269-C25A-9B8E-55C569B0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CA570-F088-5101-3CF3-6BBEB64E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7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B566-256A-9EFA-C609-77529185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45804-FCBB-B62E-8534-B451302F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E301-1BB9-D9D0-A583-A069F310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E45A5-19FA-3564-FB2A-644CB556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44AAE-0EFC-1228-CBBC-DF43D39F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0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2B44-D4F5-A7CD-7C30-026BA6B4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E295-B2CB-2B8F-6879-25FD9580D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50161-5F27-CFD4-3DEB-FCA87EBEB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D2FC6-64E3-2348-92B5-C796E989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255ED-EFE0-571B-E7D6-F6AB91A6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9D44-6263-75AA-2B21-53C63ECE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E6BA-2BCA-E3E1-72D1-43D7071C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6E6A-7898-2C16-71E4-1F261A913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2DEAA-2B3E-F64D-F4DE-01DC88A50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ABAC1-3D31-F650-5EDB-C2D8938D9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CE5CA-BE77-B08C-27CB-7F266B910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DE2D0-2444-7033-5C87-3249D519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178D8-FF97-6D61-800E-A8AA7537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25FDF-D12E-2739-C846-FE141DE8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4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D1FB-D3AC-2277-B2B6-C4D9A3D4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418FD-C3E6-74C2-90C0-F17D80D5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ABE4B-51BD-85BC-8764-31F6E209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2ED3E-A39C-E575-DE56-0E5605C0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DE372-0E8D-F22B-1BB8-14D543B9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138B6-5BCD-81FE-D8CE-24EA2A15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061A2-1677-43E5-676E-D702805D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5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8AA0-EAB5-55B8-3B89-38DC9426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F96F-429D-EC99-99C0-16E8B9C4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99337-B6DC-7A01-BAF3-07D29EED8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2AC04-09DE-9367-2E73-0DE08150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A026E-E217-1711-4C88-23667123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366D-70BC-F1C7-BA23-4C3C0E6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8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003C-4837-F94A-CF6F-6D31B6FC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EE6FF-596B-4030-15AA-4AF9F0861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F793-DF75-13AE-04F2-01CECC052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760EB-42BA-4D39-12F6-F6B16D4A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E257A-8964-6396-78D0-E8D9F279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7C2B-2836-9A3F-6ACF-F19213D1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4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1A7E3-2151-98E0-323A-121F10AD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C39BD-DF61-30C7-697C-FDF2A9AEF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76A12-3F74-20D5-7BED-2208DAD3E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D1A5-8644-0449-83CE-E1150942F954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5BC8-C995-CCB6-EB5E-9A3B98A1C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6834-A2D6-84EA-FC9D-A92FBEA2B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0C61F1-6A3B-7484-A9E8-95168870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828800"/>
            <a:ext cx="5029200" cy="5029200"/>
          </a:xfrm>
          <a:prstGeom prst="rect">
            <a:avLst/>
          </a:prstGeom>
        </p:spPr>
      </p:pic>
      <p:pic>
        <p:nvPicPr>
          <p:cNvPr id="10" name="Graphic 9" descr="Two speech bubbles">
            <a:extLst>
              <a:ext uri="{FF2B5EF4-FFF2-40B4-BE49-F238E27FC236}">
                <a16:creationId xmlns:a16="http://schemas.microsoft.com/office/drawing/2014/main" id="{50C33C13-26E0-5433-979C-C90D83587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7200" y="-217716"/>
            <a:ext cx="3657600" cy="3657600"/>
          </a:xfrm>
          <a:prstGeom prst="rect">
            <a:avLst/>
          </a:prstGeom>
        </p:spPr>
      </p:pic>
      <p:pic>
        <p:nvPicPr>
          <p:cNvPr id="8" name="Graphic 7" descr="Planet Saturn">
            <a:extLst>
              <a:ext uri="{FF2B5EF4-FFF2-40B4-BE49-F238E27FC236}">
                <a16:creationId xmlns:a16="http://schemas.microsoft.com/office/drawing/2014/main" id="{67CAE874-EE4D-B2EA-D7DD-800164759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315" y="1600200"/>
            <a:ext cx="3657600" cy="3657600"/>
          </a:xfrm>
          <a:prstGeom prst="rect">
            <a:avLst/>
          </a:prstGeom>
        </p:spPr>
      </p:pic>
      <p:pic>
        <p:nvPicPr>
          <p:cNvPr id="12" name="Graphic 11" descr="Hearts">
            <a:extLst>
              <a:ext uri="{FF2B5EF4-FFF2-40B4-BE49-F238E27FC236}">
                <a16:creationId xmlns:a16="http://schemas.microsoft.com/office/drawing/2014/main" id="{B4F323F2-5BB5-B43E-1852-4A2A3A8023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7086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0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119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4</cp:revision>
  <dcterms:created xsi:type="dcterms:W3CDTF">2024-01-27T16:49:45Z</dcterms:created>
  <dcterms:modified xsi:type="dcterms:W3CDTF">2024-01-27T17:18:49Z</dcterms:modified>
</cp:coreProperties>
</file>