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20" userDrawn="1">
          <p15:clr>
            <a:srgbClr val="A4A3A4"/>
          </p15:clr>
        </p15:guide>
        <p15:guide id="2" pos="4272" userDrawn="1">
          <p15:clr>
            <a:srgbClr val="A4A3A4"/>
          </p15:clr>
        </p15:guide>
        <p15:guide id="3" orient="horz" pos="22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73333"/>
  </p:normalViewPr>
  <p:slideViewPr>
    <p:cSldViewPr snapToGrid="0">
      <p:cViewPr varScale="1">
        <p:scale>
          <a:sx n="75" d="100"/>
          <a:sy n="75" d="100"/>
        </p:scale>
        <p:origin x="1864" y="176"/>
      </p:cViewPr>
      <p:guideLst>
        <p:guide orient="horz" pos="1920"/>
        <p:guide pos="4272"/>
        <p:guide orient="horz" pos="2208"/>
      </p:guideLst>
    </p:cSldViewPr>
  </p:slideViewPr>
  <p:notesTextViewPr>
    <p:cViewPr>
      <p:scale>
        <a:sx n="1" d="1"/>
        <a:sy n="1" d="1"/>
      </p:scale>
      <p:origin x="0" y="-208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C865E1-4CD8-1646-AD3B-38D4F18BEC9D}" type="datetimeFigureOut">
              <a:rPr lang="en-US" smtClean="0"/>
              <a:t>1/27/24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A6F4BA-D916-1F4A-A36F-1BFB60425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544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13.33  by 7.5</a:t>
            </a:r>
          </a:p>
          <a:p>
            <a:endParaRPr lang="en-US" dirty="0"/>
          </a:p>
          <a:p>
            <a:r>
              <a:rPr lang="en-US" dirty="0"/>
              <a:t>Left: (6.67-6.33)/13.33 = 2.5%</a:t>
            </a:r>
          </a:p>
          <a:p>
            <a:r>
              <a:rPr lang="en-US" dirty="0"/>
              <a:t>Top: (3.75-2.79)/7.5 = 12.8%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ym typeface="Wingdings" pitchFamily="2" charset="2"/>
              </a:rPr>
              <a:t>Width: 5.56/13.33 = 42%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Left</a:t>
            </a:r>
            <a:r>
              <a:rPr lang="en-US" dirty="0">
                <a:sym typeface="Wingdings" pitchFamily="2" charset="2"/>
              </a:rPr>
              <a:t>: (6.67+0.83)/13.33 = 56%</a:t>
            </a:r>
          </a:p>
          <a:p>
            <a:r>
              <a:rPr lang="en-US" dirty="0">
                <a:sym typeface="Wingdings" pitchFamily="2" charset="2"/>
              </a:rPr>
              <a:t>Top: 0%</a:t>
            </a:r>
          </a:p>
          <a:p>
            <a:r>
              <a:rPr lang="en-US" dirty="0">
                <a:sym typeface="Wingdings" pitchFamily="2" charset="2"/>
              </a:rPr>
              <a:t>Width: 2.6/13.33 = 1</a:t>
            </a:r>
            <a:r>
              <a:rPr lang="en-US" i="1" dirty="0">
                <a:sym typeface="Wingdings" pitchFamily="2" charset="2"/>
              </a:rPr>
              <a:t>9.5%</a:t>
            </a:r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Left: (6.67+3.83)/13.33 = 79%</a:t>
            </a:r>
          </a:p>
          <a:p>
            <a:r>
              <a:rPr lang="en-US" dirty="0">
                <a:sym typeface="Wingdings" pitchFamily="2" charset="2"/>
              </a:rPr>
              <a:t>Top: 0%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ym typeface="Wingdings" pitchFamily="2" charset="2"/>
              </a:rPr>
              <a:t>Width: 2.6/13.33 = 1</a:t>
            </a:r>
            <a:r>
              <a:rPr lang="en-US" i="1" dirty="0">
                <a:sym typeface="Wingdings" pitchFamily="2" charset="2"/>
              </a:rPr>
              <a:t>9.5%</a:t>
            </a:r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ym typeface="Wingdings" pitchFamily="2" charset="2"/>
              </a:rPr>
              <a:t>Left: (6.67+0.83)/13.33 = 56%</a:t>
            </a:r>
          </a:p>
          <a:p>
            <a:r>
              <a:rPr lang="en-US" dirty="0"/>
              <a:t>Top: 50%</a:t>
            </a:r>
          </a:p>
          <a:p>
            <a:endParaRPr lang="en-US" dirty="0"/>
          </a:p>
          <a:p>
            <a:r>
              <a:rPr lang="en-US" dirty="0"/>
              <a:t>Left: </a:t>
            </a:r>
            <a:r>
              <a:rPr lang="en-US" dirty="0">
                <a:sym typeface="Wingdings" pitchFamily="2" charset="2"/>
              </a:rPr>
              <a:t>(6.67+3.83)/13.33 =  79%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ym typeface="Wingdings" pitchFamily="2" charset="2"/>
              </a:rPr>
              <a:t>Top: </a:t>
            </a:r>
            <a:r>
              <a:rPr lang="en-US" dirty="0"/>
              <a:t>50%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Arrow</a:t>
            </a:r>
          </a:p>
          <a:p>
            <a:r>
              <a:rPr lang="en-US" dirty="0"/>
              <a:t>Left</a:t>
            </a:r>
            <a:r>
              <a:rPr lang="en-US" b="0" dirty="0"/>
              <a:t>: (6.67-.5)/13.33 = 46.3%</a:t>
            </a:r>
          </a:p>
          <a:p>
            <a:r>
              <a:rPr lang="en-US" b="0" dirty="0"/>
              <a:t>Top: (3.75-.42)/7.5 = 44.4%</a:t>
            </a:r>
          </a:p>
          <a:p>
            <a:r>
              <a:rPr lang="en-US" b="0" dirty="0"/>
              <a:t>Width: (.46+.71)/13.33 = 8.8%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A6F4BA-D916-1F4A-A36F-1BFB6042555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716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6FA08-13D1-68E5-FB97-2D0B8EEE50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85F9DB-33AE-0584-512A-390F08AFE0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2AF1E-B0FD-070D-C044-0802DE673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A6281-37A2-A840-978F-FC9CB7993506}" type="datetimeFigureOut">
              <a:rPr lang="en-US" smtClean="0"/>
              <a:t>1/27/24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82089-DE5A-2695-0900-9B99EF51C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F719B-7D31-8281-6771-ED4DC95F8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C3D84-740B-8347-B422-A7C8FE651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396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731B8-2C97-CECF-5FAD-F1E0DCA36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1D7DC3-A4CF-A165-0B8B-FB4FDBA88D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5F4D6-7CB5-02A4-ADD1-4C6682292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A6281-37A2-A840-978F-FC9CB7993506}" type="datetimeFigureOut">
              <a:rPr lang="en-US" smtClean="0"/>
              <a:t>1/27/24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0EB34-19B5-C875-816B-65D9A92DE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5E662-FD83-506A-BBAE-622C393FE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C3D84-740B-8347-B422-A7C8FE651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643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55F533-9A35-23E6-5DEC-FD15C25C04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7C8F1F-20FF-B8AB-C963-33817C7B93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1463E-205F-479A-4D61-39679C348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A6281-37A2-A840-978F-FC9CB7993506}" type="datetimeFigureOut">
              <a:rPr lang="en-US" smtClean="0"/>
              <a:t>1/27/24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3B20F-5A50-D2E2-C8CD-727DA7A2A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53038-A8FB-5AF8-DB25-A51D7AF77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C3D84-740B-8347-B422-A7C8FE651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771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5DB97-9683-A1AE-2944-293E5A820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FD5AD-D95A-1D33-F280-550F3D49C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B73852-BEF7-5535-1686-FB66BF43A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A6281-37A2-A840-978F-FC9CB7993506}" type="datetimeFigureOut">
              <a:rPr lang="en-US" smtClean="0"/>
              <a:t>1/27/24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AE50D-E3D7-D217-0533-4963B83B8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64440-0650-69B2-0068-A7B385419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C3D84-740B-8347-B422-A7C8FE651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583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1EDDA-541C-69AC-A5DF-E39DBEE2C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5E1374-0176-940D-3A98-5BCF30F09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88A575-A118-D40F-9BBD-1DBD9830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A6281-37A2-A840-978F-FC9CB7993506}" type="datetimeFigureOut">
              <a:rPr lang="en-US" smtClean="0"/>
              <a:t>1/27/24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FAB7E-5736-DFAC-9CA2-989EB4D83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D12DB-EE95-9A1F-F2C6-1272CD9CA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C3D84-740B-8347-B422-A7C8FE651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395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3170D-1F3B-7B26-6E6A-1A2B80159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DB00D-A9CC-C889-AA3A-D4ADA3BB8F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C9961C-B838-EB13-41B8-77C363BE44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83B06F-CD94-3B8D-6B13-97BF76109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A6281-37A2-A840-978F-FC9CB7993506}" type="datetimeFigureOut">
              <a:rPr lang="en-US" smtClean="0"/>
              <a:t>1/27/24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CE16A7-861A-02BA-3F06-91FB4ED51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E5AD1-5074-2F3B-3D04-786C07817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C3D84-740B-8347-B422-A7C8FE651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360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994E1-7305-9845-E1F0-DE8CC90A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24A9D8-84A5-5DA6-43C0-314A31FCA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95CA97-2E34-BDE4-A42A-8EB4B39FEB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A794E4-31A5-6F99-5A9B-49F950E98A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663F04-9FF6-4A96-B791-1EC5A8C57F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D21AA2-3C10-F563-6DB6-62C658629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A6281-37A2-A840-978F-FC9CB7993506}" type="datetimeFigureOut">
              <a:rPr lang="en-US" smtClean="0"/>
              <a:t>1/27/24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EF4A91-3436-A9A8-EE9E-0939FE351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805FFA-9703-1FCB-EE5E-93A44E90A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C3D84-740B-8347-B422-A7C8FE651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711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E8140-5F53-F540-4288-74995E8D6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CC1F57-AA4E-1D1C-3C76-7082905B7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A6281-37A2-A840-978F-FC9CB7993506}" type="datetimeFigureOut">
              <a:rPr lang="en-US" smtClean="0"/>
              <a:t>1/27/24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7240E7-0E98-10C6-90F7-2FCC8ABD3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F00B8E-377E-C50B-7474-99C5C73FF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C3D84-740B-8347-B422-A7C8FE651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555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751D1F-7554-58B6-BA9F-24D595D19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A6281-37A2-A840-978F-FC9CB7993506}" type="datetimeFigureOut">
              <a:rPr lang="en-US" smtClean="0"/>
              <a:t>1/27/24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7D39EC-E28B-1908-31DB-F13BAB343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E2FD50-BA43-F1CA-9A31-EF736060C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C3D84-740B-8347-B422-A7C8FE651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446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9B841-3943-2A63-5869-85D3DDD8C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BEDF5-5545-2E56-3A7A-869AB93DD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74C2E0-2AB8-11E7-61C0-A52457C2EA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4F7F8-ABC3-9DC2-B89D-63680076F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A6281-37A2-A840-978F-FC9CB7993506}" type="datetimeFigureOut">
              <a:rPr lang="en-US" smtClean="0"/>
              <a:t>1/27/24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6C89DD-010F-278E-45A3-EF7CDCCD8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CE486A-BC59-AD7F-19A0-71309B9FC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C3D84-740B-8347-B422-A7C8FE651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9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B8CBF-965F-8DCD-FDC2-127FC1F8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23204F-5F9C-C5E4-3021-BAF1700C25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2C3B14-07C6-F907-2D4E-9A03BF4399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5B22B2-AFE7-0BF7-6173-F2723995E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A6281-37A2-A840-978F-FC9CB7993506}" type="datetimeFigureOut">
              <a:rPr lang="en-US" smtClean="0"/>
              <a:t>1/27/24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AEBF1E-AAD9-AD39-9B87-384913EEB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E8D518-6FA0-172A-2C1F-46B027461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C3D84-740B-8347-B422-A7C8FE651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140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855FEA-3B1E-2D26-25A7-8008BD966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8D2859-01ED-4ECA-08D8-BAA500DF4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452D97-5EEC-46E1-87FB-37CB3BEC96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AA6281-37A2-A840-978F-FC9CB7993506}" type="datetimeFigureOut">
              <a:rPr lang="en-US" smtClean="0"/>
              <a:t>1/27/24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4CD76-029E-6486-26EA-FF0591A26D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D8E13-091A-CD04-EC15-811E6AD452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C3D84-740B-8347-B422-A7C8FE651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991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150A428-3036-B8E5-9A50-9F861D3031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511" y="886968"/>
            <a:ext cx="5084064" cy="5084064"/>
          </a:xfrm>
          <a:prstGeom prst="rect">
            <a:avLst/>
          </a:prstGeom>
        </p:spPr>
      </p:pic>
      <p:pic>
        <p:nvPicPr>
          <p:cNvPr id="14" name="Picture 13" descr="A cartoon of a pink alien&#10;&#10;Description automatically generated">
            <a:extLst>
              <a:ext uri="{FF2B5EF4-FFF2-40B4-BE49-F238E27FC236}">
                <a16:creationId xmlns:a16="http://schemas.microsoft.com/office/drawing/2014/main" id="{D26DE874-DAC3-0FBE-1E55-938CE19669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7984" y="0"/>
            <a:ext cx="2379726" cy="3172968"/>
          </a:xfrm>
          <a:prstGeom prst="rect">
            <a:avLst/>
          </a:prstGeom>
        </p:spPr>
      </p:pic>
      <p:pic>
        <p:nvPicPr>
          <p:cNvPr id="16" name="Picture 15" descr="A cartoon of a pink and blue creature&#10;&#10;Description automatically generated">
            <a:extLst>
              <a:ext uri="{FF2B5EF4-FFF2-40B4-BE49-F238E27FC236}">
                <a16:creationId xmlns:a16="http://schemas.microsoft.com/office/drawing/2014/main" id="{39B18693-CB15-C3B5-13ED-52B7795184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16877" y="0"/>
            <a:ext cx="2379726" cy="3172968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6F86DFBA-8D7D-B8C5-2EC5-25E92EC72F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67984" y="3489478"/>
            <a:ext cx="2379726" cy="3172968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BAC84CE9-1CAF-4BBC-208B-890768DFE47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16877" y="3489478"/>
            <a:ext cx="2379726" cy="3172968"/>
          </a:xfrm>
          <a:prstGeom prst="rect">
            <a:avLst/>
          </a:prstGeom>
        </p:spPr>
      </p:pic>
      <p:sp>
        <p:nvSpPr>
          <p:cNvPr id="2" name="Right Arrow 1">
            <a:extLst>
              <a:ext uri="{FF2B5EF4-FFF2-40B4-BE49-F238E27FC236}">
                <a16:creationId xmlns:a16="http://schemas.microsoft.com/office/drawing/2014/main" id="{01AB47C3-F7F8-126A-CCC7-E72AA8E0B97B}"/>
              </a:ext>
            </a:extLst>
          </p:cNvPr>
          <p:cNvSpPr/>
          <p:nvPr/>
        </p:nvSpPr>
        <p:spPr>
          <a:xfrm>
            <a:off x="5689600" y="3081868"/>
            <a:ext cx="1083733" cy="880533"/>
          </a:xfrm>
          <a:prstGeom prst="rightArrow">
            <a:avLst>
              <a:gd name="adj1" fmla="val 23077"/>
              <a:gd name="adj2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431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126</Words>
  <Application>Microsoft Macintosh PowerPoint</Application>
  <PresentationFormat>Widescreen</PresentationFormat>
  <Paragraphs>28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STEIN</dc:creator>
  <cp:lastModifiedBy>ANDREA STEIN</cp:lastModifiedBy>
  <cp:revision>5</cp:revision>
  <dcterms:created xsi:type="dcterms:W3CDTF">2024-01-17T20:36:02Z</dcterms:created>
  <dcterms:modified xsi:type="dcterms:W3CDTF">2024-01-27T20:29:02Z</dcterms:modified>
</cp:coreProperties>
</file>