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1" r:id="rId2"/>
    <p:sldId id="272" r:id="rId3"/>
    <p:sldId id="265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81008"/>
  </p:normalViewPr>
  <p:slideViewPr>
    <p:cSldViewPr snapToGrid="0" showGuides="1">
      <p:cViewPr varScale="1">
        <p:scale>
          <a:sx n="84" d="100"/>
          <a:sy n="84" d="100"/>
        </p:scale>
        <p:origin x="144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BF96C-8FE0-EB4B-944E-DE12FBCCAF6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909E9-0F6D-7A4D-AD58-6B87AB0BF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5F2F2-9C52-B3AD-76B7-BF11E7A6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BE8CA-2A19-2DB5-3EB2-5D5281E9D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7B011-0DC1-02C1-875B-9FF135124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figure out what Wuggle will do next, you’ll have to use what you see in the picture.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AB3D5-0E98-F035-D7F6-112FF6A62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61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four different kinds of pictures.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909E9-0F6D-7A4D-AD58-6B87AB0BF5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6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3CAC2-7C2B-36BA-8C0E-D6AB66B3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0B9F9-683D-3A55-0AA6-2B0B13C49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C74B5-CDC1-B2BA-73F6-2935D1B2D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some pictures this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 will be talking to Wiggle.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in other pictures this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wuggle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 will be talking to Wiggle.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1AD8-7948-5E31-CC36-6E1BFBF2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 pictures, Wiggle’s face will look like this. #</a:t>
            </a:r>
          </a:p>
          <a:p>
            <a:endParaRPr lang="en-US" dirty="0"/>
          </a:p>
          <a:p>
            <a:r>
              <a:rPr lang="en-US" dirty="0"/>
              <a:t>And in other pictures, Wiggle’s face will look like this. 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A3A8-3910-C86E-90EF-8123B3A1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A86D0D-EE29-7EF5-594F-4DB8E75DC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DEE0A-7FD9-9B7F-AF89-208659BB2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kind of picture, you’ll have to guess what Wiggle will do next.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1C1BC-FD9C-B356-AD54-26BA9E6E4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0A04F-63C2-3B49-B3BB-035920E5F4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FB4B-A9F4-781D-6D19-28818FEC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04306-F099-8438-B047-2B0524DC3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CF62-52D4-C5E6-84E8-C5413AFB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82AFC-8582-FDF5-3031-B0102407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6F065-8E03-EEEF-C850-54ED7D09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10D8-7A88-21B6-D696-9DA867BA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991EE-5FB1-21C2-3F9C-DC5D23D9F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CDC4-68C1-F118-DFE7-A6719A83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E48F-E539-CDBD-33E3-34368FDA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FEC4A-3C8A-6CDE-FF6F-0537B971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00C3A-C605-427D-16A3-0482EA8C0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866BB-BFD0-9EF3-EAB6-A838A178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044BB-8078-45BC-6724-7A28E171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57C7-D2C4-E7C4-E4E5-6AB66CBF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138C-AC22-E7CC-4453-843AD93C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7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3224-69B0-74FF-C7B2-275731FC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03AE-AAC3-8798-986A-16131707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1C2-408A-B3FD-DE48-5E264498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F147-0475-4E96-2304-93356FF8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F598-98FD-1110-E088-1252B4F5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7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8613-2270-EE63-3CB9-222868A2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607B-A307-FEA9-0157-007B15FA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3B643-B71F-C4D6-6C89-C3983FC1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AA27-7D26-BC7A-D588-3CB755DD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4380-AC34-EFD3-EAEB-39301AE8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B555-682A-15A8-6527-990331C7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17B7-7065-E317-306E-EAD14CD6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6D2FA-3442-23A2-FDAF-B1560306E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C9733-5D1C-2E1D-4434-47D95CB3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B7F7-30C8-EC73-F304-4BEE9979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C6E24-3619-7144-F908-5F90E9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3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690C-1812-F8A5-2C12-E007D727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70C5-B842-ECA3-E113-D4BBA6E20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E5957-A0D5-0144-7841-D50CD2EE2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D9DC-5311-9AA4-7DD8-B145E6D5E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4DA22-A9ED-3822-5C01-A8A1C198D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E0931-4908-F279-6825-164A1164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61364-865A-02B7-CB4C-9C12F7F0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DD426-A426-B532-360E-4636493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8346-A89A-599C-C7D5-77E6C562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6DC13-FC6E-6630-0DC2-B2B66FFC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3C999-052C-086B-6A2F-BBD654EE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88E3-E59F-54BB-E9E3-6682DF3D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3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A478A-D26C-7741-232B-7EFD8857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283C7-340C-5586-BF1B-9DB6B303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9094B-48E8-7ACA-26B5-565DB211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64D5-9816-43F5-D738-5E97D70D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703E-9E95-E898-D566-36FB9CEE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254C8-9CA3-D780-909B-1305C9E3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23B9A-BF24-95D9-69A7-33BE35E5E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43240-0F81-77B2-C333-2D5C8E40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84655-7D2B-0D25-765C-EE9A4891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5F9E-62BB-64EE-8486-D2B9E1F0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3848A-DB70-C743-09A3-55E85DEF5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44663-4621-433D-CC3A-21EF1D66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00ACE-F9F9-E945-40E1-97ABBB2F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A53FB-4B23-9613-7AAB-0AB856CD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E25A-395E-C5E9-51ED-7330519F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66271-4EEA-F89A-069F-F8A3A52D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D4AA7-750A-B3B8-C5F8-DA6D2C977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4772-B3B9-6D81-737B-62173A34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10F46-BC5C-5B46-8205-6155B813C0D0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6CDC-0570-6DC9-1422-41766126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83E5-8867-8D04-B9F1-D99616F42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6822-2C1B-194B-9210-71F4D8FE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4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3.m4a"/><Relationship Id="rId7" Type="http://schemas.openxmlformats.org/officeDocument/2006/relationships/image" Target="../media/image5.png"/><Relationship Id="rId2" Type="http://schemas.microsoft.com/office/2007/relationships/media" Target="../media/media3.m4a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4.m4a"/><Relationship Id="rId7" Type="http://schemas.openxmlformats.org/officeDocument/2006/relationships/image" Target="../media/image7.png"/><Relationship Id="rId2" Type="http://schemas.microsoft.com/office/2007/relationships/media" Target="../media/media4.m4a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D5F3-7E1F-6F6F-C5CC-36A603051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5B097E-3A99-26A0-4868-82A256A9C1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56000" y="850900"/>
            <a:ext cx="5080000" cy="5080000"/>
          </a:xfrm>
          <a:prstGeom prst="rect">
            <a:avLst/>
          </a:prstGeom>
        </p:spPr>
      </p:pic>
      <p:pic>
        <p:nvPicPr>
          <p:cNvPr id="4" name="Audio 3">
            <a:extLst>
              <a:ext uri="{FF2B5EF4-FFF2-40B4-BE49-F238E27FC236}">
                <a16:creationId xmlns:a16="http://schemas.microsoft.com/office/drawing/2014/main" id="{A923E150-5297-F75B-276A-5EECE2392E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7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7"/>
    </mc:Choice>
    <mc:Fallback xmlns="">
      <p:transition spd="slow" advTm="7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CFB2F-B29F-2C86-0E48-6ABF3C9AA1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978213-EF39-0C03-FA97-17D114BFC3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C9AFF0-996D-2E33-EB71-46A91E1569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CB7DBE-5FCD-D6C8-33B1-5470A2FCC15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042FCC-0E15-3299-B978-B53092FE7E8F}"/>
              </a:ext>
            </a:extLst>
          </p:cNvPr>
          <p:cNvSpPr txBox="1"/>
          <p:nvPr/>
        </p:nvSpPr>
        <p:spPr>
          <a:xfrm>
            <a:off x="325699" y="374752"/>
            <a:ext cx="2743200" cy="27432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1CFD2-C1B0-5246-3CBD-458294BD9655}"/>
              </a:ext>
            </a:extLst>
          </p:cNvPr>
          <p:cNvSpPr txBox="1"/>
          <p:nvPr/>
        </p:nvSpPr>
        <p:spPr>
          <a:xfrm>
            <a:off x="7654304" y="1163675"/>
            <a:ext cx="65274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C5E21-CEAA-711B-6006-42036C9D8147}"/>
              </a:ext>
            </a:extLst>
          </p:cNvPr>
          <p:cNvSpPr txBox="1"/>
          <p:nvPr/>
        </p:nvSpPr>
        <p:spPr>
          <a:xfrm>
            <a:off x="1343446" y="4521471"/>
            <a:ext cx="65274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B0797-52D8-6E47-EF80-3E4ACAEA1922}"/>
              </a:ext>
            </a:extLst>
          </p:cNvPr>
          <p:cNvSpPr txBox="1"/>
          <p:nvPr/>
        </p:nvSpPr>
        <p:spPr>
          <a:xfrm>
            <a:off x="7639314" y="4506482"/>
            <a:ext cx="652743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200" dirty="0"/>
              <a:t>4</a:t>
            </a:r>
          </a:p>
        </p:txBody>
      </p:sp>
      <p:pic>
        <p:nvPicPr>
          <p:cNvPr id="20" name="Audio 19">
            <a:extLst>
              <a:ext uri="{FF2B5EF4-FFF2-40B4-BE49-F238E27FC236}">
                <a16:creationId xmlns:a16="http://schemas.microsoft.com/office/drawing/2014/main" id="{B441CA12-E5DB-CD3A-D10D-472CC834637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4"/>
    </mc:Choice>
    <mc:Fallback xmlns="">
      <p:transition spd="slow" advTm="54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284E-724D-CC78-CDB7-9C285B310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6FB61E-9C11-DE62-F6FA-96AD45080F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0419920-D1AB-A6FB-1FE2-7DFB75104B3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970179-75B4-0B8B-F481-5A637DB6DD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4748D75-8DE5-54F6-607B-19377807011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pic>
        <p:nvPicPr>
          <p:cNvPr id="3" name="Audio 2">
            <a:extLst>
              <a:ext uri="{FF2B5EF4-FFF2-40B4-BE49-F238E27FC236}">
                <a16:creationId xmlns:a16="http://schemas.microsoft.com/office/drawing/2014/main" id="{45A9F3AE-6696-E91A-F92C-908E51687CC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265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12"/>
    </mc:Choice>
    <mc:Fallback xmlns="">
      <p:transition spd="slow" advTm="125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A4C1B-E3B5-739C-9792-279739B7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436DF55-8B1E-5D01-BCCE-773E1789FB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4" y="3757386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43AEB6C-9739-1077-DA4A-2E379E3B42E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6D68A3-0554-317B-E7D4-90CD40095D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4" y="357415"/>
            <a:ext cx="274320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2345B-6393-B740-8392-4DC4881F6B8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EA951AA9-80D6-0FF8-6D19-C4E41CBDB91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1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36"/>
    </mc:Choice>
    <mc:Fallback xmlns="">
      <p:transition spd="slow" advTm="12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67C50-1D39-F87F-2F79-89AC7108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D624D-5CE6-7A74-80EF-8B5B16CB26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7500" y="357415"/>
            <a:ext cx="2743200" cy="2743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F7A604-7DB6-0948-FE9D-30EC7D07006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05816" y="357415"/>
            <a:ext cx="2743200" cy="2743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F5F2C6-E6C3-0C67-F208-DC61306845C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17500" y="3757386"/>
            <a:ext cx="2743200" cy="27432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1287281-711B-D96E-39C4-3FB5D50570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605816" y="3757386"/>
            <a:ext cx="2743200" cy="2743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DC5D3E-CEAD-13C0-DB6E-E7795FAD615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3763413" y="73267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044D1A-61E0-6830-10BF-D516AA71400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4669815" y="73267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B5B73C-DE7F-3772-E11E-A52B93C7C10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3763413" y="1858092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EEF2A-20C3-B7C6-8DCA-C584FF9B190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4669815" y="1858092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3F810-2B60-251A-77CD-0C32B34E48E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3763413" y="4067894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84B36-BC17-802E-45D2-B7745A0A78A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4669815" y="4067894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89E27B-2B08-DF92-EA5D-B2845FDDB57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3763413" y="519330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8C153-A300-C9EA-0BCF-DF1815DE5FD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4669815" y="5193308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97D60-99BD-B9F3-AF26-4B2B018B2AC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10134910" y="744401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84522-255D-11C7-CC1B-E35A6D23C1E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11041312" y="744401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272947-B2B3-C352-69AC-B2D31394C30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10134910" y="186981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349504-DFE4-0037-20BF-6612659892B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11041312" y="186981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C2D64B-2541-10AA-EBF2-7CDC693493B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50" r="850"/>
          <a:stretch/>
        </p:blipFill>
        <p:spPr>
          <a:xfrm>
            <a:off x="10199387" y="411478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B76227-E7CB-D5A7-89BF-4B1B86EED84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850" r="850"/>
          <a:stretch/>
        </p:blipFill>
        <p:spPr>
          <a:xfrm>
            <a:off x="11105789" y="4114785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5D55AD-AB4A-2FC5-026D-68064F43E92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04" r="604"/>
          <a:stretch/>
        </p:blipFill>
        <p:spPr>
          <a:xfrm>
            <a:off x="10199387" y="5240199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7660DF-A911-DA11-245E-E1840D42BE5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604" r="604"/>
          <a:stretch/>
        </p:blipFill>
        <p:spPr>
          <a:xfrm>
            <a:off x="11105789" y="5240199"/>
            <a:ext cx="687629" cy="91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Audio 11">
            <a:extLst>
              <a:ext uri="{FF2B5EF4-FFF2-40B4-BE49-F238E27FC236}">
                <a16:creationId xmlns:a16="http://schemas.microsoft.com/office/drawing/2014/main" id="{7634DE34-3442-BD6F-7874-1B6D047512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6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4"/>
    </mc:Choice>
    <mc:Fallback xmlns="">
      <p:transition spd="slow" advTm="7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6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5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103</Words>
  <Application>Microsoft Macintosh PowerPoint</Application>
  <PresentationFormat>Widescreen</PresentationFormat>
  <Paragraphs>18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5</cp:revision>
  <dcterms:created xsi:type="dcterms:W3CDTF">2024-02-19T18:50:45Z</dcterms:created>
  <dcterms:modified xsi:type="dcterms:W3CDTF">2024-02-22T16:37:26Z</dcterms:modified>
</cp:coreProperties>
</file>