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68673"/>
  </p:normalViewPr>
  <p:slideViewPr>
    <p:cSldViewPr snapToGrid="0" showGuides="1">
      <p:cViewPr varScale="1">
        <p:scale>
          <a:sx n="70" d="100"/>
          <a:sy n="70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E3D1E-6578-0E47-AD7D-1CDD30E5FB95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C75BC-4C1B-8C41-A5FC-411BB3B7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you’re going to play a feelings game!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Along the way, you’ll earn trophies to thank you for helping us with science!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Here’s how the game will go: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# you’ll learn how to play the game.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# you’ll play the game.`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game has three parts.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Last, # we’ll ask you some questions about the game.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you’re ready to learn about the game, click the green next button.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C75BC-4C1B-8C41-A5FC-411BB3B792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3C84-DBB3-0C74-E5B5-52FEA8BD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6CDB-7510-CF93-12E2-812B6C09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3650-66DE-514F-5EB9-FA3F787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FD63-D349-6C76-D792-2B5FF7E0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FAAD-538C-5FD9-7FBF-3F36636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D856-A0EA-933F-7D8C-314CCB2D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7E11-439B-3859-B074-7DD4757F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0F25-34F9-743A-0977-9D077A13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83DC-368F-2A58-53D0-AAA4264C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D08F-87B2-1B38-EE17-34BC1C43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1A8A5-3C4F-20F1-D67D-8976ED834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3A176-BE52-D404-8E98-27A17B11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1FCE-11D8-9C23-69E3-11C66BD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52ED-6EAC-B478-EE9D-C618A866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0471-FBDF-43D7-ED56-6A555B7E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4345-25D2-08A6-4E69-83CB377D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13C7-B31C-8E5D-2E74-CF601C0A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875A-58AC-864A-7D0B-B89F55D5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A7E0-7DF4-22A0-7EEF-B00B71D5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AD35-DFFB-AB4C-FE22-DE12E64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0254-D3D3-6642-DE3D-8366F74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C7B4-D4E3-4A5E-E18E-4E35BD20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75B8-8ABF-E6E8-C2D2-3EA8A72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C807-6C3C-23D2-21FD-3B7D0DFA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3F4E-77F1-D426-3D7A-C0559FD7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E7E-9E9E-F64F-FC53-3299A4A0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E21D-FF91-CE96-47AC-64AFF34D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517B7-4B1F-2A97-1374-735ED6DD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5427F-F7E9-684B-6BB2-9FFEE54F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AB9F-4B46-EF98-8780-E0F405EC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EFEB4-93EB-48EA-366F-50262DC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488-F4A2-0823-3721-DA73146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5DCA-3C92-F36D-9C1F-D32AE155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602FD-D79F-F9A6-09D4-5046F32A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86C27-C043-2BA1-02DE-6423DAD4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FFDB1-9E57-EB69-ED00-324288526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56E46-0279-345A-C95C-98B1AC2D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D38DF-234C-65E2-61FC-E78D9CFB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5748B-7E1F-683D-2FE7-9D93D053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1EA-1A7A-4FB1-FBEB-5F55363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D496-6381-6477-8770-0B50FEE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5382-8ABA-76E5-05EB-E418C638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488C-722B-3A5E-4466-DEAF8AD9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E832-1B0C-434C-9AA8-AA05C91D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10AD2-D189-B070-89BD-37179A4F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D03DC-BEEB-6A56-0B16-9F490F7C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D519-A9DC-7FC1-7958-2A1543BE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89CF-1D88-57DF-3D8E-26768762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84EBA-F6B4-217E-10A9-A399C694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95D9-EF98-EC41-10AE-1555EED9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2A61-9A11-07A1-1A39-9D1328CE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DC86-4673-EA14-3E6F-D6B0F1F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557-9199-49BB-96E7-DEC7391C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E285D-D955-8035-6035-2535655DA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CDCF-00FD-0EA4-BE87-70C419CF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2454-A252-3286-83C7-81F4691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A34E-1146-BEDD-355F-F76B1209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A8EC-85E2-AC34-C1AE-71649F26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B11C1-7C2B-CFBB-198A-56511CC2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54FF-E129-7FF0-5C46-9886DD02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710C-8CA5-8126-697C-A75BD136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3EC0-9595-BC4D-A36A-A2829A07722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EE73-3EC8-952F-7D72-86C7F118A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B7BD-9DBA-6E6E-9517-BCE40ECDF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audio" Target="../media/media1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42A3AF52-4F11-A1FB-1A06-18A177F08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45436">
            <a:off x="1513328" y="-47813"/>
            <a:ext cx="7675711" cy="6787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48E44-B335-CCF8-FB7A-453FE30EBD11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5EAC0F77-0AE6-FBCC-4E83-AC052D04F5E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64196-B679-9265-5548-6FC34F9B3ED7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5ADFED-C145-9369-FA39-912EC5F16F3E}"/>
              </a:ext>
            </a:extLst>
          </p:cNvPr>
          <p:cNvGrpSpPr/>
          <p:nvPr/>
        </p:nvGrpSpPr>
        <p:grpSpPr>
          <a:xfrm>
            <a:off x="499870" y="1979934"/>
            <a:ext cx="1473352" cy="1499802"/>
            <a:chOff x="1604276" y="1196162"/>
            <a:chExt cx="1473352" cy="1499802"/>
          </a:xfrm>
        </p:grpSpPr>
        <p:pic>
          <p:nvPicPr>
            <p:cNvPr id="11" name="Content Placeholder 9" descr="Trophy with solid fill">
              <a:extLst>
                <a:ext uri="{FF2B5EF4-FFF2-40B4-BE49-F238E27FC236}">
                  <a16:creationId xmlns:a16="http://schemas.microsoft.com/office/drawing/2014/main" id="{0C6CA273-09C4-22C3-8802-ECBC2DFE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1A4DB6-2D94-AA81-5B6C-A9A95E687E87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9F3288-F9C3-A0DE-F479-E7CB508CF948}"/>
              </a:ext>
            </a:extLst>
          </p:cNvPr>
          <p:cNvGrpSpPr/>
          <p:nvPr/>
        </p:nvGrpSpPr>
        <p:grpSpPr>
          <a:xfrm>
            <a:off x="2722038" y="1894901"/>
            <a:ext cx="1371600" cy="1499802"/>
            <a:chOff x="3205619" y="1196162"/>
            <a:chExt cx="1371600" cy="1499802"/>
          </a:xfrm>
        </p:grpSpPr>
        <p:pic>
          <p:nvPicPr>
            <p:cNvPr id="14" name="Content Placeholder 9" descr="Trophy with solid fill">
              <a:extLst>
                <a:ext uri="{FF2B5EF4-FFF2-40B4-BE49-F238E27FC236}">
                  <a16:creationId xmlns:a16="http://schemas.microsoft.com/office/drawing/2014/main" id="{7284C2FB-F57B-58CE-9FC8-52E9F06A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88918-EFC2-5D33-9C61-CC0853F8748D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BE5AA3-790A-24D8-3518-9DA038AC5FF6}"/>
              </a:ext>
            </a:extLst>
          </p:cNvPr>
          <p:cNvGrpSpPr/>
          <p:nvPr/>
        </p:nvGrpSpPr>
        <p:grpSpPr>
          <a:xfrm>
            <a:off x="4620215" y="2352414"/>
            <a:ext cx="1371600" cy="1499802"/>
            <a:chOff x="4756089" y="1196162"/>
            <a:chExt cx="1371600" cy="1499802"/>
          </a:xfrm>
        </p:grpSpPr>
        <p:pic>
          <p:nvPicPr>
            <p:cNvPr id="17" name="Content Placeholder 9" descr="Trophy with solid fill">
              <a:extLst>
                <a:ext uri="{FF2B5EF4-FFF2-40B4-BE49-F238E27FC236}">
                  <a16:creationId xmlns:a16="http://schemas.microsoft.com/office/drawing/2014/main" id="{9B1A59D9-EE69-FABA-11C7-766CA157F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84689" y="1781564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639069-7BF4-5657-723E-DDBFF130455A}"/>
                </a:ext>
              </a:extLst>
            </p:cNvPr>
            <p:cNvSpPr txBox="1">
              <a:spLocks/>
            </p:cNvSpPr>
            <p:nvPr/>
          </p:nvSpPr>
          <p:spPr>
            <a:xfrm>
              <a:off x="475608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62E8A-6A67-872C-7873-F30B30179901}"/>
              </a:ext>
            </a:extLst>
          </p:cNvPr>
          <p:cNvGrpSpPr/>
          <p:nvPr/>
        </p:nvGrpSpPr>
        <p:grpSpPr>
          <a:xfrm>
            <a:off x="7520593" y="360860"/>
            <a:ext cx="1371600" cy="1499802"/>
            <a:chOff x="8116265" y="1196162"/>
            <a:chExt cx="1371600" cy="1499802"/>
          </a:xfrm>
        </p:grpSpPr>
        <p:pic>
          <p:nvPicPr>
            <p:cNvPr id="20" name="Content Placeholder 9" descr="Trophy with solid fill">
              <a:extLst>
                <a:ext uri="{FF2B5EF4-FFF2-40B4-BE49-F238E27FC236}">
                  <a16:creationId xmlns:a16="http://schemas.microsoft.com/office/drawing/2014/main" id="{24FC6C3D-D0F2-F53A-D59B-AA50E5E8A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33C925-5DB8-0C96-00E8-918C545C31A8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6AAD72-1C6B-AAB9-4607-BB2498B81662}"/>
              </a:ext>
            </a:extLst>
          </p:cNvPr>
          <p:cNvGrpSpPr/>
          <p:nvPr/>
        </p:nvGrpSpPr>
        <p:grpSpPr>
          <a:xfrm>
            <a:off x="6148993" y="1830800"/>
            <a:ext cx="1371600" cy="1499802"/>
            <a:chOff x="6527257" y="1196162"/>
            <a:chExt cx="1371600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232183C6-0164-0FA4-EF86-4B2A4DB32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5E08EA-FF8E-CB4B-BA76-06FB3C882DCD}"/>
                </a:ext>
              </a:extLst>
            </p:cNvPr>
            <p:cNvSpPr txBox="1">
              <a:spLocks/>
            </p:cNvSpPr>
            <p:nvPr/>
          </p:nvSpPr>
          <p:spPr>
            <a:xfrm>
              <a:off x="6527257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3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64" name="Audio 63">
            <a:extLst>
              <a:ext uri="{FF2B5EF4-FFF2-40B4-BE49-F238E27FC236}">
                <a16:creationId xmlns:a16="http://schemas.microsoft.com/office/drawing/2014/main" id="{5CD240B3-6EEF-2FB4-8397-20BEBFE350B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6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72"/>
    </mc:Choice>
    <mc:Fallback>
      <p:transition spd="slow" advTm="33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4|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113</Words>
  <Application>Microsoft Macintosh PowerPoint</Application>
  <PresentationFormat>Widescreen</PresentationFormat>
  <Paragraphs>28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4</cp:revision>
  <dcterms:created xsi:type="dcterms:W3CDTF">2024-02-06T19:57:32Z</dcterms:created>
  <dcterms:modified xsi:type="dcterms:W3CDTF">2024-02-19T18:44:04Z</dcterms:modified>
</cp:coreProperties>
</file>