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6" r:id="rId3"/>
    <p:sldId id="267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71550"/>
  </p:normalViewPr>
  <p:slideViewPr>
    <p:cSldViewPr snapToGrid="0" showGuides="1">
      <p:cViewPr varScale="1">
        <p:scale>
          <a:sx n="73" d="100"/>
          <a:sy n="73" d="100"/>
        </p:scale>
        <p:origin x="1768" y="18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C9056-BEFE-6446-BC75-499104495C1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0A04F-63C2-3B49-B3BB-035920E5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3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Today, we need your help.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2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86044-B5E2-C641-D977-1FA7CB9E7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141F2-35C4-404E-734D-C47220674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F7222-379F-D317-E717-5C799C444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We have a lot of pictures like this one</a:t>
            </a:r>
            <a:r>
              <a:rPr lang="en-US" sz="1800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a Wuggle named Wiggle.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2ED93-8908-E879-4C54-E7A4470B6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2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62EFB-0B3A-D416-DAD9-D54C8AE2E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CF4467-EA91-E1AD-BC57-48554D44E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791A4D-E32A-206A-7A13-75B74575C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all of these pictures, another Wuggle is talking to Wiggle.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we don’t know what that Wuggle just said to Wiggle, because we don’t speak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Wugglese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D4ED8-35DC-9D68-6AFD-C158D4322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ACB7-626A-9DD0-09AB-D1FB25FE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09EC0A-A991-6195-E4C3-9345E5AC3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D51F76-59EF-ED96-5583-B5CAD39BC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your help guessing what Wiggle will do next.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58DB6-333C-2678-E441-FA58A9DFA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69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F7DCD-FA9E-6989-DD31-30F943B6C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683EA6-F451-32B4-FA26-DEBA8FF78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1DAEA-9DB5-13FD-0CCE-F8744FED3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each picture, there are four different things Wiggle might do.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Wiggle might hug the other Wuggle.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Or he might jump up and down.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Or he might laugh.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Or he might say thank you to the other Wuggle.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14C68-B189-67CE-1207-CC10F72CC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9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D7B8-3AE8-96CE-4395-C90A982B2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D2CFA-F7AA-E312-F699-BF2FEB618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921A-B61E-DDE5-899D-8AAF6BF7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3A37-7D56-AA61-C19E-890DCFB5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8A0C-151E-B2F4-2927-A562FF05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7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97CB-EB74-4CF3-8374-772DCD67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38BC1-343F-12F6-BAB1-07068D39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D781D-E645-C558-C616-3FC416CB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37CE-F418-B0E0-930C-7A135430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363A-F733-74BC-D46B-0CFD9ED9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62BFA-4A00-CDEC-3FE8-4F632549D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3A76D-02C3-29C7-609B-91B62AFE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4862-A0E4-B01E-FA84-D926AA9C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0AD9A-FC29-BD61-F80A-002E10DE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61EA9-A3BD-03D2-C672-AC713FF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77BE-817A-5B88-5CB2-1C23C8E0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AFDD-7F7A-C670-37FD-17BD41D2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68A22-CD27-F62C-3868-E4503AF3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9B60-29E3-0F7B-8903-511E708A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B73C4-8110-44EB-5857-C8FCF66C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7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710E-CDF1-5587-E600-051DCC39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4D61F-4729-7FDD-D0E2-6708DC458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C0E5-5B06-D20B-7B27-AEEA8C92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E472-96BF-314B-5A68-D73A3368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911B-9D8A-2A0C-641E-E4AE5E36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5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0141-A4B5-1984-4553-D1DF4FAC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CBB7-B359-82D0-D965-383628DE9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86AA9-E8BE-DFE5-BFC2-0840E5FCC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D558F-747C-6159-B9FB-1C00D706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4C33-5B0D-C51B-AB99-6E83B694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7ED7F-F610-A0E5-9D82-5C47421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8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4D37-EB48-C374-9E83-5DAB9A21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6095-FD03-1CD6-545A-D013737F8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D6C8D-5319-26A1-C63C-A2A10255C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92971-95EB-94AD-90CC-0F6B0D592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2D0F0-1FB3-1AE9-BC0E-9F23B4765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0BE24-2FCD-2182-C32C-2F1CE648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6A438-CE24-241C-FA43-050EDF2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E3FBC-B257-F67C-BF14-2A67FFA2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52D5-A955-9487-0480-1F5DAC5E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5E837-EFA8-0096-32B6-E7703532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4A68E-0D5A-5C1A-3340-0489AB4D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B3622-CD4C-37BD-E6C7-16D08716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C7E13-9484-25D6-991B-D2C8C25E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E8F3E-2E22-C6C8-47CA-FD65D192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81AFF-2264-9D3F-A3E0-0E114065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78F6-9E39-A445-48C0-5BBCBF85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25DD-79D2-DE4B-4874-EFD736BF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61BBA-76A9-7B0B-0D28-0031B1806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7BE74-10DE-A3EA-5FA7-5CD06A7A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0D5AE-F066-5AF6-59D3-32E82B70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AB4A4-70DD-2934-9392-454A7D68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D147-B2FD-50C4-E92F-F001AA3B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0CC4E-05CE-357E-BCA3-50A127D57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AA44D-2010-A34C-D435-539FDE778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30B42-4CF0-7E24-0DDB-D3EE593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78C7A-0717-D8E2-8768-BE703100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45167-3223-8186-F42D-E92D9873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7D3D9-30C7-5588-2519-98B775A1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20EB4-3450-2319-5C7C-3BE739347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C6D7-4C5A-8140-3D5A-F7B13AC0F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141E-95FB-4542-99E2-621C753B75D2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ADA1-33AA-DF7A-3BDC-30308D3A1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FD810-8EAB-929B-AD16-234E5956E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sv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audio" Target="../media/media5.m4a"/><Relationship Id="rId7" Type="http://schemas.openxmlformats.org/officeDocument/2006/relationships/image" Target="../media/image9.png"/><Relationship Id="rId2" Type="http://schemas.microsoft.com/office/2007/relationships/media" Target="../media/media5.m4a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3FC789-AC39-D76E-008A-C213319FC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212850"/>
            <a:ext cx="63500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extLst>
              <a:ext uri="{FF2B5EF4-FFF2-40B4-BE49-F238E27FC236}">
                <a16:creationId xmlns:a16="http://schemas.microsoft.com/office/drawing/2014/main" id="{2DFBCE9B-9CC7-7155-26BC-5B1900EC1B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8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0"/>
    </mc:Choice>
    <mc:Fallback xmlns="">
      <p:transition spd="slow" advTm="54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0069-D678-AD84-E0BB-05CAEFB72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2CC4BC-0C45-812F-AC7A-401EB44CE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  <p:pic>
        <p:nvPicPr>
          <p:cNvPr id="5" name="Audio 4">
            <a:extLst>
              <a:ext uri="{FF2B5EF4-FFF2-40B4-BE49-F238E27FC236}">
                <a16:creationId xmlns:a16="http://schemas.microsoft.com/office/drawing/2014/main" id="{BEFA4C3A-DEE7-F51B-F53A-163E2D4C11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7"/>
    </mc:Choice>
    <mc:Fallback xmlns="">
      <p:transition spd="slow" advTm="69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F68DF-D8F7-48A5-8658-CD6FFBDE9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D4145F-E2AC-B1D4-E797-D931B7F390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  <p:pic>
        <p:nvPicPr>
          <p:cNvPr id="4" name="Audio 3">
            <a:extLst>
              <a:ext uri="{FF2B5EF4-FFF2-40B4-BE49-F238E27FC236}">
                <a16:creationId xmlns:a16="http://schemas.microsoft.com/office/drawing/2014/main" id="{F4BC5386-00D9-0F5A-FD7F-EBA3A8A954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6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8"/>
    </mc:Choice>
    <mc:Fallback xmlns="">
      <p:transition spd="slow" advTm="11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03459-3C2C-2A13-4D17-7FE4219BA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71C731-A17C-3185-9ADE-976015DF26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F667A1F3-4DCE-4621-FD5C-51E6E9918D49}"/>
              </a:ext>
            </a:extLst>
          </p:cNvPr>
          <p:cNvSpPr/>
          <p:nvPr/>
        </p:nvSpPr>
        <p:spPr>
          <a:xfrm>
            <a:off x="6096000" y="23164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9FFCABC1-BD12-A55F-A96E-5616B7253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733" y="2316480"/>
            <a:ext cx="1969253" cy="2148840"/>
          </a:xfrm>
          <a:prstGeom prst="rect">
            <a:avLst/>
          </a:prstGeom>
        </p:spPr>
      </p:pic>
      <p:pic>
        <p:nvPicPr>
          <p:cNvPr id="6" name="Audio 5">
            <a:extLst>
              <a:ext uri="{FF2B5EF4-FFF2-40B4-BE49-F238E27FC236}">
                <a16:creationId xmlns:a16="http://schemas.microsoft.com/office/drawing/2014/main" id="{4D624A29-BF3C-FC8D-9ACF-167F3870E50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8"/>
    </mc:Choice>
    <mc:Fallback xmlns="">
      <p:transition spd="slow" advTm="60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2368F-F4E1-F835-FDB1-F23052A4E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E6898-A6E8-414B-C601-7723489B0B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144258" y="750264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4C4CA-8591-98E9-722E-E10647A86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539962" y="750264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5B20B-4637-32ED-E581-F3DBB6AEE69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144258" y="3651722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AC1BE4-AC9C-221A-134F-E54A5C4D4EF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539962" y="3651722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364CAE-6F78-05AC-A7A8-C663DA5F3F7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  <p:pic>
        <p:nvPicPr>
          <p:cNvPr id="5" name="Audio 4">
            <a:extLst>
              <a:ext uri="{FF2B5EF4-FFF2-40B4-BE49-F238E27FC236}">
                <a16:creationId xmlns:a16="http://schemas.microsoft.com/office/drawing/2014/main" id="{71F16CF2-A96E-B047-02A1-AC765CB65B3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03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98"/>
    </mc:Choice>
    <mc:Fallback xmlns="">
      <p:transition spd="slow" advTm="22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3.2|3.6|2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121</Words>
  <Application>Microsoft Macintosh PowerPoint</Application>
  <PresentationFormat>Widescreen</PresentationFormat>
  <Paragraphs>22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15</cp:revision>
  <dcterms:created xsi:type="dcterms:W3CDTF">2024-01-27T17:16:42Z</dcterms:created>
  <dcterms:modified xsi:type="dcterms:W3CDTF">2024-02-19T18:59:10Z</dcterms:modified>
</cp:coreProperties>
</file>