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2" r:id="rId2"/>
    <p:sldId id="265" r:id="rId3"/>
    <p:sldId id="263" r:id="rId4"/>
    <p:sldId id="264" r:id="rId5"/>
    <p:sldId id="258" r:id="rId6"/>
    <p:sldId id="257" r:id="rId7"/>
    <p:sldId id="260" r:id="rId8"/>
    <p:sldId id="259" r:id="rId9"/>
    <p:sldId id="256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5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1"/>
    <p:restoredTop sz="73333"/>
  </p:normalViewPr>
  <p:slideViewPr>
    <p:cSldViewPr snapToGrid="0">
      <p:cViewPr varScale="1">
        <p:scale>
          <a:sx n="75" d="100"/>
          <a:sy n="75" d="100"/>
        </p:scale>
        <p:origin x="1624" y="176"/>
      </p:cViewPr>
      <p:guideLst>
        <p:guide orient="horz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865E1-4CD8-1646-AD3B-38D4F18BEC9D}" type="datetimeFigureOut">
              <a:rPr lang="en-US" smtClean="0"/>
              <a:t>2/19/24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6F4BA-D916-1F4A-A36F-1BFB60425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4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Height: 13.33</a:t>
            </a:r>
          </a:p>
          <a:p>
            <a:r>
              <a:rPr lang="en-US" dirty="0"/>
              <a:t>Top: (3.75-.5) </a:t>
            </a:r>
            <a:r>
              <a:rPr lang="en-US"/>
              <a:t>= 3.25/7.5 = 43.33</a:t>
            </a:r>
            <a:endParaRPr lang="en-US" dirty="0"/>
          </a:p>
          <a:p>
            <a:r>
              <a:rPr lang="en-US" dirty="0"/>
              <a:t>Left: (6.67-.5)= </a:t>
            </a:r>
            <a:r>
              <a:rPr lang="en-US" i="0" dirty="0"/>
              <a:t>6.17/13.33 = 46.29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6F4BA-D916-1F4A-A36F-1BFB604255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83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4E0FA-AAA8-98CC-7C91-096377F3C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2951E8-AE39-2A67-8432-B7C8978EEF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537F90-CDC5-97AE-F65C-2E8074C9FD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13.33  by 7.5</a:t>
            </a:r>
          </a:p>
          <a:p>
            <a:endParaRPr lang="en-US" dirty="0"/>
          </a:p>
          <a:p>
            <a:r>
              <a:rPr lang="en-US" dirty="0"/>
              <a:t>Picture</a:t>
            </a:r>
          </a:p>
          <a:p>
            <a:r>
              <a:rPr lang="en-US" dirty="0"/>
              <a:t>Top: 0</a:t>
            </a:r>
          </a:p>
          <a:p>
            <a:r>
              <a:rPr lang="en-US" dirty="0"/>
              <a:t>Left: (6.67-2.25)/7.5 = 33.13</a:t>
            </a:r>
          </a:p>
          <a:p>
            <a:r>
              <a:rPr lang="en-US" dirty="0"/>
              <a:t>Height: 4.5/7.5 = 60</a:t>
            </a:r>
          </a:p>
          <a:p>
            <a:endParaRPr lang="en-US" dirty="0"/>
          </a:p>
          <a:p>
            <a:r>
              <a:rPr lang="en-US" dirty="0"/>
              <a:t>Buttons:</a:t>
            </a:r>
          </a:p>
          <a:p>
            <a:r>
              <a:rPr lang="en-US" dirty="0"/>
              <a:t>Top: 4.75/7.5 = 63.3</a:t>
            </a:r>
          </a:p>
          <a:p>
            <a:r>
              <a:rPr lang="en-US" dirty="0"/>
              <a:t>Width: 2/13.33 = 15</a:t>
            </a:r>
          </a:p>
          <a:p>
            <a:endParaRPr lang="en-US" dirty="0"/>
          </a:p>
          <a:p>
            <a:r>
              <a:rPr lang="en-US" dirty="0"/>
              <a:t>Left: 14</a:t>
            </a:r>
          </a:p>
          <a:p>
            <a:r>
              <a:rPr lang="en-US" dirty="0"/>
              <a:t>Left: 33</a:t>
            </a:r>
          </a:p>
          <a:p>
            <a:r>
              <a:rPr lang="en-US" dirty="0"/>
              <a:t>Left: 52</a:t>
            </a:r>
          </a:p>
          <a:p>
            <a:r>
              <a:rPr lang="en-US" dirty="0"/>
              <a:t>Left: </a:t>
            </a:r>
            <a:r>
              <a:rPr lang="en-US" b="0" dirty="0"/>
              <a:t>71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D1E31-D14C-95B2-E5B4-86B08B2391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6F4BA-D916-1F4A-A36F-1BFB604255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91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</a:t>
            </a:r>
          </a:p>
          <a:p>
            <a:r>
              <a:rPr lang="en-US" dirty="0"/>
              <a:t>Height: 4.5/7.5 = 60</a:t>
            </a:r>
          </a:p>
          <a:p>
            <a:r>
              <a:rPr lang="en-US" dirty="0"/>
              <a:t>Top: 1.25/7.5 = 16.67</a:t>
            </a:r>
          </a:p>
          <a:p>
            <a:r>
              <a:rPr lang="en-US" dirty="0"/>
              <a:t>Left: .88/13.33 = 6.60</a:t>
            </a:r>
          </a:p>
          <a:p>
            <a:endParaRPr lang="en-US" dirty="0"/>
          </a:p>
          <a:p>
            <a:r>
              <a:rPr lang="en-US" dirty="0"/>
              <a:t>Outcome</a:t>
            </a:r>
          </a:p>
          <a:p>
            <a:r>
              <a:rPr lang="en-US" dirty="0"/>
              <a:t>Height: 4.5/7.5 = 60</a:t>
            </a:r>
          </a:p>
          <a:p>
            <a:r>
              <a:rPr lang="en-US" dirty="0"/>
              <a:t>Top: 1.25/7.5 = 16.67</a:t>
            </a:r>
          </a:p>
          <a:p>
            <a:r>
              <a:rPr lang="en-US" dirty="0"/>
              <a:t>Left: 61.55</a:t>
            </a:r>
          </a:p>
          <a:p>
            <a:endParaRPr lang="en-US" dirty="0"/>
          </a:p>
          <a:p>
            <a:r>
              <a:rPr lang="en-US" dirty="0"/>
              <a:t>Arrow</a:t>
            </a:r>
          </a:p>
          <a:p>
            <a:r>
              <a:rPr lang="en-US" dirty="0"/>
              <a:t>Height: 1/7.5 = 13.33</a:t>
            </a:r>
          </a:p>
          <a:p>
            <a:r>
              <a:rPr lang="en-US" dirty="0"/>
              <a:t>Top: 3.25/7.5 = 43.33</a:t>
            </a:r>
          </a:p>
          <a:p>
            <a:r>
              <a:rPr lang="en-US" dirty="0"/>
              <a:t>Left: 45.28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6F4BA-D916-1F4A-A36F-1BFB604255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91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6F4BA-D916-1F4A-A36F-1BFB604255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56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4E0FA-AAA8-98CC-7C91-096377F3C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2951E8-AE39-2A67-8432-B7C8978EEF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537F90-CDC5-97AE-F65C-2E8074C9FD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13.33  by 7.5</a:t>
            </a:r>
          </a:p>
          <a:p>
            <a:endParaRPr lang="en-US" dirty="0"/>
          </a:p>
          <a:p>
            <a:r>
              <a:rPr lang="en-US" dirty="0"/>
              <a:t>Picture</a:t>
            </a:r>
          </a:p>
          <a:p>
            <a:r>
              <a:rPr lang="en-US" dirty="0"/>
              <a:t>Top: 0</a:t>
            </a:r>
          </a:p>
          <a:p>
            <a:r>
              <a:rPr lang="en-US" dirty="0"/>
              <a:t>Left: (6.67-2.25)/7.5 = 33.13</a:t>
            </a:r>
          </a:p>
          <a:p>
            <a:r>
              <a:rPr lang="en-US" dirty="0"/>
              <a:t>Height: 4.5/7.5 = 60</a:t>
            </a:r>
          </a:p>
          <a:p>
            <a:endParaRPr lang="en-US" dirty="0"/>
          </a:p>
          <a:p>
            <a:r>
              <a:rPr lang="en-US" dirty="0"/>
              <a:t>Buttons:</a:t>
            </a:r>
          </a:p>
          <a:p>
            <a:r>
              <a:rPr lang="en-US" dirty="0"/>
              <a:t>Top: 4.75/7.5 = 63.3</a:t>
            </a:r>
          </a:p>
          <a:p>
            <a:r>
              <a:rPr lang="en-US" dirty="0"/>
              <a:t>Width: 2/13.33 = 15</a:t>
            </a:r>
          </a:p>
          <a:p>
            <a:endParaRPr lang="en-US" dirty="0"/>
          </a:p>
          <a:p>
            <a:r>
              <a:rPr lang="en-US" dirty="0"/>
              <a:t>Left: 14</a:t>
            </a:r>
          </a:p>
          <a:p>
            <a:r>
              <a:rPr lang="en-US" dirty="0"/>
              <a:t>Left: 33</a:t>
            </a:r>
          </a:p>
          <a:p>
            <a:r>
              <a:rPr lang="en-US" dirty="0"/>
              <a:t>Left: 52</a:t>
            </a:r>
          </a:p>
          <a:p>
            <a:r>
              <a:rPr lang="en-US" dirty="0"/>
              <a:t>Left: </a:t>
            </a:r>
            <a:r>
              <a:rPr lang="en-US" b="0" dirty="0"/>
              <a:t>71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D1E31-D14C-95B2-E5B4-86B08B2391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6F4BA-D916-1F4A-A36F-1BFB604255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53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6F4BA-D916-1F4A-A36F-1BFB604255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77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6F4BA-D916-1F4A-A36F-1BFB604255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47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6F4BA-D916-1F4A-A36F-1BFB604255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16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6F4BA-D916-1F4A-A36F-1BFB604255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13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FA08-13D1-68E5-FB97-2D0B8EEE5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5F9DB-33AE-0584-512A-390F08AFE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2AF1E-B0FD-070D-C044-0802DE67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82089-DE5A-2695-0900-9B99EF51C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F719B-7D31-8281-6771-ED4DC95F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9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731B8-2C97-CECF-5FAD-F1E0DCA36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D7DC3-A4CF-A165-0B8B-FB4FDBA88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F4D6-7CB5-02A4-ADD1-4C6682292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0EB34-19B5-C875-816B-65D9A92DE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5E662-FD83-506A-BBAE-622C393F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4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55F533-9A35-23E6-5DEC-FD15C25C0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C8F1F-20FF-B8AB-C963-33817C7B9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1463E-205F-479A-4D61-39679C34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3B20F-5A50-D2E2-C8CD-727DA7A2A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53038-A8FB-5AF8-DB25-A51D7AF7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DB97-9683-A1AE-2944-293E5A820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FD5AD-D95A-1D33-F280-550F3D49C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73852-BEF7-5535-1686-FB66BF43A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AE50D-E3D7-D217-0533-4963B83B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64440-0650-69B2-0068-A7B38541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8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1EDDA-541C-69AC-A5DF-E39DBEE2C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E1374-0176-940D-3A98-5BCF30F09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8A575-A118-D40F-9BBD-1DBD9830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FAB7E-5736-DFAC-9CA2-989EB4D8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D12DB-EE95-9A1F-F2C6-1272CD9C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9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3170D-1F3B-7B26-6E6A-1A2B8015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B00D-A9CC-C889-AA3A-D4ADA3BB8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9961C-B838-EB13-41B8-77C363BE4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3B06F-CD94-3B8D-6B13-97BF7610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16A7-861A-02BA-3F06-91FB4ED5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E5AD1-5074-2F3B-3D04-786C0781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6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994E1-7305-9845-E1F0-DE8CC90A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4A9D8-84A5-5DA6-43C0-314A31FCA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5CA97-2E34-BDE4-A42A-8EB4B39FE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794E4-31A5-6F99-5A9B-49F950E98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663F04-9FF6-4A96-B791-1EC5A8C57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D21AA2-3C10-F563-6DB6-62C65862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2/19/24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EF4A91-3436-A9A8-EE9E-0939FE351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05FFA-9703-1FCB-EE5E-93A44E90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1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8140-5F53-F540-4288-74995E8D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C1F57-AA4E-1D1C-3C76-7082905B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2/19/24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240E7-0E98-10C6-90F7-2FCC8ABD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00B8E-377E-C50B-7474-99C5C73F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5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51D1F-7554-58B6-BA9F-24D595D1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2/19/24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D39EC-E28B-1908-31DB-F13BAB34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2FD50-BA43-F1CA-9A31-EF736060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4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9B841-3943-2A63-5869-85D3DDD8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BEDF5-5545-2E56-3A7A-869AB93DD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4C2E0-2AB8-11E7-61C0-A52457C2E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4F7F8-ABC3-9DC2-B89D-63680076F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C89DD-010F-278E-45A3-EF7CDCCD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E486A-BC59-AD7F-19A0-71309B9F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B8CBF-965F-8DCD-FDC2-127FC1F8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3204F-5F9C-C5E4-3021-BAF1700C2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C3B14-07C6-F907-2D4E-9A03BF439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B22B2-AFE7-0BF7-6173-F2723995E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EBF1E-AAD9-AD39-9B87-384913EE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8D518-6FA0-172A-2C1F-46B02746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4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855FEA-3B1E-2D26-25A7-8008BD96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D2859-01ED-4ECA-08D8-BAA500DF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52D97-5EEC-46E1-87FB-37CB3BEC96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A6281-37A2-A840-978F-FC9CB7993506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4CD76-029E-6486-26EA-FF0591A26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D8E13-091A-CD04-EC15-811E6AD45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9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882E3-5334-C77A-FC4A-0343F93A0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Set-Up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13DD6-5362-DB45-5A30-F9648E83A2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35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BF6B5D11-916A-3F50-A527-0F29891CE9D4}"/>
              </a:ext>
            </a:extLst>
          </p:cNvPr>
          <p:cNvSpPr/>
          <p:nvPr/>
        </p:nvSpPr>
        <p:spPr>
          <a:xfrm>
            <a:off x="5554134" y="2988734"/>
            <a:ext cx="1439333" cy="880533"/>
          </a:xfrm>
          <a:prstGeom prst="rightArrow">
            <a:avLst>
              <a:gd name="adj1" fmla="val 23077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38BC2F-1D02-4430-824C-80CF92656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1371600"/>
            <a:ext cx="4114800" cy="4114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E1E341-121E-48AA-5C6C-C0369A882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7235" y="1371600"/>
            <a:ext cx="3094330" cy="411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0A8C79-A177-A26E-2D80-5F202A62E254}"/>
              </a:ext>
            </a:extLst>
          </p:cNvPr>
          <p:cNvSpPr txBox="1"/>
          <p:nvPr/>
        </p:nvSpPr>
        <p:spPr>
          <a:xfrm>
            <a:off x="7179733" y="948267"/>
            <a:ext cx="2323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”Wiggle hugged them”</a:t>
            </a:r>
          </a:p>
        </p:txBody>
      </p:sp>
    </p:spTree>
    <p:extLst>
      <p:ext uri="{BB962C8B-B14F-4D97-AF65-F5344CB8AC3E}">
        <p14:creationId xmlns:p14="http://schemas.microsoft.com/office/powerpoint/2010/main" val="1381386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oss 4">
            <a:extLst>
              <a:ext uri="{FF2B5EF4-FFF2-40B4-BE49-F238E27FC236}">
                <a16:creationId xmlns:a16="http://schemas.microsoft.com/office/drawing/2014/main" id="{3440AB1D-7BAF-40B5-A2F4-9CDE09D552CF}"/>
              </a:ext>
            </a:extLst>
          </p:cNvPr>
          <p:cNvSpPr/>
          <p:nvPr/>
        </p:nvSpPr>
        <p:spPr>
          <a:xfrm>
            <a:off x="5638800" y="2971800"/>
            <a:ext cx="914400" cy="914400"/>
          </a:xfrm>
          <a:prstGeom prst="plus">
            <a:avLst>
              <a:gd name="adj" fmla="val 41627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03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7979F-9D59-B04B-45F6-66DB0C7F1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F9139B5-D727-C037-757F-294FAC654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0"/>
            <a:ext cx="4114800" cy="4114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A89E68-7085-FED1-8FA7-17696638728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398685" y="4355111"/>
            <a:ext cx="1828800" cy="24319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10F28AF-E2C1-6506-8DB7-84B7E14C16B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050448" y="4355111"/>
            <a:ext cx="1828800" cy="243191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E16CC29-85D5-8560-5B1A-2C22365372F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312752" y="4355111"/>
            <a:ext cx="1828800" cy="243191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88B7F7B-527F-073F-DCED-B87B15DF19A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8981448" y="4355111"/>
            <a:ext cx="1828800" cy="24319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FE3754-0083-1149-BA72-D37EF4D7D192}"/>
              </a:ext>
            </a:extLst>
          </p:cNvPr>
          <p:cNvSpPr txBox="1"/>
          <p:nvPr/>
        </p:nvSpPr>
        <p:spPr>
          <a:xfrm>
            <a:off x="8788399" y="931333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“What will Wiggle do next?”</a:t>
            </a:r>
          </a:p>
        </p:txBody>
      </p:sp>
    </p:spTree>
    <p:extLst>
      <p:ext uri="{BB962C8B-B14F-4D97-AF65-F5344CB8AC3E}">
        <p14:creationId xmlns:p14="http://schemas.microsoft.com/office/powerpoint/2010/main" val="4113340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BF6B5D11-916A-3F50-A527-0F29891CE9D4}"/>
              </a:ext>
            </a:extLst>
          </p:cNvPr>
          <p:cNvSpPr>
            <a:spLocks noChangeAspect="1"/>
          </p:cNvSpPr>
          <p:nvPr/>
        </p:nvSpPr>
        <p:spPr>
          <a:xfrm>
            <a:off x="5554134" y="2988733"/>
            <a:ext cx="1494693" cy="914400"/>
          </a:xfrm>
          <a:prstGeom prst="rightArrow">
            <a:avLst>
              <a:gd name="adj1" fmla="val 23077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38BC2F-1D02-4430-824C-80CF92656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1371600"/>
            <a:ext cx="4114800" cy="4114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E1E341-121E-48AA-5C6C-C0369A882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7235" y="1371600"/>
            <a:ext cx="3094330" cy="411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0A8C79-A177-A26E-2D80-5F202A62E254}"/>
              </a:ext>
            </a:extLst>
          </p:cNvPr>
          <p:cNvSpPr txBox="1"/>
          <p:nvPr/>
        </p:nvSpPr>
        <p:spPr>
          <a:xfrm>
            <a:off x="7179733" y="948267"/>
            <a:ext cx="2323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”Wiggle hugged them”</a:t>
            </a:r>
          </a:p>
        </p:txBody>
      </p:sp>
    </p:spTree>
    <p:extLst>
      <p:ext uri="{BB962C8B-B14F-4D97-AF65-F5344CB8AC3E}">
        <p14:creationId xmlns:p14="http://schemas.microsoft.com/office/powerpoint/2010/main" val="2343141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05FB-87CE-7EA9-7F29-AC3604F7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Based on current set-up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BCBD6-01C8-33D8-913F-8754669CFB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49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7979F-9D59-B04B-45F6-66DB0C7F1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F9139B5-D727-C037-757F-294FAC654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0"/>
            <a:ext cx="4114800" cy="4114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A89E68-7085-FED1-8FA7-17696638728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398685" y="4355111"/>
            <a:ext cx="1828800" cy="24319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10F28AF-E2C1-6506-8DB7-84B7E14C16B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050448" y="4355111"/>
            <a:ext cx="1828800" cy="243191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E16CC29-85D5-8560-5B1A-2C22365372F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312752" y="4355111"/>
            <a:ext cx="1828800" cy="243191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88B7F7B-527F-073F-DCED-B87B15DF19A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8981448" y="4355111"/>
            <a:ext cx="1828800" cy="24319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FE3754-0083-1149-BA72-D37EF4D7D192}"/>
              </a:ext>
            </a:extLst>
          </p:cNvPr>
          <p:cNvSpPr txBox="1"/>
          <p:nvPr/>
        </p:nvSpPr>
        <p:spPr>
          <a:xfrm>
            <a:off x="8788399" y="931333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“What will Wiggle do next?”</a:t>
            </a:r>
          </a:p>
        </p:txBody>
      </p:sp>
    </p:spTree>
    <p:extLst>
      <p:ext uri="{BB962C8B-B14F-4D97-AF65-F5344CB8AC3E}">
        <p14:creationId xmlns:p14="http://schemas.microsoft.com/office/powerpoint/2010/main" val="196189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720205-BB3E-C295-539A-D003F8B4CAB9}"/>
              </a:ext>
            </a:extLst>
          </p:cNvPr>
          <p:cNvSpPr txBox="1"/>
          <p:nvPr/>
        </p:nvSpPr>
        <p:spPr>
          <a:xfrm>
            <a:off x="8534400" y="575733"/>
            <a:ext cx="238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“Wiggle hugged them.”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905A87-AA4A-D9F5-B02C-42EDDD451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835" y="0"/>
            <a:ext cx="309433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75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2E7F-CDF7-217D-73CF-593D21DC6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Alternate set-up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461B9-9E2F-495C-2449-9A697770F8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46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B8A95C-3623-4279-B7F8-522AFC6F6D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208518" y="612843"/>
            <a:ext cx="1828800" cy="24319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5D47C1-70A6-9D16-563A-4060B163225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690948" y="612843"/>
            <a:ext cx="1828800" cy="24319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FBCB3B-7AAA-89AE-9BB7-000CCDC6931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208518" y="3767667"/>
            <a:ext cx="1828800" cy="2431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7FED16-1E1D-8C86-F066-D3ADFEB3CA9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9690948" y="3767667"/>
            <a:ext cx="1828800" cy="24319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E37214-4460-11B8-9265-09C9341095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400" y="1371600"/>
            <a:ext cx="4114800" cy="4114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B8D4FD-31E6-A63D-5073-A90BA65C2B6B}"/>
              </a:ext>
            </a:extLst>
          </p:cNvPr>
          <p:cNvSpPr txBox="1"/>
          <p:nvPr/>
        </p:nvSpPr>
        <p:spPr>
          <a:xfrm>
            <a:off x="321733" y="372533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“What will Wiggle do next?”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68B18F1-8F18-468E-41FE-55395C9AE14F}"/>
              </a:ext>
            </a:extLst>
          </p:cNvPr>
          <p:cNvSpPr/>
          <p:nvPr/>
        </p:nvSpPr>
        <p:spPr>
          <a:xfrm>
            <a:off x="5554134" y="2988734"/>
            <a:ext cx="1439333" cy="880533"/>
          </a:xfrm>
          <a:prstGeom prst="rightArrow">
            <a:avLst>
              <a:gd name="adj1" fmla="val 23077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31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216</Words>
  <Application>Microsoft Macintosh PowerPoint</Application>
  <PresentationFormat>Widescreen</PresentationFormat>
  <Paragraphs>65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Chosen Set-Up</vt:lpstr>
      <vt:lpstr>PowerPoint Presentation</vt:lpstr>
      <vt:lpstr>PowerPoint Presentation</vt:lpstr>
      <vt:lpstr>PowerPoint Presentation</vt:lpstr>
      <vt:lpstr>Option 1: Based on current set-up</vt:lpstr>
      <vt:lpstr>PowerPoint Presentation</vt:lpstr>
      <vt:lpstr>PowerPoint Presentation</vt:lpstr>
      <vt:lpstr>Option 2: Alternate set-up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STEIN</dc:creator>
  <cp:lastModifiedBy>ANDREA STEIN</cp:lastModifiedBy>
  <cp:revision>16</cp:revision>
  <dcterms:created xsi:type="dcterms:W3CDTF">2024-01-17T20:36:02Z</dcterms:created>
  <dcterms:modified xsi:type="dcterms:W3CDTF">2024-02-19T18:44:36Z</dcterms:modified>
</cp:coreProperties>
</file>