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6" r:id="rId2"/>
    <p:sldId id="269" r:id="rId3"/>
    <p:sldId id="27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78935"/>
  </p:normalViewPr>
  <p:slideViewPr>
    <p:cSldViewPr snapToGrid="0" showGuides="1">
      <p:cViewPr varScale="1">
        <p:scale>
          <a:sx n="82" d="100"/>
          <a:sy n="82" d="100"/>
        </p:scale>
        <p:origin x="160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B3B98-C8FE-C64B-981D-75D6577A64C4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6D8C4C-D858-7A47-B99A-E4D22F922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033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D86044-B5E2-C641-D977-1FA7CB9E7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B141F2-35C4-404E-734D-C472206740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1F7222-379F-D317-E717-5C799C444A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the game starts, you’ll see pictures like this one of a Wuggle named Wiggle.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each picture, Wiggle will be feeling a feeling.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52ED93-8908-E879-4C54-E7A4470B6A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50A04F-63C2-3B49-B3BB-035920E5F4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320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98ACB7-626A-9DD0-09AB-D1FB25FE6A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09EC0A-A991-6195-E4C3-9345E5AC3D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D51F76-59EF-ED96-5583-B5CAD39BCD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Your job will be to guess what Wiggle will do next.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58DB6-333C-2678-E441-FA58A9DFA2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50A04F-63C2-3B49-B3BB-035920E5F4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69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2F7DCD-FA9E-6989-DD31-30F943B6C2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683EA6-F451-32B4-FA26-DEBA8FF780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61DAEA-9DB5-13FD-0CCE-F8744FED3B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You’ll have two choices.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1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each picture,</a:t>
            </a:r>
            <a:r>
              <a:rPr lang="en-US" sz="1800" strike="sngStrike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Wiggle will either hug another Wuggle or laugh.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714C68-B189-67CE-1207-CC10F72CC2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50A04F-63C2-3B49-B3BB-035920E5F4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98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B993A-731C-E71B-44D3-D68D5A27F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2FF516-54C9-82FF-E155-A077C23242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7758F-9D69-8833-779B-10C3F84C0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FDB6-8FF9-554C-AA18-16E1AACFE72A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642E9-A6B0-0012-043E-B1B39DB93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EC1BC-EEC8-4D10-E8C6-E08C10C20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E8C9-890A-004F-867A-1D6396E9D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141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EFBCA-7926-D4D2-F443-5396913C8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DA121A-9F8E-9DBA-085A-CFF68AE74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50B63-53EC-C523-5048-D0D6B5345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FDB6-8FF9-554C-AA18-16E1AACFE72A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2E668-0EA7-DE5C-264C-8CB489FE4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DDF77-3BF2-422A-7B82-E09EFFAB7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E8C9-890A-004F-867A-1D6396E9D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20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F970F-DA1E-2131-AA02-CF37B34196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803CD9-F230-77B1-0524-7709325F2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A3BDD-CD16-D580-2185-D8F47AF58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FDB6-8FF9-554C-AA18-16E1AACFE72A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C355D-C3D3-EAAE-9C91-25E2143F9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21F5D-8515-602E-9DDC-34654B804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E8C9-890A-004F-867A-1D6396E9D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369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CC9A0-311F-45A3-53C2-BAB59AA7E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E60DE-FDF4-7BE9-6B65-75A620787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89374-406E-DB02-12EE-4F1E3F7CA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FDB6-8FF9-554C-AA18-16E1AACFE72A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F1E7E-BF23-4926-0C92-18E5C07A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074DB-63C7-0E9F-AB33-7F4B2FC1D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E8C9-890A-004F-867A-1D6396E9D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01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AD00F-6202-213E-3050-F609F373B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6DAFF-3FA8-B323-3304-CDC9460DF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50B5E-EFA2-5906-C722-0380F1470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FDB6-8FF9-554C-AA18-16E1AACFE72A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C1692-B95F-A402-B01A-7B309EE3C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2D27A-364B-704D-6998-BDF79D77C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E8C9-890A-004F-867A-1D6396E9D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9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1040F-F6FB-E5C5-AC0C-54A1A210A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6E8AE-7FE2-67A9-20AD-9AE9366D08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BA9D45-A245-09D6-DB78-8771845D8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DF1ABA-671A-6C3D-D34E-67E1A3CC0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FDB6-8FF9-554C-AA18-16E1AACFE72A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5E969F-72FA-7664-20D7-F41CDE6F4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A3ED35-6372-8F81-32FD-A76A77CE6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E8C9-890A-004F-867A-1D6396E9D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254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DD012-5B24-7944-25B6-8E6334D9F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4C09D-C893-BB77-87DF-C484D88F5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622210-96DD-1937-27F0-FCB344E988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CC7D17-1D17-A019-8C78-FDAE92F931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A22890-B52C-9C42-2BA6-1717F0460D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CFC421-488A-00F1-9FB3-E762317AA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FDB6-8FF9-554C-AA18-16E1AACFE72A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55E4F7-024F-6DF3-110C-52132A6B1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30AE05-5D65-EEC3-9170-331E2E404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E8C9-890A-004F-867A-1D6396E9D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22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0C8A2-645A-C5DD-D6B0-1EF63F0DC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3A160B-2A7F-DB7E-1D85-1B881B30F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FDB6-8FF9-554C-AA18-16E1AACFE72A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2CAA8D-84E1-23DA-361A-22C1FA958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E0602E-2722-19FF-CD7C-46703A245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E8C9-890A-004F-867A-1D6396E9D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90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4BE296-B522-6FEC-3499-62F433086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FDB6-8FF9-554C-AA18-16E1AACFE72A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E9B275-A1B7-65F8-2F05-197C8660D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D56729-52BF-629E-B49E-93BF5416A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E8C9-890A-004F-867A-1D6396E9D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552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66854-0680-C6D7-4204-BF71451AD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B2037-E8E9-6DE1-E7EC-FB3DA24F1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C6BC9F-3B41-E779-35BA-090A6BCCC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6D17A-0C5F-E1C9-4D84-B41744AD2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FDB6-8FF9-554C-AA18-16E1AACFE72A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4DCF6-13E2-F931-C188-0FF22054A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F865F-6EBA-7FBB-71E3-3A2BB5E9E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E8C9-890A-004F-867A-1D6396E9D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48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62EE1-008B-1C00-2215-82CC13100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702F6A-3B74-DDD6-07EF-2CE654453F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7EC11D-0308-D79B-C6B7-8303FC021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FCC23-EFD1-603C-697E-E3CDF9A0F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FDB6-8FF9-554C-AA18-16E1AACFE72A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FB729-FE09-7452-1D06-B79860CC9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8F7E1-9E53-FB74-FFC1-C4E31B150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E8C9-890A-004F-867A-1D6396E9D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83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0CE462-B1A2-507E-D491-08CF9E915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62A04-1D95-A679-637D-EB2800901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4E925-E9F9-A787-5093-4D9B739773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E2FDB6-8FF9-554C-AA18-16E1AACFE72A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DE1EB-A259-8776-301D-4F44DD9D03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DA09C-7542-3037-CFCD-E08C186456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FEE8C9-890A-004F-867A-1D6396E9D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013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.svg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audio" Target="../media/media3.m4a"/><Relationship Id="rId7" Type="http://schemas.openxmlformats.org/officeDocument/2006/relationships/image" Target="../media/image7.png"/><Relationship Id="rId2" Type="http://schemas.microsoft.com/office/2007/relationships/media" Target="../media/media3.m4a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610069-D678-AD84-E0BB-05CAEFB72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A2CC4BC-0C45-812F-AC7A-401EB44CEE4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84200" y="850900"/>
            <a:ext cx="5080000" cy="5080000"/>
          </a:xfrm>
          <a:prstGeom prst="rect">
            <a:avLst/>
          </a:prstGeom>
        </p:spPr>
      </p:pic>
      <p:pic>
        <p:nvPicPr>
          <p:cNvPr id="13" name="Audio 12">
            <a:extLst>
              <a:ext uri="{FF2B5EF4-FFF2-40B4-BE49-F238E27FC236}">
                <a16:creationId xmlns:a16="http://schemas.microsoft.com/office/drawing/2014/main" id="{83141AA6-A633-5C73-650C-29397F60188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582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256"/>
    </mc:Choice>
    <mc:Fallback>
      <p:transition spd="slow" advTm="1225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703459-3C2C-2A13-4D17-7FE4219BA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E71C731-A17C-3185-9ADE-976015DF260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84200" y="850900"/>
            <a:ext cx="5080000" cy="5080000"/>
          </a:xfrm>
          <a:prstGeom prst="rect">
            <a:avLst/>
          </a:prstGeom>
        </p:spPr>
      </p:pic>
      <p:sp>
        <p:nvSpPr>
          <p:cNvPr id="3" name="Right Arrow 2">
            <a:extLst>
              <a:ext uri="{FF2B5EF4-FFF2-40B4-BE49-F238E27FC236}">
                <a16:creationId xmlns:a16="http://schemas.microsoft.com/office/drawing/2014/main" id="{F667A1F3-4DCE-4621-FD5C-51E6E9918D49}"/>
              </a:ext>
            </a:extLst>
          </p:cNvPr>
          <p:cNvSpPr/>
          <p:nvPr/>
        </p:nvSpPr>
        <p:spPr>
          <a:xfrm>
            <a:off x="6096000" y="2316480"/>
            <a:ext cx="2461566" cy="2148840"/>
          </a:xfrm>
          <a:prstGeom prst="rightArrow">
            <a:avLst>
              <a:gd name="adj1" fmla="val 34127"/>
              <a:gd name="adj2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pic>
        <p:nvPicPr>
          <p:cNvPr id="4" name="Graphic 3" descr="Question Mark with solid fill">
            <a:extLst>
              <a:ext uri="{FF2B5EF4-FFF2-40B4-BE49-F238E27FC236}">
                <a16:creationId xmlns:a16="http://schemas.microsoft.com/office/drawing/2014/main" id="{9FFCABC1-BD12-A55F-A96E-5616B7253C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44733" y="2316480"/>
            <a:ext cx="1969253" cy="2148840"/>
          </a:xfrm>
          <a:prstGeom prst="rect">
            <a:avLst/>
          </a:prstGeom>
        </p:spPr>
      </p:pic>
      <p:pic>
        <p:nvPicPr>
          <p:cNvPr id="8" name="Audio 7">
            <a:extLst>
              <a:ext uri="{FF2B5EF4-FFF2-40B4-BE49-F238E27FC236}">
                <a16:creationId xmlns:a16="http://schemas.microsoft.com/office/drawing/2014/main" id="{D26F9F45-263F-E1D4-78FC-C3041315C6E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385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432"/>
    </mc:Choice>
    <mc:Fallback>
      <p:transition spd="slow" advTm="64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02368F-F4E1-F835-FDB1-F23052A4E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594C4CA-8591-98E9-722E-E10647A8677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9539962" y="734766"/>
            <a:ext cx="1828800" cy="243191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19050" cap="sq">
            <a:solidFill>
              <a:schemeClr val="tx1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AC1BE4-AC9C-221A-134F-E54A5C4D4EF1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9539962" y="3636224"/>
            <a:ext cx="1828800" cy="243191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19050" cap="sq">
            <a:solidFill>
              <a:schemeClr val="tx1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0364CAE-6F78-05AC-A7A8-C663DA5F3F7E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584200" y="850900"/>
            <a:ext cx="5080000" cy="5080000"/>
          </a:xfrm>
          <a:prstGeom prst="rect">
            <a:avLst/>
          </a:prstGeom>
        </p:spPr>
      </p:pic>
      <p:sp>
        <p:nvSpPr>
          <p:cNvPr id="2" name="Right Arrow 1">
            <a:extLst>
              <a:ext uri="{FF2B5EF4-FFF2-40B4-BE49-F238E27FC236}">
                <a16:creationId xmlns:a16="http://schemas.microsoft.com/office/drawing/2014/main" id="{45DD5E1D-E938-8BE5-E3BD-6F46C8E481FF}"/>
              </a:ext>
            </a:extLst>
          </p:cNvPr>
          <p:cNvSpPr/>
          <p:nvPr/>
        </p:nvSpPr>
        <p:spPr>
          <a:xfrm>
            <a:off x="6096000" y="2316480"/>
            <a:ext cx="2461566" cy="2148840"/>
          </a:xfrm>
          <a:prstGeom prst="rightArrow">
            <a:avLst>
              <a:gd name="adj1" fmla="val 34127"/>
              <a:gd name="adj2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pic>
        <p:nvPicPr>
          <p:cNvPr id="5" name="Audio 4">
            <a:extLst>
              <a:ext uri="{FF2B5EF4-FFF2-40B4-BE49-F238E27FC236}">
                <a16:creationId xmlns:a16="http://schemas.microsoft.com/office/drawing/2014/main" id="{50681F67-319F-3911-0385-CD446AD30A08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60373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506"/>
    </mc:Choice>
    <mc:Fallback>
      <p:transition spd="slow" advTm="145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5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5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|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62</Words>
  <Application>Microsoft Macintosh PowerPoint</Application>
  <PresentationFormat>Widescreen</PresentationFormat>
  <Paragraphs>11</Paragraphs>
  <Slides>3</Slides>
  <Notes>3</Notes>
  <HiddenSlides>0</HiddenSlides>
  <MMClips>3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ANDREA STEIN</dc:creator>
  <cp:lastModifiedBy>ANDREA STEIN</cp:lastModifiedBy>
  <cp:revision>7</cp:revision>
  <dcterms:created xsi:type="dcterms:W3CDTF">2024-06-19T19:15:50Z</dcterms:created>
  <dcterms:modified xsi:type="dcterms:W3CDTF">2024-11-20T14:46:11Z</dcterms:modified>
</cp:coreProperties>
</file>