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60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68673"/>
  </p:normalViewPr>
  <p:slideViewPr>
    <p:cSldViewPr snapToGrid="0" showGuides="1">
      <p:cViewPr varScale="1">
        <p:scale>
          <a:sx n="70" d="100"/>
          <a:sy n="70" d="100"/>
        </p:scale>
        <p:origin x="19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E3D1E-6578-0E47-AD7D-1CDD30E5FB9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C75BC-4C1B-8C41-A5FC-411BB3B79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1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Today, you’re going to play a feelings game!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Along the way, you’ll earn trophies to thank you for helping us with science!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Here’s how the game will go: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# you’ll learn how to play the game.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# you’ll play the game.`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game has two parts.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Last, # we’ll ask you some questions about the game.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C75BC-4C1B-8C41-A5FC-411BB3B792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50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F8259-0903-11A9-123E-A45472151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F06E97-1A0A-4DFD-21C1-33ACC461A7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6BD07A-1C24-1049-87CB-6AFF110D6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game, you’ll see a picture of someone feeling a feeling.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AA272-071D-627B-52F0-3B76D6DB39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04A0A-3E14-6C46-8851-9DC8648CFC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1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F2BDB-3349-3440-1F85-67ABA2169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872F71-4009-1985-9274-DB1533CADE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8AFB3-5B25-735B-8675-AAB309C0F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job will be to guess what they will do next.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392A9-BCCC-C5D3-A97E-92E25651C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04A0A-3E14-6C46-8851-9DC8648CFC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01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AA410-C780-AF08-C149-22DEE29E8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776D67-4E70-2462-7023-AE727CCFDB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CC339E-5029-327B-D452-7A840C5D1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your guess is right, you’ll hear this sound. [sound]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DD32C-6A0B-2E7F-CBD2-5363BAFEEC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04A0A-3E14-6C46-8851-9DC8648CFC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75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94329-C36B-F548-0AA7-DB1676C95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1FC745-1318-0E65-428A-78010D4E28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49771A-5640-0281-3329-40DDD15AEF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Let’s practice now!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1F6D5-D659-7B2E-9294-D935CE742E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04A0A-3E14-6C46-8851-9DC8648CFC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8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3C84-DBB3-0C74-E5B5-52FEA8BD2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E6CDB-7510-CF93-12E2-812B6C095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23650-66DE-514F-5EB9-FA3F7877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0FD63-D349-6C76-D792-2B5FF7E0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3FAAD-538C-5FD9-7FBF-3F36636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0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D856-A0EA-933F-7D8C-314CCB2D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07E11-439B-3859-B074-7DD4757F8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F0F25-34F9-743A-0977-9D077A13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783DC-368F-2A58-53D0-AAA4264C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4D08F-87B2-1B38-EE17-34BC1C43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3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1A8A5-3C4F-20F1-D67D-8976ED834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3A176-BE52-D404-8E98-27A17B116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31FCE-11D8-9C23-69E3-11C66BD6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752ED-6EAC-B478-EE9D-C618A866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60471-FBDF-43D7-ED56-6A555B7E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9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4345-25D2-08A6-4E69-83CB377D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E13C7-B31C-8E5D-2E74-CF601C0A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5875A-58AC-864A-7D0B-B89F55D5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A7E0-7DF4-22A0-7EEF-B00B71D5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4AD35-DFFB-AB4C-FE22-DE12E64B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0254-D3D3-6642-DE3D-8366F74D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5C7B4-D4E3-4A5E-E18E-4E35BD204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675B8-8ABF-E6E8-C2D2-3EA8A728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3C807-6C3C-23D2-21FD-3B7D0DFA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73F4E-77F1-D426-3D7A-C0559FD7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7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BE7E-9E9E-F64F-FC53-3299A4A0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E21D-FF91-CE96-47AC-64AFF34DA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517B7-4B1F-2A97-1374-735ED6DDC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5427F-F7E9-684B-6BB2-9FFEE54F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CAB9F-4B46-EF98-8780-E0F405EC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EFEB4-93EB-48EA-366F-50262DCB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C488-F4A2-0823-3721-DA73146F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E5DCA-3C92-F36D-9C1F-D32AE1557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602FD-D79F-F9A6-09D4-5046F32A5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86C27-C043-2BA1-02DE-6423DAD4F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FFDB1-9E57-EB69-ED00-324288526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56E46-0279-345A-C95C-98B1AC2D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D38DF-234C-65E2-61FC-E78D9CFB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5748B-7E1F-683D-2FE7-9D93D053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11EA-1A7A-4FB1-FBEB-5F553631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CD496-6381-6477-8770-0B50FEE7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95382-8ABA-76E5-05EB-E418C638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B488C-722B-3A5E-4466-DEAF8AD9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5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CE832-1B0C-434C-9AA8-AA05C91D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10AD2-D189-B070-89BD-37179A4F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D03DC-BEEB-6A56-0B16-9F490F7C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D519-A9DC-7FC1-7958-2A1543BE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89CF-1D88-57DF-3D8E-267687622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84EBA-F6B4-217E-10A9-A399C694C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195D9-EF98-EC41-10AE-1555EED9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12A61-9A11-07A1-1A39-9D1328CE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7DC86-4673-EA14-3E6F-D6B0F1F3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3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3557-9199-49BB-96E7-DEC7391C3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E285D-D955-8035-6035-2535655DA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1CDCF-00FD-0EA4-BE87-70C419CF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22454-A252-3286-83C7-81F4691E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5A34E-1146-BEDD-355F-F76B1209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4A8EC-85E2-AC34-C1AE-71649F26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6B11C1-7C2B-CFBB-198A-56511CC2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054FF-E129-7FF0-5C46-9886DD022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3710C-8CA5-8126-697C-A75BD1365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E3EC0-9595-BC4D-A36A-A2829A077229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0EE73-3EC8-952F-7D72-86C7F118A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AB7BD-9DBA-6E6E-9517-BCE40ECDF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0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audio" Target="../media/media2.m4a"/><Relationship Id="rId7" Type="http://schemas.openxmlformats.org/officeDocument/2006/relationships/image" Target="../media/image3.png"/><Relationship Id="rId2" Type="http://schemas.microsoft.com/office/2007/relationships/media" Target="../media/media2.m4a"/><Relationship Id="rId1" Type="http://schemas.openxmlformats.org/officeDocument/2006/relationships/tags" Target="../tags/tag1.xml"/><Relationship Id="rId6" Type="http://schemas.openxmlformats.org/officeDocument/2006/relationships/image" Target="../media/image2.jp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udio 10">
            <a:extLst>
              <a:ext uri="{FF2B5EF4-FFF2-40B4-BE49-F238E27FC236}">
                <a16:creationId xmlns:a16="http://schemas.microsoft.com/office/drawing/2014/main" id="{3B6DF80B-5E02-91D7-88E1-168C165D70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5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5"/>
    </mc:Choice>
    <mc:Fallback xmlns="">
      <p:transition spd="slow" advTm="7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1" descr="A picture containing icon&#10;&#10;Description automatically generated">
            <a:extLst>
              <a:ext uri="{FF2B5EF4-FFF2-40B4-BE49-F238E27FC236}">
                <a16:creationId xmlns:a16="http://schemas.microsoft.com/office/drawing/2014/main" id="{42A3AF52-4F11-A1FB-1A06-18A177F08B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245436">
            <a:off x="1513328" y="-47813"/>
            <a:ext cx="7675711" cy="6787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048E44-B335-CCF8-FB7A-453FE30EBD11}"/>
              </a:ext>
            </a:extLst>
          </p:cNvPr>
          <p:cNvSpPr txBox="1"/>
          <p:nvPr/>
        </p:nvSpPr>
        <p:spPr>
          <a:xfrm>
            <a:off x="739714" y="5202502"/>
            <a:ext cx="122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5EAC0F77-0AE6-FBCC-4E83-AC052D04F5EE}"/>
              </a:ext>
            </a:extLst>
          </p:cNvPr>
          <p:cNvSpPr/>
          <p:nvPr/>
        </p:nvSpPr>
        <p:spPr>
          <a:xfrm>
            <a:off x="9374359" y="997915"/>
            <a:ext cx="2381278" cy="2596896"/>
          </a:xfrm>
          <a:prstGeom prst="star5">
            <a:avLst/>
          </a:prstGeom>
          <a:solidFill>
            <a:srgbClr val="FFC000"/>
          </a:solidFill>
          <a:effectLst>
            <a:glow rad="228600">
              <a:schemeClr val="accent4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464196-B679-9265-5548-6FC34F9B3ED7}"/>
              </a:ext>
            </a:extLst>
          </p:cNvPr>
          <p:cNvSpPr txBox="1"/>
          <p:nvPr/>
        </p:nvSpPr>
        <p:spPr>
          <a:xfrm>
            <a:off x="10107982" y="2060027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5ADFED-C145-9369-FA39-912EC5F16F3E}"/>
              </a:ext>
            </a:extLst>
          </p:cNvPr>
          <p:cNvGrpSpPr/>
          <p:nvPr/>
        </p:nvGrpSpPr>
        <p:grpSpPr>
          <a:xfrm>
            <a:off x="1011934" y="1797054"/>
            <a:ext cx="1473352" cy="1499802"/>
            <a:chOff x="1604276" y="1196162"/>
            <a:chExt cx="1473352" cy="1499802"/>
          </a:xfrm>
        </p:grpSpPr>
        <p:pic>
          <p:nvPicPr>
            <p:cNvPr id="11" name="Content Placeholder 9" descr="Trophy with solid fill">
              <a:extLst>
                <a:ext uri="{FF2B5EF4-FFF2-40B4-BE49-F238E27FC236}">
                  <a16:creationId xmlns:a16="http://schemas.microsoft.com/office/drawing/2014/main" id="{0C6CA273-09C4-22C3-8802-ECBC2DFE6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83749" y="1781564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1A4DB6-2D94-AA81-5B6C-A9A95E687E87}"/>
                </a:ext>
              </a:extLst>
            </p:cNvPr>
            <p:cNvSpPr txBox="1">
              <a:spLocks/>
            </p:cNvSpPr>
            <p:nvPr/>
          </p:nvSpPr>
          <p:spPr>
            <a:xfrm>
              <a:off x="1604276" y="1196162"/>
              <a:ext cx="1473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Learn to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play!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9F3288-F9C3-A0DE-F479-E7CB508CF948}"/>
              </a:ext>
            </a:extLst>
          </p:cNvPr>
          <p:cNvGrpSpPr/>
          <p:nvPr/>
        </p:nvGrpSpPr>
        <p:grpSpPr>
          <a:xfrm>
            <a:off x="3910758" y="2169221"/>
            <a:ext cx="1371600" cy="1499802"/>
            <a:chOff x="3205619" y="1196162"/>
            <a:chExt cx="1371600" cy="1499802"/>
          </a:xfrm>
        </p:grpSpPr>
        <p:pic>
          <p:nvPicPr>
            <p:cNvPr id="14" name="Content Placeholder 9" descr="Trophy with solid fill">
              <a:extLst>
                <a:ext uri="{FF2B5EF4-FFF2-40B4-BE49-F238E27FC236}">
                  <a16:creationId xmlns:a16="http://schemas.microsoft.com/office/drawing/2014/main" id="{7284C2FB-F57B-58CE-9FC8-52E9F06A2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34219" y="1781564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A88918-EFC2-5D33-9C61-CC0853F8748D}"/>
                </a:ext>
              </a:extLst>
            </p:cNvPr>
            <p:cNvSpPr txBox="1">
              <a:spLocks/>
            </p:cNvSpPr>
            <p:nvPr/>
          </p:nvSpPr>
          <p:spPr>
            <a:xfrm>
              <a:off x="3205619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Game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Part 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362E8A-6A67-872C-7873-F30B30179901}"/>
              </a:ext>
            </a:extLst>
          </p:cNvPr>
          <p:cNvGrpSpPr/>
          <p:nvPr/>
        </p:nvGrpSpPr>
        <p:grpSpPr>
          <a:xfrm>
            <a:off x="7758337" y="360860"/>
            <a:ext cx="1371600" cy="1499802"/>
            <a:chOff x="8116265" y="1196162"/>
            <a:chExt cx="1371600" cy="1499802"/>
          </a:xfrm>
        </p:grpSpPr>
        <p:pic>
          <p:nvPicPr>
            <p:cNvPr id="20" name="Content Placeholder 9" descr="Trophy with solid fill">
              <a:extLst>
                <a:ext uri="{FF2B5EF4-FFF2-40B4-BE49-F238E27FC236}">
                  <a16:creationId xmlns:a16="http://schemas.microsoft.com/office/drawing/2014/main" id="{24FC6C3D-D0F2-F53A-D59B-AA50E5E8A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44865" y="1781564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33C925-5DB8-0C96-00E8-918C545C31A8}"/>
                </a:ext>
              </a:extLst>
            </p:cNvPr>
            <p:cNvSpPr txBox="1">
              <a:spLocks/>
            </p:cNvSpPr>
            <p:nvPr/>
          </p:nvSpPr>
          <p:spPr>
            <a:xfrm>
              <a:off x="8116265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Tell us what 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you thought!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6AAD72-1C6B-AAB9-4607-BB2498B81662}"/>
              </a:ext>
            </a:extLst>
          </p:cNvPr>
          <p:cNvGrpSpPr/>
          <p:nvPr/>
        </p:nvGrpSpPr>
        <p:grpSpPr>
          <a:xfrm>
            <a:off x="6377593" y="1830800"/>
            <a:ext cx="914400" cy="1499802"/>
            <a:chOff x="6755857" y="1196162"/>
            <a:chExt cx="914400" cy="1499802"/>
          </a:xfrm>
        </p:grpSpPr>
        <p:pic>
          <p:nvPicPr>
            <p:cNvPr id="23" name="Content Placeholder 9" descr="Trophy with solid fill">
              <a:extLst>
                <a:ext uri="{FF2B5EF4-FFF2-40B4-BE49-F238E27FC236}">
                  <a16:creationId xmlns:a16="http://schemas.microsoft.com/office/drawing/2014/main" id="{232183C6-0164-0FA4-EF86-4B2A4DB32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55857" y="1781564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5E08EA-FF8E-CB4B-BA76-06FB3C882DCD}"/>
                </a:ext>
              </a:extLst>
            </p:cNvPr>
            <p:cNvSpPr txBox="1">
              <a:spLocks/>
            </p:cNvSpPr>
            <p:nvPr/>
          </p:nvSpPr>
          <p:spPr>
            <a:xfrm>
              <a:off x="6842603" y="1196162"/>
              <a:ext cx="74090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Game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Part 2</a:t>
              </a:r>
            </a:p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1" name="Audio 30">
            <a:extLst>
              <a:ext uri="{FF2B5EF4-FFF2-40B4-BE49-F238E27FC236}">
                <a16:creationId xmlns:a16="http://schemas.microsoft.com/office/drawing/2014/main" id="{D3CE823C-70EE-8226-7D4F-DB13EB93512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66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78"/>
    </mc:Choice>
    <mc:Fallback xmlns="">
      <p:transition spd="slow" advTm="327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8FF54-23AF-DDF8-A63D-87FAAF7E9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ree Frame Ecommerce illustration and picture">
            <a:extLst>
              <a:ext uri="{FF2B5EF4-FFF2-40B4-BE49-F238E27FC236}">
                <a16:creationId xmlns:a16="http://schemas.microsoft.com/office/drawing/2014/main" id="{EDC4D5AE-4507-A53E-BF25-9BADCD55D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7" y="1382487"/>
            <a:ext cx="3083034" cy="409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AEB86E-5E82-B6A0-7D56-2C79155B53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1544" y="2010229"/>
            <a:ext cx="2129586" cy="3015343"/>
          </a:xfrm>
          <a:prstGeom prst="rect">
            <a:avLst/>
          </a:prstGeom>
        </p:spPr>
      </p:pic>
      <p:pic>
        <p:nvPicPr>
          <p:cNvPr id="6" name="Audio 5">
            <a:extLst>
              <a:ext uri="{FF2B5EF4-FFF2-40B4-BE49-F238E27FC236}">
                <a16:creationId xmlns:a16="http://schemas.microsoft.com/office/drawing/2014/main" id="{CFB4ED49-0985-6606-968D-B7E3EB3838E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1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9"/>
    </mc:Choice>
    <mc:Fallback xmlns="">
      <p:transition spd="slow" advTm="65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C7A9-4223-915A-F60E-232D240C5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A2F2903-46DA-FB25-611E-DF610EA45EB4}"/>
              </a:ext>
            </a:extLst>
          </p:cNvPr>
          <p:cNvGrpSpPr/>
          <p:nvPr/>
        </p:nvGrpSpPr>
        <p:grpSpPr>
          <a:xfrm>
            <a:off x="727607" y="1382487"/>
            <a:ext cx="3083034" cy="4093027"/>
            <a:chOff x="1394734" y="928915"/>
            <a:chExt cx="3083034" cy="409302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545F6C-77C8-C520-DBA1-B0F0BCFC3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88671" y="1556657"/>
              <a:ext cx="2129586" cy="3015343"/>
            </a:xfrm>
            <a:prstGeom prst="rect">
              <a:avLst/>
            </a:prstGeom>
          </p:spPr>
        </p:pic>
        <p:pic>
          <p:nvPicPr>
            <p:cNvPr id="1032" name="Picture 8" descr="Free Frame Ecommerce illustration and picture">
              <a:extLst>
                <a:ext uri="{FF2B5EF4-FFF2-40B4-BE49-F238E27FC236}">
                  <a16:creationId xmlns:a16="http://schemas.microsoft.com/office/drawing/2014/main" id="{AD583A43-F2A9-DA58-6774-EEE9D674B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734" y="928915"/>
              <a:ext cx="3083034" cy="4093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ight Arrow 1">
            <a:extLst>
              <a:ext uri="{FF2B5EF4-FFF2-40B4-BE49-F238E27FC236}">
                <a16:creationId xmlns:a16="http://schemas.microsoft.com/office/drawing/2014/main" id="{FD6F0F65-19D2-BD3F-111E-1FEB1ABB7FCB}"/>
              </a:ext>
            </a:extLst>
          </p:cNvPr>
          <p:cNvSpPr/>
          <p:nvPr/>
        </p:nvSpPr>
        <p:spPr>
          <a:xfrm>
            <a:off x="4574903" y="2354580"/>
            <a:ext cx="2461566" cy="2148840"/>
          </a:xfrm>
          <a:prstGeom prst="rightArrow">
            <a:avLst>
              <a:gd name="adj1" fmla="val 3412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0E82FB24-70B5-2A68-4447-B5DA6EAB7C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23636" y="2354580"/>
            <a:ext cx="1969253" cy="2148840"/>
          </a:xfrm>
          <a:prstGeom prst="rect">
            <a:avLst/>
          </a:prstGeom>
        </p:spPr>
      </p:pic>
      <p:pic>
        <p:nvPicPr>
          <p:cNvPr id="9" name="Audio 8">
            <a:extLst>
              <a:ext uri="{FF2B5EF4-FFF2-40B4-BE49-F238E27FC236}">
                <a16:creationId xmlns:a16="http://schemas.microsoft.com/office/drawing/2014/main" id="{D4979F0D-2BD9-98AA-4D4E-B850DF07EDA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81"/>
    </mc:Choice>
    <mc:Fallback xmlns="">
      <p:transition spd="slow" advTm="57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C1BA5-D0C2-6032-F684-79B94F1FB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60D37B6-A026-7102-3138-7767921A3050}"/>
              </a:ext>
            </a:extLst>
          </p:cNvPr>
          <p:cNvGrpSpPr/>
          <p:nvPr/>
        </p:nvGrpSpPr>
        <p:grpSpPr>
          <a:xfrm>
            <a:off x="727607" y="1382487"/>
            <a:ext cx="3083034" cy="4093027"/>
            <a:chOff x="1394734" y="928915"/>
            <a:chExt cx="3083034" cy="409302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53830B-1839-2B47-8932-AC3303EE3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88671" y="1556657"/>
              <a:ext cx="2129586" cy="3015343"/>
            </a:xfrm>
            <a:prstGeom prst="rect">
              <a:avLst/>
            </a:prstGeom>
          </p:spPr>
        </p:pic>
        <p:pic>
          <p:nvPicPr>
            <p:cNvPr id="1032" name="Picture 8" descr="Free Frame Ecommerce illustration and picture">
              <a:extLst>
                <a:ext uri="{FF2B5EF4-FFF2-40B4-BE49-F238E27FC236}">
                  <a16:creationId xmlns:a16="http://schemas.microsoft.com/office/drawing/2014/main" id="{DB78EA78-028B-2406-2638-9A467136DF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734" y="928915"/>
              <a:ext cx="3083034" cy="4093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ight Arrow 1">
            <a:extLst>
              <a:ext uri="{FF2B5EF4-FFF2-40B4-BE49-F238E27FC236}">
                <a16:creationId xmlns:a16="http://schemas.microsoft.com/office/drawing/2014/main" id="{B9BF63A4-FB10-04A8-BEAC-F91F5DF369ED}"/>
              </a:ext>
            </a:extLst>
          </p:cNvPr>
          <p:cNvSpPr/>
          <p:nvPr/>
        </p:nvSpPr>
        <p:spPr>
          <a:xfrm>
            <a:off x="4574903" y="2354580"/>
            <a:ext cx="2461566" cy="2148840"/>
          </a:xfrm>
          <a:prstGeom prst="rightArrow">
            <a:avLst>
              <a:gd name="adj1" fmla="val 3412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7013B703-0D45-B92D-6690-B555942ADC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23636" y="2354580"/>
            <a:ext cx="1969253" cy="2148840"/>
          </a:xfrm>
          <a:prstGeom prst="rect">
            <a:avLst/>
          </a:prstGeom>
        </p:spPr>
      </p:pic>
      <p:pic>
        <p:nvPicPr>
          <p:cNvPr id="13" name="Audio 12">
            <a:extLst>
              <a:ext uri="{FF2B5EF4-FFF2-40B4-BE49-F238E27FC236}">
                <a16:creationId xmlns:a16="http://schemas.microsoft.com/office/drawing/2014/main" id="{7FB8A24A-CDC3-6C1B-11DE-BE23032DE7D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2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35"/>
    </mc:Choice>
    <mc:Fallback xmlns="">
      <p:transition spd="slow" advTm="91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BA168-7785-C398-A2F7-6BCC51E3D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A1BF9C52-320B-6FF8-2159-56273357687E}"/>
              </a:ext>
            </a:extLst>
          </p:cNvPr>
          <p:cNvSpPr/>
          <p:nvPr/>
        </p:nvSpPr>
        <p:spPr>
          <a:xfrm>
            <a:off x="4574903" y="2354580"/>
            <a:ext cx="2461566" cy="2148840"/>
          </a:xfrm>
          <a:prstGeom prst="rightArrow">
            <a:avLst>
              <a:gd name="adj1" fmla="val 3412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52D92A-EA4E-6236-7580-236C7F1F32EE}"/>
              </a:ext>
            </a:extLst>
          </p:cNvPr>
          <p:cNvGrpSpPr/>
          <p:nvPr/>
        </p:nvGrpSpPr>
        <p:grpSpPr>
          <a:xfrm>
            <a:off x="727607" y="1382487"/>
            <a:ext cx="3083034" cy="4093027"/>
            <a:chOff x="1394734" y="928915"/>
            <a:chExt cx="3083034" cy="4093027"/>
          </a:xfrm>
        </p:grpSpPr>
        <p:pic>
          <p:nvPicPr>
            <p:cNvPr id="27" name="Picture 8" descr="Free Frame Ecommerce illustration and picture">
              <a:extLst>
                <a:ext uri="{FF2B5EF4-FFF2-40B4-BE49-F238E27FC236}">
                  <a16:creationId xmlns:a16="http://schemas.microsoft.com/office/drawing/2014/main" id="{6D38410B-C620-799E-54EF-16B40EDA8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734" y="928915"/>
              <a:ext cx="3083034" cy="4093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EECD4B1-05AD-76BC-8314-8F55DB02B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88671" y="1556657"/>
              <a:ext cx="2129586" cy="3015343"/>
            </a:xfrm>
            <a:prstGeom prst="rect">
              <a:avLst/>
            </a:prstGeom>
          </p:spPr>
        </p:pic>
      </p:grpSp>
      <p:sp>
        <p:nvSpPr>
          <p:cNvPr id="3" name="Right Arrow 2">
            <a:extLst>
              <a:ext uri="{FF2B5EF4-FFF2-40B4-BE49-F238E27FC236}">
                <a16:creationId xmlns:a16="http://schemas.microsoft.com/office/drawing/2014/main" id="{91B91350-135F-2ACA-E5E1-EF2C6EC623DF}"/>
              </a:ext>
            </a:extLst>
          </p:cNvPr>
          <p:cNvSpPr/>
          <p:nvPr/>
        </p:nvSpPr>
        <p:spPr>
          <a:xfrm>
            <a:off x="4574903" y="2354580"/>
            <a:ext cx="2461566" cy="2148840"/>
          </a:xfrm>
          <a:prstGeom prst="rightArrow">
            <a:avLst>
              <a:gd name="adj1" fmla="val 3412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6FC85977-4AF4-C145-A74E-8DE037BD01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23636" y="2354580"/>
            <a:ext cx="1969253" cy="2148840"/>
          </a:xfrm>
          <a:prstGeom prst="rect">
            <a:avLst/>
          </a:prstGeom>
        </p:spPr>
      </p:pic>
      <p:pic>
        <p:nvPicPr>
          <p:cNvPr id="21" name="Audio 20">
            <a:extLst>
              <a:ext uri="{FF2B5EF4-FFF2-40B4-BE49-F238E27FC236}">
                <a16:creationId xmlns:a16="http://schemas.microsoft.com/office/drawing/2014/main" id="{5A3F84A6-A9BB-6B6D-3638-155CD35478B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27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49"/>
    </mc:Choice>
    <mc:Fallback>
      <p:transition spd="slow" advTm="45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3.1|6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143</Words>
  <Application>Microsoft Macintosh PowerPoint</Application>
  <PresentationFormat>Widescreen</PresentationFormat>
  <Paragraphs>32</Paragraphs>
  <Slides>6</Slides>
  <Notes>5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STEIN</dc:creator>
  <cp:lastModifiedBy>ANDREA STEIN</cp:lastModifiedBy>
  <cp:revision>10</cp:revision>
  <dcterms:created xsi:type="dcterms:W3CDTF">2024-02-06T19:57:32Z</dcterms:created>
  <dcterms:modified xsi:type="dcterms:W3CDTF">2024-12-16T17:19:53Z</dcterms:modified>
</cp:coreProperties>
</file>