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3"/>
    <p:restoredTop sz="65432"/>
  </p:normalViewPr>
  <p:slideViewPr>
    <p:cSldViewPr snapToGrid="0" snapToObjects="1">
      <p:cViewPr varScale="1">
        <p:scale>
          <a:sx n="66" d="100"/>
          <a:sy n="66" d="100"/>
        </p:scale>
        <p:origin x="1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785C1-EBEF-F741-8FC8-AE3610709231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17288-ED2D-6447-A066-9881DA62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3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17288-ED2D-6447-A066-9881DA629A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7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a lot of different things you can look at in each picture to make your guess.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look at where Wiggle is. #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You can look at who he’s with. #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also look at his eyes. #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at his mouth.</a:t>
            </a:r>
            <a:r>
              <a:rPr lang="en-US" dirty="0">
                <a:effectLst/>
              </a:rPr>
              <a:t> #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17288-ED2D-6447-A066-9881DA629A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FBD9-6E73-3548-88F6-B91C41947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6A9F5-5E6A-0040-96A1-D5A31A075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0D5FD-558A-7144-8DCE-A36EF078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8142-A910-A446-AD18-2531B44412F0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EC68E-470C-344B-BFC4-9E4D05A3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DD38-B029-C049-A2D1-2B49EEDF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D505-DF72-934E-9A3F-775A37B3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4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A814-D106-7444-A65C-2E42219F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598D4-1AA3-794F-8834-308E487F0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8D4BD-EBE5-2C4E-9979-F7E8417A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8142-A910-A446-AD18-2531B44412F0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68171-D248-0145-8FC2-44E09086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0E39B-EAF3-504C-BBB2-F9AAE67B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D505-DF72-934E-9A3F-775A37B3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4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DE2B0-2035-7E40-B2DF-C3C4EB4E6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A886D-9594-5046-AFE8-9E0934E9A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70F69-739C-F44F-817D-F1D96ADC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8142-A910-A446-AD18-2531B44412F0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575FF-7A75-2B42-A5B0-3A1528B5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7EBC4-92BB-FE40-8CCE-A2983E34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D505-DF72-934E-9A3F-775A37B3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F0CF-CF6D-B44A-8C30-5E85E5BD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BF40-15F3-1D48-8FB4-A8FC7878D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C708F-F3A3-C649-83A2-F9E680D6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8142-A910-A446-AD18-2531B44412F0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58E96-9871-1640-B37A-31B08405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2406-4F4B-9D44-9889-9CCE7611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D505-DF72-934E-9A3F-775A37B3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7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CC3C-7A84-0845-B4C6-ED4EDE2CB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EAAA0-12F4-3A4F-A22A-A62458C9F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85E14-708A-8848-AD97-75DF557F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8142-A910-A446-AD18-2531B44412F0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B75F0-3BA3-CE4D-96F3-60EF160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D25C-BC99-6D43-839C-4DCAE5B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D505-DF72-934E-9A3F-775A37B3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3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EB09-19F0-E646-8FE8-AC732B1A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9F91-0AFD-E14D-BCAB-FECD8C9DC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5556F-9BCF-604F-A257-186E0CE88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3CADE-F4AC-1943-8C1F-5408926F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8142-A910-A446-AD18-2531B44412F0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BCB19-60DF-BB4D-9C20-A46E30A8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F5F74-1A3B-BF46-87F0-4C7A568D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D505-DF72-934E-9A3F-775A37B3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2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1C07-8F01-8B40-9A35-2102FEE5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B8D95-668B-0141-BFA4-9958072F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9A21A-37BB-024F-93EC-188F4D38F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6AE9C-747E-ED45-9BDE-4F3111AE2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4A38F-A0AE-014B-A408-18BF798D2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CA43C-6EEB-1149-91E5-48B388E8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8142-A910-A446-AD18-2531B44412F0}" type="datetimeFigureOut">
              <a:rPr lang="en-US" smtClean="0"/>
              <a:t>6/22/24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F654C-6E5B-C24F-97AF-A9CCAAC2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7C3AF-3859-4343-AE7A-74D7276A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D505-DF72-934E-9A3F-775A37B3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2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EEF3-145E-9948-AE32-2830AFFD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22F83-2E65-7F45-84C3-8381909B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8142-A910-A446-AD18-2531B44412F0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C9878-7323-9941-BEB3-6C6D6D06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C9AB7-372F-BD48-A8B1-E9811675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D505-DF72-934E-9A3F-775A37B3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3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FD5C0-0DC2-0C4C-A264-1BB1049F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8142-A910-A446-AD18-2531B44412F0}" type="datetimeFigureOut">
              <a:rPr lang="en-US" smtClean="0"/>
              <a:t>6/22/24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D92D4-1B2D-8849-9688-54398E6D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EB1EC-EDB0-1C42-949E-BF6F0031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D505-DF72-934E-9A3F-775A37B3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898F-BB6B-E443-95FB-0E6B5303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0697B-5F19-744C-BDD7-C9403A72C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9668D-EB05-EE42-9D68-6349EA789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239D2-47CC-9D4C-BD86-F9A5D0CA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8142-A910-A446-AD18-2531B44412F0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FC7D1-36B8-C547-9D9D-8A7AD3B2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F2C89-CA7C-0146-9218-F400C0C3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D505-DF72-934E-9A3F-775A37B3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0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DC9D-8B25-4A4B-A636-3B9B43C0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FF587-B216-DC42-9F94-03FE95D0F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E7142-0F18-0948-811F-BB469BF88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9C1E-7916-B449-9A2C-C91CE8E4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8142-A910-A446-AD18-2531B44412F0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35FB6-587C-8C40-B842-5D2C260E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0E720-4E65-7248-AD9A-2928B146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D505-DF72-934E-9A3F-775A37B3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2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122A0-B764-AE43-828D-24B576E7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5B96D-4BD0-D841-B7CD-1E8CD81CD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2181-1D63-3B43-A89B-562F42741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98142-A910-A446-AD18-2531B44412F0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0B05D-0B88-9A4C-8DD6-F90B4FA4F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59C6-249D-474E-8DCF-CE2D9F63D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1D505-DF72-934E-9A3F-775A37B3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8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audio" Target="../media/media2.m4a"/><Relationship Id="rId7" Type="http://schemas.openxmlformats.org/officeDocument/2006/relationships/image" Target="../media/image3.png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11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udio 6">
            <a:extLst>
              <a:ext uri="{FF2B5EF4-FFF2-40B4-BE49-F238E27FC236}">
                <a16:creationId xmlns:a16="http://schemas.microsoft.com/office/drawing/2014/main" id="{9749C056-E478-5C18-52BD-E60B0F3220F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36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4"/>
    </mc:Choice>
    <mc:Fallback>
      <p:transition spd="slow" advTm="8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C1371E-325F-6D43-0054-E49E7E0CCC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C923A0-07F6-C85B-65C5-7B0D5CBBD0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665168-0EA1-A428-FD49-DB57B3EB40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859505-6D85-8CBD-A4D8-EC53F64F8F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7F0E05-F026-6D13-EF83-17DBDF3E3E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pic>
        <p:nvPicPr>
          <p:cNvPr id="9" name="Audio 8">
            <a:extLst>
              <a:ext uri="{FF2B5EF4-FFF2-40B4-BE49-F238E27FC236}">
                <a16:creationId xmlns:a16="http://schemas.microsoft.com/office/drawing/2014/main" id="{47778BCE-01F8-2A36-5EAA-B9C16774D10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433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413"/>
    </mc:Choice>
    <mc:Fallback>
      <p:transition spd="slow" advTm="234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4.3|4.8|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55</Words>
  <Application>Microsoft Macintosh PowerPoint</Application>
  <PresentationFormat>Widescreen</PresentationFormat>
  <Paragraphs>8</Paragraphs>
  <Slides>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32</cp:revision>
  <dcterms:created xsi:type="dcterms:W3CDTF">2022-06-30T16:56:20Z</dcterms:created>
  <dcterms:modified xsi:type="dcterms:W3CDTF">2024-06-22T14:57:03Z</dcterms:modified>
</cp:coreProperties>
</file>