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935"/>
  </p:normalViewPr>
  <p:slideViewPr>
    <p:cSldViewPr snapToGrid="0" showGuides="1">
      <p:cViewPr varScale="1">
        <p:scale>
          <a:sx n="82" d="100"/>
          <a:sy n="82" d="100"/>
        </p:scale>
        <p:origin x="1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3B98-C8FE-C64B-981D-75D6577A64C4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8C4C-D858-7A47-B99A-E4D22F92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6044-B5E2-C641-D977-1FA7CB9E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141F2-35C4-404E-734D-C4722067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F7222-379F-D317-E717-5C799C444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game starts, you’ll see pictures like this one of a Wuggle named Wiggle.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each picture, Wiggle will be feeling a feeling.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2ED93-8908-E879-4C54-E7A4470B6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ACB7-626A-9DD0-09AB-D1FB25FE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9EC0A-A991-6195-E4C3-9345E5AC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51F76-59EF-ED96-5583-B5CAD39B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will be to guess what Wiggle will do next.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8DB6-333C-2678-E441-FA58A9DFA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7DCD-FA9E-6989-DD31-30F943B6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83EA6-F451-32B4-FA26-DEBA8FF78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1DAEA-9DB5-13FD-0CCE-F8744FED3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You’ll have two choices.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each picture,</a:t>
            </a:r>
            <a:r>
              <a:rPr lang="en-US" sz="1800" strike="sngStrike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Wiggle will either hug another Wuggle or jump up and down.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14C68-B189-67CE-1207-CC10F72CC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93A-731C-E71B-44D3-D68D5A27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FF516-54C9-82FF-E155-A077C232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758F-9D69-8833-779B-10C3F84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42E9-A6B0-0012-043E-B1B39DB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C1BC-EEC8-4D10-E8C6-E08C10C2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BCA-7926-D4D2-F443-5396913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121A-9F8E-9DBA-085A-CFF68AE7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0B63-53EC-C523-5048-D0D6B534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E668-0EA7-DE5C-264C-8CB489FE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DF77-3BF2-422A-7B82-E09EFFAB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F970F-DA1E-2131-AA02-CF37B341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3CD9-F230-77B1-0524-7709325F2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3BDD-CD16-D580-2185-D8F47AF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355D-C3D3-EAAE-9C91-25E2143F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1F5D-8515-602E-9DDC-34654B80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C9A0-311F-45A3-53C2-BAB59AA7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60DE-FDF4-7BE9-6B65-75A62078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9374-406E-DB02-12EE-4F1E3F7C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1E7E-BF23-4926-0C92-18E5C07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74DB-63C7-0E9F-AB33-7F4B2FC1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D00F-6202-213E-3050-F609F373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DAFF-3FA8-B323-3304-CDC9460D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B5E-EFA2-5906-C722-0380F147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1692-B95F-A402-B01A-7B309EE3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D27A-364B-704D-6998-BDF79D77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40F-F6FB-E5C5-AC0C-54A1A210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E8AE-7FE2-67A9-20AD-9AE9366D0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A9D45-A245-09D6-DB78-8771845D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1ABA-671A-6C3D-D34E-67E1A3CC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969F-72FA-7664-20D7-F41CDE6F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ED35-6372-8F81-32FD-A76A77CE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D012-5B24-7944-25B6-8E6334D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C09D-C893-BB77-87DF-C484D88F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22210-96DD-1937-27F0-FCB344E9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7D17-1D17-A019-8C78-FDAE92F93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22890-B52C-9C42-2BA6-1717F0460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FC421-488A-00F1-9FB3-E762317A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5E4F7-024F-6DF3-110C-52132A6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0AE05-5D65-EEC3-9170-331E2E40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C8A2-645A-C5DD-D6B0-1EF63F0D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160B-2A7F-DB7E-1D85-1B881B30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AA8D-84E1-23DA-361A-22C1FA95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602E-2722-19FF-CD7C-46703A24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BE296-B522-6FEC-3499-62F43308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B275-A1B7-65F8-2F05-197C8660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6729-52BF-629E-B49E-93BF5416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854-0680-C6D7-4204-BF71451A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2037-E8E9-6DE1-E7EC-FB3DA24F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6BC9F-3B41-E779-35BA-090A6BCC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D17A-0C5F-E1C9-4D84-B41744AD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DCF6-13E2-F931-C188-0FF22054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865F-6EBA-7FBB-71E3-3A2BB5E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2EE1-008B-1C00-2215-82CC1310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02F6A-3B74-DDD6-07EF-2CE65445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C11D-0308-D79B-C6B7-8303FC02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CC23-EFD1-603C-697E-E3CDF9A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FB729-FE09-7452-1D06-B79860CC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8F7E1-9E53-FB74-FFC1-C4E31B15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CE462-B1A2-507E-D491-08CF9E91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2A04-1D95-A679-637D-EB280090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E925-E9F9-A787-5093-4D9B73977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2FDB6-8FF9-554C-AA18-16E1AACFE72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E1EB-A259-8776-301D-4F44DD9D0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A09C-7542-3037-CFCD-E08C18645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EE8C9-890A-004F-867A-1D6396E9D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sv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media3.m4a"/><Relationship Id="rId7" Type="http://schemas.openxmlformats.org/officeDocument/2006/relationships/image" Target="../media/image7.png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0069-D678-AD84-E0BB-05CAEFB7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CC4BC-0C45-812F-AC7A-401EB44CEE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pic>
        <p:nvPicPr>
          <p:cNvPr id="14" name="Audio 13">
            <a:extLst>
              <a:ext uri="{FF2B5EF4-FFF2-40B4-BE49-F238E27FC236}">
                <a16:creationId xmlns:a16="http://schemas.microsoft.com/office/drawing/2014/main" id="{E8E4AB59-E23D-104B-CF76-737C9EE0E9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29"/>
    </mc:Choice>
    <mc:Fallback>
      <p:transition spd="slow" advTm="13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3459-3C2C-2A13-4D17-7FE4219B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1C731-A17C-3185-9ADE-976015DF26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F667A1F3-4DCE-4621-FD5C-51E6E9918D49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9FFCABC1-BD12-A55F-A96E-5616B7253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733" y="2316480"/>
            <a:ext cx="1969253" cy="2148840"/>
          </a:xfrm>
          <a:prstGeom prst="rect">
            <a:avLst/>
          </a:prstGeom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FC7896F9-5939-23F0-988E-AAE22A5EED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7"/>
    </mc:Choice>
    <mc:Fallback>
      <p:transition spd="slow" advTm="55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368F-F4E1-F835-FDB1-F23052A4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94C4CA-8591-98E9-722E-E10647A867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04" r="604"/>
          <a:stretch/>
        </p:blipFill>
        <p:spPr>
          <a:xfrm>
            <a:off x="9539962" y="734766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C1BE4-AC9C-221A-134F-E54A5C4D4EF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04" r="604"/>
          <a:stretch/>
        </p:blipFill>
        <p:spPr>
          <a:xfrm>
            <a:off x="9539962" y="3636224"/>
            <a:ext cx="1828800" cy="24319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905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364CAE-6F78-05AC-A7A8-C663DA5F3F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4200" y="850900"/>
            <a:ext cx="5080000" cy="50800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45DD5E1D-E938-8BE5-E3BD-6F46C8E481FF}"/>
              </a:ext>
            </a:extLst>
          </p:cNvPr>
          <p:cNvSpPr/>
          <p:nvPr/>
        </p:nvSpPr>
        <p:spPr>
          <a:xfrm>
            <a:off x="6096000" y="2316480"/>
            <a:ext cx="2461566" cy="2148840"/>
          </a:xfrm>
          <a:prstGeom prst="rightArrow">
            <a:avLst>
              <a:gd name="adj1" fmla="val 3412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A5F30A62-8335-A262-7F73-A978C0BE8A9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37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00"/>
    </mc:Choice>
    <mc:Fallback>
      <p:transition spd="slow" advTm="15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</Words>
  <Application>Microsoft Macintosh PowerPoint</Application>
  <PresentationFormat>Widescreen</PresentationFormat>
  <Paragraphs>11</Paragraphs>
  <Slides>3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STEIN</dc:creator>
  <cp:lastModifiedBy>ANDREA STEIN</cp:lastModifiedBy>
  <cp:revision>4</cp:revision>
  <dcterms:created xsi:type="dcterms:W3CDTF">2024-06-19T19:15:50Z</dcterms:created>
  <dcterms:modified xsi:type="dcterms:W3CDTF">2024-06-22T14:47:20Z</dcterms:modified>
</cp:coreProperties>
</file>