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2" r:id="rId4"/>
    <p:sldId id="283" r:id="rId5"/>
    <p:sldId id="284" r:id="rId6"/>
    <p:sldId id="285" r:id="rId7"/>
    <p:sldId id="281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/>
    <p:restoredTop sz="96327"/>
  </p:normalViewPr>
  <p:slideViewPr>
    <p:cSldViewPr snapToGrid="0" showGuides="1">
      <p:cViewPr varScale="1">
        <p:scale>
          <a:sx n="82" d="100"/>
          <a:sy n="82" d="100"/>
        </p:scale>
        <p:origin x="184" y="72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A313-F9F6-1B99-4A31-D4F017CF0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0340-8BC2-FDF9-4438-157997FC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6BC0-4C0D-8B4A-F1CB-363CA9F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A293-82C1-A62E-7935-1D2C433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03E2-997E-59F9-9FA1-56FDAB9B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EAE-FACD-111B-3CBF-8652A39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0CC42-16D0-B9AE-0E99-BC959FDC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9300-4793-367D-D31C-036E463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4418-FA28-0AE1-693D-9A1D8CB9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54C8-9816-89CD-2877-20D860CC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4F2D8-2B60-00A5-E320-5072EB69C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021CE-92BC-B503-0B73-3368655F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7782-BA07-0797-B8D9-70846A1E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8171-AC15-6368-39E7-7A86553C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ED8B-7136-35FF-AF3E-277E10F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5B4-7D0C-0A4E-AB97-294ECD22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A106-1695-89BF-13C6-FD1C735A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FCC1-B20A-8954-DC10-35F8927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F31E-793A-DBBD-5D21-7BC7B3D7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D95E-D9B3-C2CD-151B-3466A0CD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0E7-0DBD-0933-EC32-4BEBD677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4F90-A5FD-0830-A684-6AB56FE7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4F61-9A55-3A9A-2E32-DE67054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A13B-0B40-BE8B-BBE0-BA51DA7A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B29D-BB72-FAAB-EDC7-034DCBC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63B4-78BD-6E16-52D6-FD754B6E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F92F-999B-7D5A-B142-8EFD64FE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C9D8-7910-9775-EA00-17DD73D5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EC3A-B142-7C83-AC22-30F7AA6C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44E8-77F5-B070-2D52-75E8EAAA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CF83-ED54-0BA7-6A2E-772E06B1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1AC-F23C-0446-EFFF-5D99B162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5B89-0C15-505D-3786-02033679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EEDB3-37A8-5600-F90A-3915A322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758B3-A503-B4CC-C8AA-8ED1D84B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C115-0545-0962-D9C9-80D02B322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EDFEE-2AD6-9F7C-081E-192D12CF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62ED-EB49-F768-70F0-1ACF6BA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8A181-70C8-5675-06AC-8102BBD7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7EE4-1340-7A7C-9B6F-7C1ADF4E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0A206-DDB3-89C3-998F-9586B16C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1B234-44FD-DACA-4CD8-2E491814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9BCD-3C14-A883-3399-E1CC4E79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7C00-7B94-2AF6-F8B8-F0B19993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124BF-8B04-4656-9498-291EAFC2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84A99-7CE3-5433-BD4D-06A23FAA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4D5-E486-6768-5570-685E36BC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221E-804F-06DC-813F-36A84C4B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969E-2F5A-D35C-DF10-DD684353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17CF-3B58-7444-726B-71AF6631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6D38-D9DD-1219-34FE-F9E8C565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1763-30DD-3F15-571F-391AF6BF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B691-6B84-CF93-D17C-8979B56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972DE-55D7-9CC2-C325-F24D9EE8B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8B14-E6ED-2829-8022-17683F49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1584-5F06-E79A-F0A4-F3C52BAE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54F5-06F3-8A8A-B56C-B3B6B8E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292B-F63E-C9C5-6606-CB0F204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B884-95E6-E1CC-575F-920E4C7B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048F-7EC5-35FB-6CB6-E296EAB3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87CD-DCE1-5E70-9FF2-801886D4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88B7-AB7C-C348-BDC9-E184859105B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A210-A39C-E856-D5DD-259C79E4F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5222-45DE-A0BE-32CF-66EB1AF8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35205469-28F0-1A4B-8C23-246465CED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2245436">
            <a:off x="1513328" y="-47813"/>
            <a:ext cx="7675711" cy="67873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22791-BD55-4846-8890-6DF3205DE695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AEE09C88-0B82-544C-84DC-88834759CAA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25C46-611F-5D4E-B36B-C736B116BE9C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57A3F4-A99E-F742-8D4F-AE94F2CD7EEE}"/>
              </a:ext>
            </a:extLst>
          </p:cNvPr>
          <p:cNvGrpSpPr/>
          <p:nvPr/>
        </p:nvGrpSpPr>
        <p:grpSpPr>
          <a:xfrm>
            <a:off x="499870" y="1979934"/>
            <a:ext cx="1473352" cy="1499802"/>
            <a:chOff x="1604276" y="1196162"/>
            <a:chExt cx="1473352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30CC023D-4B59-F446-BEEC-FB8FD737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D1829-3301-1448-8969-7CCD80B76E1A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0315F9-069B-2F44-B0B0-E601E17DB3AE}"/>
              </a:ext>
            </a:extLst>
          </p:cNvPr>
          <p:cNvGrpSpPr/>
          <p:nvPr/>
        </p:nvGrpSpPr>
        <p:grpSpPr>
          <a:xfrm>
            <a:off x="2722038" y="1894901"/>
            <a:ext cx="1371600" cy="1499802"/>
            <a:chOff x="3205619" y="1196162"/>
            <a:chExt cx="1371600" cy="1499802"/>
          </a:xfrm>
        </p:grpSpPr>
        <p:pic>
          <p:nvPicPr>
            <p:cNvPr id="26" name="Content Placeholder 9" descr="Trophy with solid fill">
              <a:extLst>
                <a:ext uri="{FF2B5EF4-FFF2-40B4-BE49-F238E27FC236}">
                  <a16:creationId xmlns:a16="http://schemas.microsoft.com/office/drawing/2014/main" id="{1D0B1487-2A54-CE4F-8091-E946EFCF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A57A86-A2EE-4944-BC85-034B8CF2026B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18973A-0A35-7248-9050-482D2C4CA378}"/>
              </a:ext>
            </a:extLst>
          </p:cNvPr>
          <p:cNvGrpSpPr/>
          <p:nvPr/>
        </p:nvGrpSpPr>
        <p:grpSpPr>
          <a:xfrm>
            <a:off x="4620215" y="2352414"/>
            <a:ext cx="1371600" cy="1499802"/>
            <a:chOff x="4756089" y="1196162"/>
            <a:chExt cx="1371600" cy="1499802"/>
          </a:xfrm>
        </p:grpSpPr>
        <p:pic>
          <p:nvPicPr>
            <p:cNvPr id="30" name="Content Placeholder 9" descr="Trophy with solid fill">
              <a:extLst>
                <a:ext uri="{FF2B5EF4-FFF2-40B4-BE49-F238E27FC236}">
                  <a16:creationId xmlns:a16="http://schemas.microsoft.com/office/drawing/2014/main" id="{B77A717F-3C57-154E-9C2A-5A7609C1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4689" y="1781564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F18549-C014-9749-8DAC-EF23F260F7A1}"/>
                </a:ext>
              </a:extLst>
            </p:cNvPr>
            <p:cNvSpPr txBox="1">
              <a:spLocks/>
            </p:cNvSpPr>
            <p:nvPr/>
          </p:nvSpPr>
          <p:spPr>
            <a:xfrm>
              <a:off x="475608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E87E64-7486-3345-9F02-F18AED4C3A0D}"/>
              </a:ext>
            </a:extLst>
          </p:cNvPr>
          <p:cNvGrpSpPr/>
          <p:nvPr/>
        </p:nvGrpSpPr>
        <p:grpSpPr>
          <a:xfrm>
            <a:off x="7520593" y="360860"/>
            <a:ext cx="1371600" cy="1499802"/>
            <a:chOff x="8116265" y="1196162"/>
            <a:chExt cx="1371600" cy="1499802"/>
          </a:xfrm>
        </p:grpSpPr>
        <p:pic>
          <p:nvPicPr>
            <p:cNvPr id="33" name="Content Placeholder 9" descr="Trophy with solid fill">
              <a:extLst>
                <a:ext uri="{FF2B5EF4-FFF2-40B4-BE49-F238E27FC236}">
                  <a16:creationId xmlns:a16="http://schemas.microsoft.com/office/drawing/2014/main" id="{42CD8EE6-BB75-E943-83B9-AFEE0C4B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217741-F50C-C846-B7DE-64811EBD4E7F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86C1A6-A464-8347-9A76-0EA207657E77}"/>
              </a:ext>
            </a:extLst>
          </p:cNvPr>
          <p:cNvGrpSpPr/>
          <p:nvPr/>
        </p:nvGrpSpPr>
        <p:grpSpPr>
          <a:xfrm>
            <a:off x="6148993" y="1830800"/>
            <a:ext cx="1371600" cy="1499802"/>
            <a:chOff x="6527257" y="1196162"/>
            <a:chExt cx="1371600" cy="1499802"/>
          </a:xfrm>
        </p:grpSpPr>
        <p:pic>
          <p:nvPicPr>
            <p:cNvPr id="36" name="Content Placeholder 9" descr="Trophy with solid fill">
              <a:extLst>
                <a:ext uri="{FF2B5EF4-FFF2-40B4-BE49-F238E27FC236}">
                  <a16:creationId xmlns:a16="http://schemas.microsoft.com/office/drawing/2014/main" id="{CD89038B-F77D-3947-9206-C228F0A0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36F417-E103-1547-94DB-0FA16F5592B1}"/>
                </a:ext>
              </a:extLst>
            </p:cNvPr>
            <p:cNvSpPr txBox="1">
              <a:spLocks/>
            </p:cNvSpPr>
            <p:nvPr/>
          </p:nvSpPr>
          <p:spPr>
            <a:xfrm>
              <a:off x="6527257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3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6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peech outline">
            <a:extLst>
              <a:ext uri="{FF2B5EF4-FFF2-40B4-BE49-F238E27FC236}">
                <a16:creationId xmlns:a16="http://schemas.microsoft.com/office/drawing/2014/main" id="{FEBB8875-BC49-BB1A-93AB-52B29644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805720"/>
            <a:ext cx="5486400" cy="548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D398E1-E089-1B06-AA2F-78B22C51946E}"/>
              </a:ext>
            </a:extLst>
          </p:cNvPr>
          <p:cNvSpPr txBox="1"/>
          <p:nvPr/>
        </p:nvSpPr>
        <p:spPr>
          <a:xfrm>
            <a:off x="4776398" y="2523051"/>
            <a:ext cx="263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ngenial" panose="020F0502020204030204" pitchFamily="34" charset="0"/>
                <a:cs typeface="Congenial" panose="020F0502020204030204" pitchFamily="34" charset="0"/>
              </a:rPr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201142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1">
            <a:extLst>
              <a:ext uri="{FF2B5EF4-FFF2-40B4-BE49-F238E27FC236}">
                <a16:creationId xmlns:a16="http://schemas.microsoft.com/office/drawing/2014/main" id="{471FB5BD-CD52-A283-6F83-AC812BC09FDA}"/>
              </a:ext>
            </a:extLst>
          </p:cNvPr>
          <p:cNvSpPr/>
          <p:nvPr/>
        </p:nvSpPr>
        <p:spPr>
          <a:xfrm rot="16200000" flipH="1">
            <a:off x="1234970" y="5426750"/>
            <a:ext cx="830996" cy="1601271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59AB0-8277-A5D3-D75B-08482094F95E}"/>
              </a:ext>
            </a:extLst>
          </p:cNvPr>
          <p:cNvSpPr txBox="1"/>
          <p:nvPr/>
        </p:nvSpPr>
        <p:spPr>
          <a:xfrm>
            <a:off x="2540612" y="5427284"/>
            <a:ext cx="1782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us back to the video!</a:t>
            </a:r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1D1F9330-D038-2051-F77F-3F6AA7DA8DAF}"/>
              </a:ext>
            </a:extLst>
          </p:cNvPr>
          <p:cNvSpPr/>
          <p:nvPr/>
        </p:nvSpPr>
        <p:spPr>
          <a:xfrm rot="5400000">
            <a:off x="10029132" y="5426750"/>
            <a:ext cx="830997" cy="1601270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1BDEF-1BFC-528F-F7EB-A0E7A0059201}"/>
              </a:ext>
            </a:extLst>
          </p:cNvPr>
          <p:cNvSpPr txBox="1"/>
          <p:nvPr/>
        </p:nvSpPr>
        <p:spPr>
          <a:xfrm>
            <a:off x="7772266" y="5427284"/>
            <a:ext cx="187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child understands!</a:t>
            </a:r>
          </a:p>
        </p:txBody>
      </p:sp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3B2F8A57-F67B-497D-3007-642885BF1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mera with solid fill">
            <a:extLst>
              <a:ext uri="{FF2B5EF4-FFF2-40B4-BE49-F238E27FC236}">
                <a16:creationId xmlns:a16="http://schemas.microsoft.com/office/drawing/2014/main" id="{0C607B9F-CD69-9A82-8FEF-4E9DF1A90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3101" y="1600200"/>
            <a:ext cx="3657600" cy="3657600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23799EDC-EDAC-CBFB-D045-E7610F87643B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49FCFB50-E981-D91B-764C-A89F1F716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733" y="2316480"/>
            <a:ext cx="1969253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7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Congenial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7</cp:revision>
  <dcterms:created xsi:type="dcterms:W3CDTF">2024-01-27T19:17:54Z</dcterms:created>
  <dcterms:modified xsi:type="dcterms:W3CDTF">2024-06-19T20:01:49Z</dcterms:modified>
</cp:coreProperties>
</file>