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74" r:id="rId2"/>
    <p:sldId id="265" r:id="rId3"/>
    <p:sldId id="273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81008"/>
  </p:normalViewPr>
  <p:slideViewPr>
    <p:cSldViewPr snapToGrid="0" showGuides="1">
      <p:cViewPr varScale="1">
        <p:scale>
          <a:sx n="84" d="100"/>
          <a:sy n="84" d="100"/>
        </p:scale>
        <p:origin x="144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BF96C-8FE0-EB4B-944E-DE12FBCCAF62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909E9-0F6D-7A4D-AD58-6B87AB0BF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64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the pictures you’ll see in the game will be different from each other in two ways.</a:t>
            </a:r>
            <a:r>
              <a:rPr lang="en-US" sz="1800" dirty="0">
                <a:effectLst/>
              </a:rPr>
              <a:t> 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909E9-0F6D-7A4D-AD58-6B87AB0BF5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50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3CAC2-7C2B-36BA-8C0E-D6AB66B3C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A0B9F9-683D-3A55-0AA6-2B0B13C49E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BC74B5-CDC1-B2BA-73F6-2935D1B2DD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in different pictures, a different Wuggle will be talking to Wiggle.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31AD8-7948-5E31-CC36-6E1BFBF240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0A04F-63C2-3B49-B3BB-035920E5F4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33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3CAC2-7C2B-36BA-8C0E-D6AB66B3C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A0B9F9-683D-3A55-0AA6-2B0B13C49E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BC74B5-CDC1-B2BA-73F6-2935D1B2DD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Second, in different pictures, Wuggle’s face will look different.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31AD8-7948-5E31-CC36-6E1BFBF240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0A04F-63C2-3B49-B3BB-035920E5F4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72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8A3A8-3910-C86E-90EF-8123B3A15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A86D0D-EE29-7EF5-594F-4DB8E75DCF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6DEE0A-7FD9-9B7F-AF89-208659BB2C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each kind of picture, you’ll have to guess what Wiggle will do next.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of the kids who play this game start by just guessing what Wiggle will do next. They usually get a lot of questions wrong at first. And that’s totally okay!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 if you can make your guesses better as the game goes on. And remember, your only job is to try your very best.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1C1BC-FD9C-B356-AD54-26BA9E6E4E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0A04F-63C2-3B49-B3BB-035920E5F4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11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FB4B-A9F4-781D-6D19-28818FECD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04306-F099-8438-B047-2B0524DC3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ECF62-52D4-C5E6-84E8-C5413AFB0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0F46-BC5C-5B46-8205-6155B813C0D0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82AFC-8582-FDF5-3031-B01024079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6F065-8E03-EEEF-C850-54ED7D09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6822-2C1B-194B-9210-71F4D8FE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8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10D8-7A88-21B6-D696-9DA867BAF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991EE-5FB1-21C2-3F9C-DC5D23D9F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0CDC4-68C1-F118-DFE7-A6719A83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0F46-BC5C-5B46-8205-6155B813C0D0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DE48F-E539-CDBD-33E3-34368FDA2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FEC4A-3C8A-6CDE-FF6F-0537B971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6822-2C1B-194B-9210-71F4D8FE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A00C3A-C605-427D-16A3-0482EA8C09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866BB-BFD0-9EF3-EAB6-A838A1783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044BB-8078-45BC-6724-7A28E171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0F46-BC5C-5B46-8205-6155B813C0D0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257C7-D2C4-E7C4-E4E5-6AB66CBF5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F138C-AC22-E7CC-4453-843AD93C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6822-2C1B-194B-9210-71F4D8FE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7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3224-69B0-74FF-C7B2-275731FC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A03AE-AAC3-8798-986A-16131707D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1C2-408A-B3FD-DE48-5E264498F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0F46-BC5C-5B46-8205-6155B813C0D0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DF147-0475-4E96-2304-93356FF8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5F598-98FD-1110-E088-1252B4F5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6822-2C1B-194B-9210-71F4D8FE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7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8613-2270-EE63-3CB9-222868A2E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7607B-A307-FEA9-0157-007B15FA3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3B643-B71F-C4D6-6C89-C3983FC1E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0F46-BC5C-5B46-8205-6155B813C0D0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BAA27-7D26-BC7A-D588-3CB755DD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A4380-AC34-EFD3-EAEB-39301AE8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6822-2C1B-194B-9210-71F4D8FE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0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B555-682A-15A8-6527-990331C7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917B7-7065-E317-306E-EAD14CD68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6D2FA-3442-23A2-FDAF-B1560306E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C9733-5D1C-2E1D-4434-47D95CB3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0F46-BC5C-5B46-8205-6155B813C0D0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7B7F7-30C8-EC73-F304-4BEE9979E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C6E24-3619-7144-F908-5F90E97B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6822-2C1B-194B-9210-71F4D8FE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3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690C-1812-F8A5-2C12-E007D727E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070C5-B842-ECA3-E113-D4BBA6E20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E5957-A0D5-0144-7841-D50CD2EE2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7D9DC-5311-9AA4-7DD8-B145E6D5E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4DA22-A9ED-3822-5C01-A8A1C198D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1E0931-4908-F279-6825-164A1164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0F46-BC5C-5B46-8205-6155B813C0D0}" type="datetimeFigureOut">
              <a:rPr lang="en-US" smtClean="0"/>
              <a:t>4/29/24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361364-865A-02B7-CB4C-9C12F7F0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EDD426-A426-B532-360E-46364933A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6822-2C1B-194B-9210-71F4D8FE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1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28346-A89A-599C-C7D5-77E6C5627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F6DC13-FC6E-6630-0DC2-B2B66FFC0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0F46-BC5C-5B46-8205-6155B813C0D0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3C999-052C-086B-6A2F-BBD654EE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888E3-E59F-54BB-E9E3-6682DF3D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6822-2C1B-194B-9210-71F4D8FE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3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A478A-D26C-7741-232B-7EFD8857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0F46-BC5C-5B46-8205-6155B813C0D0}" type="datetimeFigureOut">
              <a:rPr lang="en-US" smtClean="0"/>
              <a:t>4/29/24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283C7-340C-5586-BF1B-9DB6B303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9094B-48E8-7ACA-26B5-565DB211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6822-2C1B-194B-9210-71F4D8FE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4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564D5-9816-43F5-D738-5E97D70D3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703E-9E95-E898-D566-36FB9CEE3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254C8-9CA3-D780-909B-1305C9E32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23B9A-BF24-95D9-69A7-33BE35E5E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0F46-BC5C-5B46-8205-6155B813C0D0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43240-0F81-77B2-C333-2D5C8E40F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84655-7D2B-0D25-765C-EE9A48911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6822-2C1B-194B-9210-71F4D8FE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3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15F9E-62BB-64EE-8486-D2B9E1F0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C3848A-DB70-C743-09A3-55E85DEF5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44663-4621-433D-CC3A-21EF1D667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00ACE-F9F9-E945-40E1-97ABBB2F9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0F46-BC5C-5B46-8205-6155B813C0D0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A53FB-4B23-9613-7AAB-0AB856CD1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5E25A-395E-C5E9-51ED-7330519F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6822-2C1B-194B-9210-71F4D8FE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8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E66271-4EEA-F89A-069F-F8A3A52D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D4AA7-750A-B3B8-C5F8-DA6D2C977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D4772-B3B9-6D81-737B-62173A341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10F46-BC5C-5B46-8205-6155B813C0D0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16CDC-0570-6DC9-1422-41766126F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983E5-8867-8D04-B9F1-D99616F42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D6822-2C1B-194B-9210-71F4D8FE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4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audio" Target="../media/media2.m4a"/><Relationship Id="rId7" Type="http://schemas.openxmlformats.org/officeDocument/2006/relationships/image" Target="../media/image3.png"/><Relationship Id="rId2" Type="http://schemas.microsoft.com/office/2007/relationships/media" Target="../media/media2.m4a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audio" Target="../media/media3.m4a"/><Relationship Id="rId7" Type="http://schemas.openxmlformats.org/officeDocument/2006/relationships/image" Target="../media/image5.png"/><Relationship Id="rId2" Type="http://schemas.microsoft.com/office/2007/relationships/media" Target="../media/media3.m4a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udio 3">
            <a:extLst>
              <a:ext uri="{FF2B5EF4-FFF2-40B4-BE49-F238E27FC236}">
                <a16:creationId xmlns:a16="http://schemas.microsoft.com/office/drawing/2014/main" id="{5D4404DB-3794-5E98-F79D-FBAD1305C0F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27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34"/>
    </mc:Choice>
    <mc:Fallback>
      <p:transition spd="slow" advTm="66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2284E-724D-CC78-CDB7-9C285B310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6FB61E-9C11-DE62-F6FA-96AD45080F9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235200" y="1881415"/>
            <a:ext cx="2743200" cy="27432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970179-75B4-0B8B-F481-5A637DB6DD2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213600" y="1881415"/>
            <a:ext cx="2743200" cy="2743200"/>
          </a:xfrm>
          <a:prstGeom prst="rect">
            <a:avLst/>
          </a:prstGeom>
        </p:spPr>
      </p:pic>
      <p:pic>
        <p:nvPicPr>
          <p:cNvPr id="4" name="Audio 3">
            <a:extLst>
              <a:ext uri="{FF2B5EF4-FFF2-40B4-BE49-F238E27FC236}">
                <a16:creationId xmlns:a16="http://schemas.microsoft.com/office/drawing/2014/main" id="{BF6D0271-C64D-5A28-4C6C-6738D513D33B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12656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10"/>
    </mc:Choice>
    <mc:Fallback>
      <p:transition spd="slow" advTm="72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2284E-724D-CC78-CDB7-9C285B310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6FB61E-9C11-DE62-F6FA-96AD45080F9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235200" y="1881415"/>
            <a:ext cx="2743200" cy="27432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970179-75B4-0B8B-F481-5A637DB6DD2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213600" y="1881415"/>
            <a:ext cx="2743200" cy="2743200"/>
          </a:xfrm>
          <a:prstGeom prst="rect">
            <a:avLst/>
          </a:prstGeom>
        </p:spPr>
      </p:pic>
      <p:pic>
        <p:nvPicPr>
          <p:cNvPr id="3" name="Audio 2">
            <a:extLst>
              <a:ext uri="{FF2B5EF4-FFF2-40B4-BE49-F238E27FC236}">
                <a16:creationId xmlns:a16="http://schemas.microsoft.com/office/drawing/2014/main" id="{AD2AD35F-FFE8-ED35-7D10-6D79204DCA57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23763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73"/>
    </mc:Choice>
    <mc:Fallback>
      <p:transition spd="slow" advTm="67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67C50-1D39-F87F-2F79-89AC71087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3D624D-5CE6-7A74-80EF-8B5B16CB26F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17500" y="357415"/>
            <a:ext cx="2743200" cy="2743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EF7A604-7DB6-0948-FE9D-30EC7D07006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605816" y="357415"/>
            <a:ext cx="2743200" cy="27432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6F5F2C6-E6C3-0C67-F208-DC61306845C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17500" y="3757386"/>
            <a:ext cx="2743200" cy="27432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1287281-711B-D96E-39C4-3FB5D505703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605816" y="3757386"/>
            <a:ext cx="2743200" cy="27432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4DC5D3E-CEAD-13C0-DB6E-E7795FAD615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850" r="850"/>
          <a:stretch/>
        </p:blipFill>
        <p:spPr>
          <a:xfrm>
            <a:off x="3763413" y="732678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044D1A-61E0-6830-10BF-D516AA71400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850" r="850"/>
          <a:stretch/>
        </p:blipFill>
        <p:spPr>
          <a:xfrm>
            <a:off x="4669815" y="732678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B5B73C-DE7F-3772-E11E-A52B93C7C103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604" r="604"/>
          <a:stretch/>
        </p:blipFill>
        <p:spPr>
          <a:xfrm>
            <a:off x="3763413" y="1858092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FEEF2A-20C3-B7C6-8DCA-C584FF9B190C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604" r="604"/>
          <a:stretch/>
        </p:blipFill>
        <p:spPr>
          <a:xfrm>
            <a:off x="4669815" y="1858092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23F810-2B60-251A-77CD-0C32B34E48E5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850" r="850"/>
          <a:stretch/>
        </p:blipFill>
        <p:spPr>
          <a:xfrm>
            <a:off x="3763413" y="4067894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284B36-BC17-802E-45D2-B7745A0A78A4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850" r="850"/>
          <a:stretch/>
        </p:blipFill>
        <p:spPr>
          <a:xfrm>
            <a:off x="4669815" y="4067894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89E27B-2B08-DF92-EA5D-B2845FDDB570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604" r="604"/>
          <a:stretch/>
        </p:blipFill>
        <p:spPr>
          <a:xfrm>
            <a:off x="3763413" y="5193308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B8C153-A300-C9EA-0BCF-DF1815DE5FD7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604" r="604"/>
          <a:stretch/>
        </p:blipFill>
        <p:spPr>
          <a:xfrm>
            <a:off x="4669815" y="5193308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197D60-99BD-B9F3-AF26-4B2B018B2AC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850" r="850"/>
          <a:stretch/>
        </p:blipFill>
        <p:spPr>
          <a:xfrm>
            <a:off x="10134910" y="744401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484522-255D-11C7-CC1B-E35A6D23C1E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850" r="850"/>
          <a:stretch/>
        </p:blipFill>
        <p:spPr>
          <a:xfrm>
            <a:off x="11041312" y="744401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272947-B2B3-C352-69AC-B2D31394C304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604" r="604"/>
          <a:stretch/>
        </p:blipFill>
        <p:spPr>
          <a:xfrm>
            <a:off x="10134910" y="1869815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5349504-DFE4-0037-20BF-6612659892BE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604" r="604"/>
          <a:stretch/>
        </p:blipFill>
        <p:spPr>
          <a:xfrm>
            <a:off x="11041312" y="1869815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4C2D64B-2541-10AA-EBF2-7CDC693493B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850" r="850"/>
          <a:stretch/>
        </p:blipFill>
        <p:spPr>
          <a:xfrm>
            <a:off x="10199387" y="4114785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6B76227-E7CB-D5A7-89BF-4B1B86EED848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850" r="850"/>
          <a:stretch/>
        </p:blipFill>
        <p:spPr>
          <a:xfrm>
            <a:off x="11105789" y="4114785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65D55AD-AB4A-2FC5-026D-68064F43E922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604" r="604"/>
          <a:stretch/>
        </p:blipFill>
        <p:spPr>
          <a:xfrm>
            <a:off x="10199387" y="5240199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A7660DF-A911-DA11-245E-E1840D42BE5E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604" r="604"/>
          <a:stretch/>
        </p:blipFill>
        <p:spPr>
          <a:xfrm>
            <a:off x="11105789" y="5240199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2" name="Audio 11">
            <a:extLst>
              <a:ext uri="{FF2B5EF4-FFF2-40B4-BE49-F238E27FC236}">
                <a16:creationId xmlns:a16="http://schemas.microsoft.com/office/drawing/2014/main" id="{72673C23-FB28-38F6-8EB4-1F0CBDE8404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62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586"/>
    </mc:Choice>
    <mc:Fallback>
      <p:transition spd="slow" advTm="285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6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6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126</Words>
  <Application>Microsoft Macintosh PowerPoint</Application>
  <PresentationFormat>Widescreen</PresentationFormat>
  <Paragraphs>13</Paragraphs>
  <Slides>4</Slides>
  <Notes>4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STEIN</dc:creator>
  <cp:lastModifiedBy>ANDREA STEIN</cp:lastModifiedBy>
  <cp:revision>11</cp:revision>
  <dcterms:created xsi:type="dcterms:W3CDTF">2024-02-19T18:50:45Z</dcterms:created>
  <dcterms:modified xsi:type="dcterms:W3CDTF">2024-04-29T15:54:23Z</dcterms:modified>
</cp:coreProperties>
</file>