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728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3333"/>
  </p:normalViewPr>
  <p:slideViewPr>
    <p:cSldViewPr snapToGrid="0">
      <p:cViewPr varScale="1">
        <p:scale>
          <a:sx n="75" d="100"/>
          <a:sy n="75" d="100"/>
        </p:scale>
        <p:origin x="480" y="176"/>
      </p:cViewPr>
      <p:guideLst>
        <p:guide orient="horz" pos="1920"/>
        <p:guide pos="1728"/>
        <p:guide orient="horz" pos="2760"/>
      </p:guideLst>
    </p:cSldViewPr>
  </p:slideViewPr>
  <p:notesTextViewPr>
    <p:cViewPr>
      <p:scale>
        <a:sx n="1" d="1"/>
        <a:sy n="1" d="1"/>
      </p:scale>
      <p:origin x="0" y="-6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Left: (6.67-6.33)/13.33 = 2.5%</a:t>
            </a:r>
          </a:p>
          <a:p>
            <a:r>
              <a:rPr lang="en-US" dirty="0"/>
              <a:t>Top: (3.75-2.79)/7.5 = 12.8%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5.56/13.33 = 42%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</a:t>
            </a:r>
            <a:r>
              <a:rPr lang="en-US" dirty="0">
                <a:sym typeface="Wingdings" pitchFamily="2" charset="2"/>
              </a:rPr>
              <a:t>: (6.67+0.83)/13.33 = 56%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Left: (6.67+3.83)/13.33 = 79%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Left: (6.67+0.83)/13.33 = 56%</a:t>
            </a:r>
          </a:p>
          <a:p>
            <a:r>
              <a:rPr lang="en-US" dirty="0"/>
              <a:t>Top: 50%</a:t>
            </a:r>
          </a:p>
          <a:p>
            <a:endParaRPr lang="en-US" dirty="0"/>
          </a:p>
          <a:p>
            <a:r>
              <a:rPr lang="en-US" dirty="0"/>
              <a:t>Left: </a:t>
            </a:r>
            <a:r>
              <a:rPr lang="en-US" dirty="0">
                <a:sym typeface="Wingdings" pitchFamily="2" charset="2"/>
              </a:rPr>
              <a:t>(6.67+3.83)/13.33 =  79%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Top: </a:t>
            </a:r>
            <a:r>
              <a:rPr lang="en-US" dirty="0"/>
              <a:t>50%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Arrow</a:t>
            </a:r>
          </a:p>
          <a:p>
            <a:r>
              <a:rPr lang="en-US" dirty="0"/>
              <a:t>Left</a:t>
            </a:r>
            <a:r>
              <a:rPr lang="en-US" b="0" dirty="0"/>
              <a:t>: (6.67-.5)/13.33 = 46.3%</a:t>
            </a:r>
          </a:p>
          <a:p>
            <a:r>
              <a:rPr lang="en-US" b="0" dirty="0"/>
              <a:t>Top: (3.75-.42)/7.5 = 44.4%</a:t>
            </a:r>
          </a:p>
          <a:p>
            <a:r>
              <a:rPr lang="en-US" b="0" dirty="0"/>
              <a:t>Width: (.46+.71)/13.33 = 8.8%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85" y="4351868"/>
            <a:ext cx="1828800" cy="2438400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448" y="4351868"/>
            <a:ext cx="1828800" cy="2438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752" y="4351868"/>
            <a:ext cx="1828800" cy="2438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1448" y="4351868"/>
            <a:ext cx="182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50A428-3036-B8E5-9A50-9F861D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" y="886968"/>
            <a:ext cx="5084064" cy="5084064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D26DE874-DAC3-0FBE-1E55-938CE196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4" y="0"/>
            <a:ext cx="2379726" cy="3172968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39B18693-CB15-C3B5-13ED-52B77951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877" y="0"/>
            <a:ext cx="2379726" cy="31729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86DFBA-8D7D-B8C5-2EC5-25E92EC7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984" y="3489478"/>
            <a:ext cx="2379726" cy="31729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C84CE9-1CAF-4BBC-208B-890768DF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877" y="3489478"/>
            <a:ext cx="2379726" cy="317296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1AB47C3-F7F8-126A-CCC7-E72AA8E0B97B}"/>
              </a:ext>
            </a:extLst>
          </p:cNvPr>
          <p:cNvSpPr/>
          <p:nvPr/>
        </p:nvSpPr>
        <p:spPr>
          <a:xfrm>
            <a:off x="5689600" y="3081868"/>
            <a:ext cx="10837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171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8</cp:revision>
  <dcterms:created xsi:type="dcterms:W3CDTF">2024-01-17T20:36:02Z</dcterms:created>
  <dcterms:modified xsi:type="dcterms:W3CDTF">2024-01-27T21:44:46Z</dcterms:modified>
</cp:coreProperties>
</file>