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74769"/>
  </p:normalViewPr>
  <p:slideViewPr>
    <p:cSldViewPr snapToGrid="0" showGuides="1">
      <p:cViewPr varScale="1">
        <p:scale>
          <a:sx n="77" d="100"/>
          <a:sy n="77" d="100"/>
        </p:scale>
        <p:origin x="1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B56F6-5013-9F42-8807-EE52A4B55BFF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04A0A-3E14-6C46-8851-9DC8648C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8259-0903-11A9-123E-A454721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06E97-1A0A-4DFD-21C1-33ACC461A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BD07A-1C24-1049-87CB-6AFF110D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game, you’ll see a picture of someone feeling a feeling.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A272-071D-627B-52F0-3B76D6DB3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2BDB-3349-3440-1F85-67ABA216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72F71-4009-1985-9274-DB1533CAD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8AFB3-5B25-735B-8675-AAB309C0F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they will do next.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392A9-BCCC-C5D3-A97E-92E25651C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4329-C36B-F548-0AA7-DB1676C9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FC745-1318-0E65-428A-78010D4E2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9771A-5640-0281-3329-40DDD15A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have four choices.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guess, we’ll tell you whether you were right, and show you what they did next.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practice now!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F6D5-D659-7B2E-9294-D935CE742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8DE4-A70B-DDD9-767B-904843E88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5BC42-22FD-B9A3-536C-0136E9436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5196-1E65-8DEE-FC25-A6B0F16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55FF-7ABA-91E2-09B3-7BE00E28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1FEA-561D-95C1-07B1-D2E48906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1787-16B5-A265-884E-94A007B5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61D-781B-8577-AA7E-CF6F060E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11FE-ECF9-FC37-90CB-B20F5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39F4-B5A8-2C62-DD37-AA3825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2DF3-9733-CE26-A124-8BB94B67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89199-764D-6B65-CF0B-0491A7C3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C330-8A12-04EE-C60A-1B089637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88E3-925E-774B-76ED-481CDBD8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7ECE-02F7-3E05-7F4E-32311B8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DD27-7680-7736-F76A-1243F08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E871-0422-002F-A576-22703565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843D-AADB-D441-02CA-08940088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9B7F-C565-C8A1-8A9A-C8C9DCEB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917B-428E-95A1-B8AF-BDA69ED5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931B-8FAF-3AFA-828A-32C20F46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E1D-4D59-A3FF-BA9E-4755E0E0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E3EE-46F7-D812-0463-F482DEBD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DE3E-D092-8065-50B3-058E45F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A055-D26A-6DF8-98CC-94466135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7293-7359-734A-577B-332DFEB3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236C-C2E9-7E97-DCB4-A1CEE8D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F4C8-6404-FF2E-60FF-1B855EE0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20B-F7E4-2402-2323-A1AEBE0B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4D64-FC6D-2B6C-768C-0CE862C8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67D8-A9B9-231A-974C-96F44E00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50FC-8A04-66FE-AF70-88627400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D73-D78C-BAD0-BC6A-5CF71DC0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97FA3-454D-2516-788D-0CB6B0E2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F314-20BD-14B3-7D3A-DF4DAE19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6AF8-C297-2CF6-67BB-76A15A4C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0C280-85DF-3844-EA01-7C9B3CEB9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DB7C2-58C1-7A2E-9A82-780CD69E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1EB4-76E4-BAE8-7DDB-BFDCD7E1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FBB01-CF5D-9504-0049-139B45A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C04A-E082-ECED-BE95-F1037485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726C-7772-4FD6-47DE-7AA5D6F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5AFB4-C416-92F5-C9E2-BD0E9A7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4ED83-B893-A43E-1DC7-9D75210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6C82-6F5F-5374-2017-079FCDC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582BA-0E12-22CC-7DDD-71764CD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D0F84-EC8F-B0E0-10C1-585F57B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DFF-2C15-D1B8-05B9-B443FE24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1481-66FD-B9DF-4536-D41D8DA4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EB2E-BA8B-496D-BF73-6C6F89D4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F42C-92A4-F8F2-80BE-2A38096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6D2B-D389-A3EB-6ECD-21F6851A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51CB-C930-F16C-84A7-7E0DD4D7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C31-3A5F-8B60-C8BA-7FD9AF32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11EE4-DFED-AF99-17FB-5D99E9D22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78B3-1A26-C78F-FF0F-FDA596DF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780A-F978-A6CF-4A94-E9493326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F30A-BFDF-1ADB-D3B1-5B39A866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F1AB-8438-DBA8-6494-ADAA86E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855C4-1915-A737-1CA0-2898E756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1065-00A2-0A3E-D0B6-51BB9174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F09-ECF4-6F27-017B-3255643E3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C12-31B3-8A4A-8727-B4D7B31577E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F854-8947-E298-C2F0-240A830E1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86B7-6CB8-22B4-8405-F47C559D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FF54-23AF-DDF8-A63D-87FAAF7E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Frame Ecommerce illustration and picture">
            <a:extLst>
              <a:ext uri="{FF2B5EF4-FFF2-40B4-BE49-F238E27FC236}">
                <a16:creationId xmlns:a16="http://schemas.microsoft.com/office/drawing/2014/main" id="{EDC4D5AE-4507-A53E-BF25-9BADCD55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7" y="1382487"/>
            <a:ext cx="3083034" cy="40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B86E-5E82-B6A0-7D56-2C79155B5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544" y="2010229"/>
            <a:ext cx="2129586" cy="3015343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CFB4ED49-0985-6606-968D-B7E3EB3838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9"/>
    </mc:Choice>
    <mc:Fallback>
      <p:transition spd="slow" advTm="6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C7A9-4223-915A-F60E-232D240C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2F2903-46DA-FB25-611E-DF610EA45EB4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545F6C-77C8-C520-DBA1-B0F0BCFC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  <p:pic>
          <p:nvPicPr>
            <p:cNvPr id="1032" name="Picture 8" descr="Free Frame Ecommerce illustration and picture">
              <a:extLst>
                <a:ext uri="{FF2B5EF4-FFF2-40B4-BE49-F238E27FC236}">
                  <a16:creationId xmlns:a16="http://schemas.microsoft.com/office/drawing/2014/main" id="{AD583A43-F2A9-DA58-6774-EEE9D67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FD6F0F65-19D2-BD3F-111E-1FEB1ABB7FCB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0E82FB24-70B5-2A68-4447-B5DA6EAB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D4979F0D-2BD9-98AA-4D4E-B850DF07ED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81"/>
    </mc:Choice>
    <mc:Fallback>
      <p:transition spd="slow" advTm="5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168-7785-C398-A2F7-6BCC51E3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A1BF9C52-320B-6FF8-2159-56273357687E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C4C7F-9C4F-05EB-6C3B-6653F7306231}"/>
              </a:ext>
            </a:extLst>
          </p:cNvPr>
          <p:cNvGrpSpPr/>
          <p:nvPr/>
        </p:nvGrpSpPr>
        <p:grpSpPr>
          <a:xfrm>
            <a:off x="7496120" y="910678"/>
            <a:ext cx="3830205" cy="5036645"/>
            <a:chOff x="8177761" y="498764"/>
            <a:chExt cx="3830205" cy="50366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D6AC25-A420-6D22-0863-CB012F47E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79166" y="49876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2EC3F3-0D96-E18A-61CC-60E897C9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7761" y="49876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5F2D4-B897-B7C1-00EB-27633EF4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7761" y="310349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B6996E-5575-7342-13D9-BA02FEB2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79166" y="310349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2D92A-EA4E-6236-7580-236C7F1F32EE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27" name="Picture 8" descr="Free Frame Ecommerce illustration and picture">
              <a:extLst>
                <a:ext uri="{FF2B5EF4-FFF2-40B4-BE49-F238E27FC236}">
                  <a16:creationId xmlns:a16="http://schemas.microsoft.com/office/drawing/2014/main" id="{6D38410B-C620-799E-54EF-16B40EDA8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ECD4B1-05AD-76BC-8314-8F55DB02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</p:grpSp>
      <p:pic>
        <p:nvPicPr>
          <p:cNvPr id="5" name="Audio 4">
            <a:extLst>
              <a:ext uri="{FF2B5EF4-FFF2-40B4-BE49-F238E27FC236}">
                <a16:creationId xmlns:a16="http://schemas.microsoft.com/office/drawing/2014/main" id="{53FDEEFF-B7BD-59F0-BEC5-F4F2935BCA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70"/>
    </mc:Choice>
    <mc:Fallback>
      <p:transition spd="slow" advTm="13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</Words>
  <Application>Microsoft Macintosh PowerPoint</Application>
  <PresentationFormat>Widescreen</PresentationFormat>
  <Paragraphs>10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4</cp:revision>
  <dcterms:created xsi:type="dcterms:W3CDTF">2024-02-05T16:46:05Z</dcterms:created>
  <dcterms:modified xsi:type="dcterms:W3CDTF">2024-03-07T18:39:22Z</dcterms:modified>
</cp:coreProperties>
</file>