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68673"/>
  </p:normalViewPr>
  <p:slideViewPr>
    <p:cSldViewPr snapToGrid="0" showGuides="1">
      <p:cViewPr varScale="1">
        <p:scale>
          <a:sx n="70" d="100"/>
          <a:sy n="70" d="100"/>
        </p:scale>
        <p:origin x="19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3D1E-6578-0E47-AD7D-1CDD30E5FB95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75BC-4C1B-8C41-A5FC-411BB3B7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you’re going to play a feelings game!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the way, you’ll earn trophies to thank you for helping us with science!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how the game will go: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# you’ll learn how to play the game.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# you’ll play the game.`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has two parts.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# we’ll ask you some questions about the game.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you’re ready to learn about the game, click the green next button.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75BC-4C1B-8C41-A5FC-411BB3B79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3C84-DBB3-0C74-E5B5-52FEA8B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6CDB-7510-CF93-12E2-812B6C09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650-66DE-514F-5EB9-FA3F787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D63-D349-6C76-D792-2B5FF7E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FAAD-538C-5FD9-7FBF-3F36636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856-A0EA-933F-7D8C-314CCB2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7E11-439B-3859-B074-7DD4757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0F25-34F9-743A-0977-9D077A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83DC-368F-2A58-53D0-AAA4264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D08F-87B2-1B38-EE17-34BC1C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A8A5-3C4F-20F1-D67D-8976ED83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A176-BE52-D404-8E98-27A17B1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1FCE-11D8-9C23-69E3-11C66BD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2ED-6EAC-B478-EE9D-C618A86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471-FBDF-43D7-ED56-6A555B7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45-25D2-08A6-4E69-83CB377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13C7-B31C-8E5D-2E74-CF601C0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75A-58AC-864A-7D0B-B89F55D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A7E0-7DF4-22A0-7EEF-B00B71D5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AD35-DFFB-AB4C-FE22-DE12E64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254-D3D3-6642-DE3D-8366F74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7B4-D4E3-4A5E-E18E-4E35BD20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75B8-8ABF-E6E8-C2D2-3EA8A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07-6C3C-23D2-21FD-3B7D0DFA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F4E-77F1-D426-3D7A-C0559FD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E7E-9E9E-F64F-FC53-3299A4A0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21D-FF91-CE96-47AC-64AFF34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17B7-4B1F-2A97-1374-735ED6DD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7F-F7E9-684B-6BB2-9FFEE5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B9F-4B46-EF98-8780-E0F405E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FEB4-93EB-48EA-366F-50262DC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488-F4A2-0823-3721-DA73146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5DCA-3C92-F36D-9C1F-D32AE15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02FD-D79F-F9A6-09D4-5046F32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6C27-C043-2BA1-02DE-6423DAD4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FFDB1-9E57-EB69-ED00-32428852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6E46-0279-345A-C95C-98B1AC2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38DF-234C-65E2-61FC-E78D9CFB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748B-7E1F-683D-2FE7-9D93D05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1EA-1A7A-4FB1-FBEB-5F55363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D496-6381-6477-8770-0B50FEE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5382-8ABA-76E5-05EB-E418C63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488C-722B-3A5E-4466-DEAF8AD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832-1B0C-434C-9AA8-AA05C91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0AD2-D189-B070-89BD-37179A4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03DC-BEEB-6A56-0B16-9F490F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D519-A9DC-7FC1-7958-2A1543BE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9CF-1D88-57DF-3D8E-2676876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4EBA-F6B4-217E-10A9-A399C694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95D9-EF98-EC41-10AE-1555EED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A61-9A11-07A1-1A39-9D1328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DC86-4673-EA14-3E6F-D6B0F1F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57-9199-49BB-96E7-DEC7391C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285D-D955-8035-6035-2535655D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CDCF-00FD-0EA4-BE87-70C419C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454-A252-3286-83C7-81F4691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A34E-1146-BEDD-355F-F76B120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A8EC-85E2-AC34-C1AE-71649F2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1C1-7C2B-CFBB-198A-56511CC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4FF-E129-7FF0-5C46-9886DD02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710C-8CA5-8126-697C-A75BD136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EC0-9595-BC4D-A36A-A2829A07722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E73-3EC8-952F-7D72-86C7F118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7BD-9DBA-6E6E-9517-BCE40ECD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udio 10">
            <a:extLst>
              <a:ext uri="{FF2B5EF4-FFF2-40B4-BE49-F238E27FC236}">
                <a16:creationId xmlns:a16="http://schemas.microsoft.com/office/drawing/2014/main" id="{3B6DF80B-5E02-91D7-88E1-168C165D7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"/>
    </mc:Choice>
    <mc:Fallback>
      <p:transition spd="slow" advTm="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42A3AF52-4F11-A1FB-1A06-18A177F08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45436">
            <a:off x="1513328" y="-47813"/>
            <a:ext cx="7675711" cy="6787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8E44-B335-CCF8-FB7A-453FE30EBD11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EAC0F77-0AE6-FBCC-4E83-AC052D04F5E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4196-B679-9265-5548-6FC34F9B3ED7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ADFED-C145-9369-FA39-912EC5F16F3E}"/>
              </a:ext>
            </a:extLst>
          </p:cNvPr>
          <p:cNvGrpSpPr/>
          <p:nvPr/>
        </p:nvGrpSpPr>
        <p:grpSpPr>
          <a:xfrm>
            <a:off x="1011934" y="1797054"/>
            <a:ext cx="1473352" cy="1499802"/>
            <a:chOff x="1604276" y="1196162"/>
            <a:chExt cx="1473352" cy="1499802"/>
          </a:xfrm>
        </p:grpSpPr>
        <p:pic>
          <p:nvPicPr>
            <p:cNvPr id="11" name="Content Placeholder 9" descr="Trophy with solid fill">
              <a:extLst>
                <a:ext uri="{FF2B5EF4-FFF2-40B4-BE49-F238E27FC236}">
                  <a16:creationId xmlns:a16="http://schemas.microsoft.com/office/drawing/2014/main" id="{0C6CA273-09C4-22C3-8802-ECBC2DFE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A4DB6-2D94-AA81-5B6C-A9A95E687E87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F3288-F9C3-A0DE-F479-E7CB508CF948}"/>
              </a:ext>
            </a:extLst>
          </p:cNvPr>
          <p:cNvGrpSpPr/>
          <p:nvPr/>
        </p:nvGrpSpPr>
        <p:grpSpPr>
          <a:xfrm>
            <a:off x="3910758" y="2169221"/>
            <a:ext cx="1371600" cy="1499802"/>
            <a:chOff x="3205619" y="1196162"/>
            <a:chExt cx="1371600" cy="1499802"/>
          </a:xfrm>
        </p:grpSpPr>
        <p:pic>
          <p:nvPicPr>
            <p:cNvPr id="14" name="Content Placeholder 9" descr="Trophy with solid fill">
              <a:extLst>
                <a:ext uri="{FF2B5EF4-FFF2-40B4-BE49-F238E27FC236}">
                  <a16:creationId xmlns:a16="http://schemas.microsoft.com/office/drawing/2014/main" id="{7284C2FB-F57B-58CE-9FC8-52E9F06A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88918-EFC2-5D33-9C61-CC0853F8748D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2E8A-6A67-872C-7873-F30B30179901}"/>
              </a:ext>
            </a:extLst>
          </p:cNvPr>
          <p:cNvGrpSpPr/>
          <p:nvPr/>
        </p:nvGrpSpPr>
        <p:grpSpPr>
          <a:xfrm>
            <a:off x="7758337" y="360860"/>
            <a:ext cx="1371600" cy="1499802"/>
            <a:chOff x="8116265" y="1196162"/>
            <a:chExt cx="1371600" cy="1499802"/>
          </a:xfrm>
        </p:grpSpPr>
        <p:pic>
          <p:nvPicPr>
            <p:cNvPr id="20" name="Content Placeholder 9" descr="Trophy with solid fill">
              <a:extLst>
                <a:ext uri="{FF2B5EF4-FFF2-40B4-BE49-F238E27FC236}">
                  <a16:creationId xmlns:a16="http://schemas.microsoft.com/office/drawing/2014/main" id="{24FC6C3D-D0F2-F53A-D59B-AA50E5E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33C925-5DB8-0C96-00E8-918C545C31A8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6AAD72-1C6B-AAB9-4607-BB2498B81662}"/>
              </a:ext>
            </a:extLst>
          </p:cNvPr>
          <p:cNvGrpSpPr/>
          <p:nvPr/>
        </p:nvGrpSpPr>
        <p:grpSpPr>
          <a:xfrm>
            <a:off x="6377593" y="1830800"/>
            <a:ext cx="914400" cy="1499802"/>
            <a:chOff x="6755857" y="1196162"/>
            <a:chExt cx="914400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232183C6-0164-0FA4-EF86-4B2A4DB3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E08EA-FF8E-CB4B-BA76-06FB3C882DCD}"/>
                </a:ext>
              </a:extLst>
            </p:cNvPr>
            <p:cNvSpPr txBox="1">
              <a:spLocks/>
            </p:cNvSpPr>
            <p:nvPr/>
          </p:nvSpPr>
          <p:spPr>
            <a:xfrm>
              <a:off x="6842603" y="1196162"/>
              <a:ext cx="740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1" name="Audio 30">
            <a:extLst>
              <a:ext uri="{FF2B5EF4-FFF2-40B4-BE49-F238E27FC236}">
                <a16:creationId xmlns:a16="http://schemas.microsoft.com/office/drawing/2014/main" id="{D3CE823C-70EE-8226-7D4F-DB13EB93512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78"/>
    </mc:Choice>
    <mc:Fallback>
      <p:transition spd="slow" advTm="32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.1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110</Words>
  <Application>Microsoft Macintosh PowerPoint</Application>
  <PresentationFormat>Widescreen</PresentationFormat>
  <Paragraphs>26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6</cp:revision>
  <dcterms:created xsi:type="dcterms:W3CDTF">2024-02-06T19:57:32Z</dcterms:created>
  <dcterms:modified xsi:type="dcterms:W3CDTF">2024-03-07T18:37:31Z</dcterms:modified>
</cp:coreProperties>
</file>