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8" r:id="rId3"/>
    <p:sldId id="256" r:id="rId4"/>
    <p:sldId id="264" r:id="rId5"/>
    <p:sldId id="265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550"/>
  </p:normalViewPr>
  <p:slideViewPr>
    <p:cSldViewPr snapToGrid="0" showGuides="1">
      <p:cViewPr varScale="1">
        <p:scale>
          <a:sx n="73" d="100"/>
          <a:sy n="73" d="100"/>
        </p:scale>
        <p:origin x="776" y="1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9056-BEFE-6446-BC75-499104495C1C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0A04F-63C2-3B49-B3BB-035920E5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 need your help.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We have a lot of pictures</a:t>
            </a:r>
            <a:r>
              <a:rPr lang="en-US" sz="18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 Wuggle named Wiggle.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all of these pictures, another Wuggle is talking to Wiggle.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don’t know what that Wuggle just said to Wiggle, because we don’t speak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3FFE6-93D9-6A38-4BE4-81AD50BD4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A8EF1-AE0C-9CEE-0C2D-81113655E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B5C78-39BB-FD16-BBA0-72F827D4A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we need your help guessing what Wiggle will do next.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A3464-C237-3DE6-A9C3-2815CA780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CAC2-7C2B-36BA-8C0E-D6AB66B3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0B9F9-683D-3A55-0AA6-2B0B13C49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74B5-CDC1-B2BA-73F6-2935D1B2D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some pictures #, this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talking to Wiggle.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 other pictures #, this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talking to Wiggle.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1AD8-7948-5E31-CC36-6E1BFBF2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pictures #, Wiggle’s face will look like this.</a:t>
            </a:r>
          </a:p>
          <a:p>
            <a:endParaRPr lang="en-US" dirty="0"/>
          </a:p>
          <a:p>
            <a:r>
              <a:rPr lang="en-US" dirty="0"/>
              <a:t>And in other pictures #, Wiggle’s face will look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7F2C1-DA7F-A634-B285-966CE1564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9E06E-5828-051E-6ADC-FD14EB839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2C4D5-7F36-E622-8B34-71DEEA1F5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picture #, there are four different things Wiggle might do.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Wiggle might hug the other Wuggle.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jump up and down.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laugh.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say thank you to the other Wuggle.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8D33E-4486-A3DF-233E-DC847BEBE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A3A8-3910-C86E-90EF-8123B3A1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6D0D-EE29-7EF5-594F-4DB8E75DC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DEE0A-7FD9-9B7F-AF89-208659BB2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game, you’ll have to guess which of these four things Wiggle will do next after each kind of picture.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C1BC-FD9C-B356-AD54-26BA9E6E4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7B8-3AE8-96CE-4395-C90A982B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2CFA-F7AA-E312-F699-BF2FEB61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21A-B61E-DDE5-899D-8AAF6BF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A37-7D56-AA61-C19E-890DCFB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8A0C-151E-B2F4-2927-A562FF05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7CB-EB74-4CF3-8374-772DCD67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8BC1-343F-12F6-BAB1-07068D39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781D-E645-C558-C616-3FC416CB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37CE-F418-B0E0-930C-7A13543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63A-F733-74BC-D46B-0CFD9ED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62BFA-4A00-CDEC-3FE8-4F632549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A76D-02C3-29C7-609B-91B62AFE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4862-A0E4-B01E-FA84-D926AA9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AD9A-FC29-BD61-F80A-002E10DE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1EA9-A3BD-03D2-C672-AC713FF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77BE-817A-5B88-5CB2-1C23C8E0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FDD-7F7A-C670-37FD-17BD41D2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8A22-CD27-F62C-3868-E4503AF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9B60-29E3-0F7B-8903-511E708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73C4-8110-44EB-5857-C8FCF66C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710E-CDF1-5587-E600-051DCC3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D61F-4729-7FDD-D0E2-6708DC45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C0E5-5B06-D20B-7B27-AEEA8C92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E472-96BF-314B-5A68-D73A3368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911B-9D8A-2A0C-641E-E4AE5E36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0141-A4B5-1984-4553-D1DF4FAC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CBB7-B359-82D0-D965-383628DE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6AA9-E8BE-DFE5-BFC2-0840E5FC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558F-747C-6159-B9FB-1C00D70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4C33-5B0D-C51B-AB99-6E83B69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ED7F-F610-A0E5-9D82-5C47421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D37-EB48-C374-9E83-5DAB9A2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6095-FD03-1CD6-545A-D013737F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6C8D-5319-26A1-C63C-A2A10255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92971-95EB-94AD-90CC-0F6B0D59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2D0F0-1FB3-1AE9-BC0E-9F23B476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0BE24-2FCD-2182-C32C-2F1CE64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A438-CE24-241C-FA43-050EDF2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E3FBC-B257-F67C-BF14-2A67FFA2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52D5-A955-9487-0480-1F5DAC5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E837-EFA8-0096-32B6-E7703532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4A68E-0D5A-5C1A-3340-0489AB4D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B3622-CD4C-37BD-E6C7-16D08716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7E13-9484-25D6-991B-D2C8C25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E8F3E-2E22-C6C8-47CA-FD65D192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1AFF-2264-9D3F-A3E0-0E11406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8F6-9E39-A445-48C0-5BBCBF85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25DD-79D2-DE4B-4874-EFD736BF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1BBA-76A9-7B0B-0D28-0031B180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BE74-10DE-A3EA-5FA7-5CD06A7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D5AE-F066-5AF6-59D3-32E82B70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B4A4-70DD-2934-9392-454A7D6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147-B2FD-50C4-E92F-F001AA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0CC4E-05CE-357E-BCA3-50A127D5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AA44D-2010-A34C-D435-539FDE77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0B42-4CF0-7E24-0DDB-D3EE593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8C7A-0717-D8E2-8768-BE703100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5167-3223-8186-F42D-E92D987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7D3D9-30C7-5588-2519-98B775A1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EB4-3450-2319-5C7C-3BE73934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C6D7-4C5A-8140-3D5A-F7B13AC0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41E-95FB-4542-99E2-621C753B75D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ADA1-33AA-DF7A-3BDC-30308D3A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D810-8EAB-929B-AD16-234E5956E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media3.m4a"/><Relationship Id="rId7" Type="http://schemas.openxmlformats.org/officeDocument/2006/relationships/image" Target="../media/image8.png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media4.m4a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5.m4a"/><Relationship Id="rId7" Type="http://schemas.openxmlformats.org/officeDocument/2006/relationships/image" Target="../media/image14.png"/><Relationship Id="rId2" Type="http://schemas.microsoft.com/office/2007/relationships/media" Target="../media/media5.m4a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media6.m4a"/><Relationship Id="rId7" Type="http://schemas.openxmlformats.org/officeDocument/2006/relationships/image" Target="../media/image8.png"/><Relationship Id="rId2" Type="http://schemas.microsoft.com/office/2007/relationships/media" Target="../media/media6.m4a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audio" Target="../media/media7.m4a"/><Relationship Id="rId7" Type="http://schemas.openxmlformats.org/officeDocument/2006/relationships/image" Target="../media/image16.png"/><Relationship Id="rId2" Type="http://schemas.microsoft.com/office/2007/relationships/media" Target="../media/media7.m4a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3FC789-AC39-D76E-008A-C213319F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2850"/>
            <a:ext cx="6350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951E9BE2-84D4-0817-6702-CF04D094B6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6"/>
    </mc:Choice>
    <mc:Fallback>
      <p:transition spd="slow" advTm="3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2C7A-060F-B3CF-C06A-1017872B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C6C51-99FF-E342-A948-BA2DFD3689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3845DF-DD1A-5D01-8E1A-BEAC9D36F5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44D1D7-AB00-BBBB-8C64-CDB71EB2653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CB659C-E2BE-B4F9-8348-A729DD8260F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AC99F977-2D47-F791-9389-B14C1DC177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6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30"/>
    </mc:Choice>
    <mc:Fallback>
      <p:transition spd="slow" advTm="5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42A1C2D8-1A52-6C97-9579-82DE37F34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FAACDE-8A18-A66B-F44C-93D0E7CBA3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3BC5C9-2DBF-AFF8-7F72-BB758EA3604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A47B10-5D42-5A4B-2CA2-70694F7C537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pic>
        <p:nvPicPr>
          <p:cNvPr id="3" name="Audio 2">
            <a:extLst>
              <a:ext uri="{FF2B5EF4-FFF2-40B4-BE49-F238E27FC236}">
                <a16:creationId xmlns:a16="http://schemas.microsoft.com/office/drawing/2014/main" id="{86203FA6-DA47-89FA-6BB4-33F34B8FE52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0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88"/>
    </mc:Choice>
    <mc:Fallback>
      <p:transition spd="slow" advTm="12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D927D-D652-4486-88B7-6F8279BD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4CB25FB0-9C73-01F7-BC64-C33CE341E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A03E74-12D7-C195-36EB-25085351CD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54CE0A-2162-3906-9E03-D469A528040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A5A219-F1FE-00B4-56D1-F5D843664AC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0F4F7-6977-2AC3-841D-A8061E3CE980}"/>
              </a:ext>
            </a:extLst>
          </p:cNvPr>
          <p:cNvGrpSpPr/>
          <p:nvPr/>
        </p:nvGrpSpPr>
        <p:grpSpPr>
          <a:xfrm>
            <a:off x="3294743" y="1271815"/>
            <a:ext cx="8579758" cy="4314371"/>
            <a:chOff x="3294743" y="1271815"/>
            <a:chExt cx="8579758" cy="431437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D60D14E-D859-0747-29C7-5A4C58095BF9}"/>
                </a:ext>
              </a:extLst>
            </p:cNvPr>
            <p:cNvSpPr/>
            <p:nvPr/>
          </p:nvSpPr>
          <p:spPr>
            <a:xfrm>
              <a:off x="3294743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8" name="Graphic 17" descr="Question Mark with solid fill">
              <a:extLst>
                <a:ext uri="{FF2B5EF4-FFF2-40B4-BE49-F238E27FC236}">
                  <a16:creationId xmlns:a16="http://schemas.microsoft.com/office/drawing/2014/main" id="{9AA43F53-4291-2628-1851-213E569BF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71787" y="1271815"/>
              <a:ext cx="914400" cy="914400"/>
            </a:xfrm>
            <a:prstGeom prst="rect">
              <a:avLst/>
            </a:prstGeom>
          </p:spPr>
        </p:pic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A2033D62-8614-55C0-45FE-4454C8B885D1}"/>
                </a:ext>
              </a:extLst>
            </p:cNvPr>
            <p:cNvSpPr/>
            <p:nvPr/>
          </p:nvSpPr>
          <p:spPr>
            <a:xfrm>
              <a:off x="9583057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6" name="Graphic 35" descr="Question Mark with solid fill">
              <a:extLst>
                <a:ext uri="{FF2B5EF4-FFF2-40B4-BE49-F238E27FC236}">
                  <a16:creationId xmlns:a16="http://schemas.microsoft.com/office/drawing/2014/main" id="{DB64667D-7F9B-B177-7E49-548A3E41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60101" y="1271815"/>
              <a:ext cx="914400" cy="914400"/>
            </a:xfrm>
            <a:prstGeom prst="rect">
              <a:avLst/>
            </a:prstGeom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B3AD928-6B6E-9962-966D-326E0E2802A5}"/>
                </a:ext>
              </a:extLst>
            </p:cNvPr>
            <p:cNvSpPr/>
            <p:nvPr/>
          </p:nvSpPr>
          <p:spPr>
            <a:xfrm>
              <a:off x="3294743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Question Mark with solid fill">
              <a:extLst>
                <a:ext uri="{FF2B5EF4-FFF2-40B4-BE49-F238E27FC236}">
                  <a16:creationId xmlns:a16="http://schemas.microsoft.com/office/drawing/2014/main" id="{A2E2F0E3-ACB9-060A-E19A-F1DEBEF34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71787" y="4671786"/>
              <a:ext cx="914400" cy="914400"/>
            </a:xfrm>
            <a:prstGeom prst="rect">
              <a:avLst/>
            </a:prstGeom>
          </p:spPr>
        </p:pic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8C11B4FE-E777-7453-C772-D2201EF4C317}"/>
                </a:ext>
              </a:extLst>
            </p:cNvPr>
            <p:cNvSpPr/>
            <p:nvPr/>
          </p:nvSpPr>
          <p:spPr>
            <a:xfrm>
              <a:off x="9583057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40" name="Graphic 39" descr="Question Mark with solid fill">
              <a:extLst>
                <a:ext uri="{FF2B5EF4-FFF2-40B4-BE49-F238E27FC236}">
                  <a16:creationId xmlns:a16="http://schemas.microsoft.com/office/drawing/2014/main" id="{7B3B1767-519C-2407-3F57-13347B677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60101" y="4671786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Audio 2">
            <a:extLst>
              <a:ext uri="{FF2B5EF4-FFF2-40B4-BE49-F238E27FC236}">
                <a16:creationId xmlns:a16="http://schemas.microsoft.com/office/drawing/2014/main" id="{8866BFC5-14D1-D25F-F4F2-5F83B587AF7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479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1"/>
    </mc:Choice>
    <mc:Fallback>
      <p:transition spd="slow" advTm="70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284E-724D-CC78-CDB7-9C285B31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FB61E-9C11-DE62-F6FA-96AD45080F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419920-D1AB-A6FB-1FE2-7DFB75104B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970179-75B4-0B8B-F481-5A637DB6D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4748D75-8DE5-54F6-607B-19377807011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pic>
        <p:nvPicPr>
          <p:cNvPr id="3" name="Audio 2">
            <a:extLst>
              <a:ext uri="{FF2B5EF4-FFF2-40B4-BE49-F238E27FC236}">
                <a16:creationId xmlns:a16="http://schemas.microsoft.com/office/drawing/2014/main" id="{5A6C75C1-0A19-32B4-D59F-3F7E4300DF7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265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28"/>
    </mc:Choice>
    <mc:Fallback>
      <p:transition spd="slow" advTm="13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A4C1B-E3B5-739C-9792-279739B7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5B22345B-6393-B740-8392-4DC4881F6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6D68A3-0554-317B-E7D4-90CD40095D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43AEB6C-9739-1077-DA4A-2E379E3B42E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436DF55-8B1E-5D01-BCCE-773E1789FBC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pic>
        <p:nvPicPr>
          <p:cNvPr id="3" name="Audio 2">
            <a:extLst>
              <a:ext uri="{FF2B5EF4-FFF2-40B4-BE49-F238E27FC236}">
                <a16:creationId xmlns:a16="http://schemas.microsoft.com/office/drawing/2014/main" id="{39BCEC0B-76F0-B29D-D548-75FDD0B3238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3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2"/>
    </mc:Choice>
    <mc:Fallback>
      <p:transition spd="slow" advTm="12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EE51B-C0D8-A6E5-66D0-EAE204EC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A406F-0442-3A59-8E9E-19B168CAD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0"/>
            <a:ext cx="41148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E49E66-B86B-DB92-4544-E31A9877697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398685" y="4319941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F2D99-6B8A-AC41-4C21-19A99C015E8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26273" y="4319941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75626-0C06-7516-F7E5-D0D295C7C04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453861" y="4319941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1955E-E4C5-4ED0-475A-0BD4FC727A6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981448" y="4319941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Audio 18">
            <a:extLst>
              <a:ext uri="{FF2B5EF4-FFF2-40B4-BE49-F238E27FC236}">
                <a16:creationId xmlns:a16="http://schemas.microsoft.com/office/drawing/2014/main" id="{4592EA7F-1CA3-6F42-B950-FA95CBBC011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888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10"/>
    </mc:Choice>
    <mc:Fallback>
      <p:transition spd="slow" advTm="23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67C50-1D39-F87F-2F79-89AC7108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CA3D624D-5CE6-7A74-80EF-8B5B16CB2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F7A604-7DB6-0948-FE9D-30EC7D0700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42042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F5F2C6-E6C3-0C67-F208-DC61306845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287281-711B-D96E-39C4-3FB5D50570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342042" y="3757386"/>
            <a:ext cx="2743200" cy="27432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3A40C22-103D-2784-CD9A-7D364522E1E1}"/>
              </a:ext>
            </a:extLst>
          </p:cNvPr>
          <p:cNvSpPr/>
          <p:nvPr/>
        </p:nvSpPr>
        <p:spPr>
          <a:xfrm>
            <a:off x="3171648" y="1271815"/>
            <a:ext cx="1143000" cy="91440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CFD8BA0-1515-621B-6016-09F7876AEFF0}"/>
              </a:ext>
            </a:extLst>
          </p:cNvPr>
          <p:cNvSpPr/>
          <p:nvPr/>
        </p:nvSpPr>
        <p:spPr>
          <a:xfrm>
            <a:off x="9196190" y="1271815"/>
            <a:ext cx="1143000" cy="91440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CBE26B-B10E-4A56-2E10-3888572EED4B}"/>
              </a:ext>
            </a:extLst>
          </p:cNvPr>
          <p:cNvSpPr/>
          <p:nvPr/>
        </p:nvSpPr>
        <p:spPr>
          <a:xfrm>
            <a:off x="3171648" y="4671786"/>
            <a:ext cx="1143000" cy="91440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E6C35C3F-0906-CAB7-4043-960BE9EF3191}"/>
              </a:ext>
            </a:extLst>
          </p:cNvPr>
          <p:cNvSpPr/>
          <p:nvPr/>
        </p:nvSpPr>
        <p:spPr>
          <a:xfrm>
            <a:off x="9178605" y="4671786"/>
            <a:ext cx="1143000" cy="91440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DC5D3E-CEAD-13C0-DB6E-E7795FAD615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396459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44D1A-61E0-6830-10BF-D516AA714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02861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5B73C-DE7F-3772-E11E-A52B93C7C10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396459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EEF2A-20C3-B7C6-8DCA-C584FF9B190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302861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3F810-2B60-251A-77CD-0C32B34E48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396459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4B36-BC17-802E-45D2-B7745A0A7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02861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9E27B-2B08-DF92-EA5D-B2845FDDB57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396459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8C153-A300-C9EA-0BCF-DF1815DE5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302861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7D60-99BD-B9F3-AF26-4B2B018B2AC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416259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84522-255D-11C7-CC1B-E35A6D23C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1322661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72947-B2B3-C352-69AC-B2D31394C30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0416259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49504-DFE4-0037-20BF-6612659892B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322661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C2D64B-2541-10AA-EBF2-7CDC693493B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480736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B76227-E7CB-D5A7-89BF-4B1B86EED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1387138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5D55AD-AB4A-2FC5-026D-68064F43E92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0480736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7660DF-A911-DA11-245E-E1840D42BE5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387138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4" name="Audio 23">
            <a:extLst>
              <a:ext uri="{FF2B5EF4-FFF2-40B4-BE49-F238E27FC236}">
                <a16:creationId xmlns:a16="http://schemas.microsoft.com/office/drawing/2014/main" id="{7EB37A74-6465-9A9D-BE73-C7F998DD57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0"/>
    </mc:Choice>
    <mc:Fallback>
      <p:transition spd="slow" advTm="8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.3|3.7|4.4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193</Words>
  <Application>Microsoft Macintosh PowerPoint</Application>
  <PresentationFormat>Widescreen</PresentationFormat>
  <Paragraphs>32</Paragraphs>
  <Slides>8</Slides>
  <Notes>8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10</cp:revision>
  <dcterms:created xsi:type="dcterms:W3CDTF">2024-01-27T17:16:42Z</dcterms:created>
  <dcterms:modified xsi:type="dcterms:W3CDTF">2024-02-05T16:45:25Z</dcterms:modified>
</cp:coreProperties>
</file>