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1728" userDrawn="1">
          <p15:clr>
            <a:srgbClr val="A4A3A4"/>
          </p15:clr>
        </p15:guide>
        <p15:guide id="3" orient="horz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73333"/>
  </p:normalViewPr>
  <p:slideViewPr>
    <p:cSldViewPr snapToGrid="0">
      <p:cViewPr varScale="1">
        <p:scale>
          <a:sx n="75" d="100"/>
          <a:sy n="75" d="100"/>
        </p:scale>
        <p:origin x="1624" y="176"/>
      </p:cViewPr>
      <p:guideLst>
        <p:guide orient="horz" pos="1920"/>
        <p:guide pos="1728"/>
        <p:guide orient="horz"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865E1-4CD8-1646-AD3B-38D4F18BEC9D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6F4BA-D916-1F4A-A36F-1BFB6042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4E0FA-AAA8-98CC-7C91-096377F3C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2951E8-AE39-2A67-8432-B7C8978EEF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537F90-CDC5-97AE-F65C-2E8074C9F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13.33  by 7.5</a:t>
            </a:r>
          </a:p>
          <a:p>
            <a:endParaRPr lang="en-US" dirty="0"/>
          </a:p>
          <a:p>
            <a:r>
              <a:rPr lang="en-US" dirty="0"/>
              <a:t>Picture</a:t>
            </a:r>
          </a:p>
          <a:p>
            <a:r>
              <a:rPr lang="en-US" dirty="0"/>
              <a:t>Top: 0</a:t>
            </a:r>
          </a:p>
          <a:p>
            <a:r>
              <a:rPr lang="en-US" dirty="0"/>
              <a:t>Left: (6.67-2.25)/7.5 = 33.13</a:t>
            </a:r>
          </a:p>
          <a:p>
            <a:r>
              <a:rPr lang="en-US" dirty="0"/>
              <a:t>Heigh: 4.5/7.5 = 60</a:t>
            </a:r>
          </a:p>
          <a:p>
            <a:endParaRPr lang="en-US" dirty="0"/>
          </a:p>
          <a:p>
            <a:r>
              <a:rPr lang="en-US" dirty="0"/>
              <a:t>Buttons:</a:t>
            </a:r>
          </a:p>
          <a:p>
            <a:r>
              <a:rPr lang="en-US" dirty="0"/>
              <a:t>Top: 4.75/7.5 = 63.3</a:t>
            </a:r>
          </a:p>
          <a:p>
            <a:r>
              <a:rPr lang="en-US" dirty="0"/>
              <a:t>Width: 2/13.33 = 15</a:t>
            </a:r>
          </a:p>
          <a:p>
            <a:endParaRPr lang="en-US" dirty="0"/>
          </a:p>
          <a:p>
            <a:r>
              <a:rPr lang="en-US" dirty="0"/>
              <a:t>Left: 14</a:t>
            </a:r>
          </a:p>
          <a:p>
            <a:r>
              <a:rPr lang="en-US" dirty="0"/>
              <a:t>Left: 33</a:t>
            </a:r>
          </a:p>
          <a:p>
            <a:r>
              <a:rPr lang="en-US" dirty="0"/>
              <a:t>Left: 52</a:t>
            </a:r>
          </a:p>
          <a:p>
            <a:r>
              <a:rPr lang="en-US" dirty="0"/>
              <a:t>Left: </a:t>
            </a:r>
            <a:r>
              <a:rPr lang="en-US" b="0" dirty="0"/>
              <a:t>71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D1E31-D14C-95B2-E5B4-86B08B239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5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13.33  by 7.5</a:t>
            </a:r>
          </a:p>
          <a:p>
            <a:endParaRPr lang="en-US" dirty="0"/>
          </a:p>
          <a:p>
            <a:r>
              <a:rPr lang="en-US" dirty="0"/>
              <a:t>Left: (6.67-6.33)/13.33 = 2.5%</a:t>
            </a:r>
          </a:p>
          <a:p>
            <a:r>
              <a:rPr lang="en-US" dirty="0"/>
              <a:t>Top: (3.75-2.79)/7.5 = 12.8%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Width: 5.56/13.33 = 42%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Left</a:t>
            </a:r>
            <a:r>
              <a:rPr lang="en-US" dirty="0">
                <a:sym typeface="Wingdings" pitchFamily="2" charset="2"/>
              </a:rPr>
              <a:t>: (6.67+0.83)/13.33 = 56%</a:t>
            </a:r>
          </a:p>
          <a:p>
            <a:r>
              <a:rPr lang="en-US" dirty="0">
                <a:sym typeface="Wingdings" pitchFamily="2" charset="2"/>
              </a:rPr>
              <a:t>Top: 0%</a:t>
            </a:r>
          </a:p>
          <a:p>
            <a:r>
              <a:rPr lang="en-US" dirty="0">
                <a:sym typeface="Wingdings" pitchFamily="2" charset="2"/>
              </a:rPr>
              <a:t>Width: 2.6/13.33 = 1</a:t>
            </a:r>
            <a:r>
              <a:rPr lang="en-US" i="1" dirty="0">
                <a:sym typeface="Wingdings" pitchFamily="2" charset="2"/>
              </a:rPr>
              <a:t>9.5%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Left: (6.67+3.83)/13.33 = 79%</a:t>
            </a:r>
          </a:p>
          <a:p>
            <a:r>
              <a:rPr lang="en-US" dirty="0">
                <a:sym typeface="Wingdings" pitchFamily="2" charset="2"/>
              </a:rPr>
              <a:t>Top: 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Width: 2.6/13.33 = 1</a:t>
            </a:r>
            <a:r>
              <a:rPr lang="en-US" i="1" dirty="0">
                <a:sym typeface="Wingdings" pitchFamily="2" charset="2"/>
              </a:rPr>
              <a:t>9.5%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Left: (6.67+0.83)/13.33 = 56%</a:t>
            </a:r>
          </a:p>
          <a:p>
            <a:r>
              <a:rPr lang="en-US" dirty="0"/>
              <a:t>Top: 50%</a:t>
            </a:r>
          </a:p>
          <a:p>
            <a:endParaRPr lang="en-US" dirty="0"/>
          </a:p>
          <a:p>
            <a:r>
              <a:rPr lang="en-US" dirty="0"/>
              <a:t>Left: </a:t>
            </a:r>
            <a:r>
              <a:rPr lang="en-US" dirty="0">
                <a:sym typeface="Wingdings" pitchFamily="2" charset="2"/>
              </a:rPr>
              <a:t>(6.67+3.83)/13.33 =  79%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Top: </a:t>
            </a:r>
            <a:r>
              <a:rPr lang="en-US" dirty="0"/>
              <a:t>50%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Arrow</a:t>
            </a:r>
          </a:p>
          <a:p>
            <a:r>
              <a:rPr lang="en-US" dirty="0"/>
              <a:t>Left</a:t>
            </a:r>
            <a:r>
              <a:rPr lang="en-US" b="0" dirty="0"/>
              <a:t>: (6.67-.5)/13.33 = 46.3%</a:t>
            </a:r>
          </a:p>
          <a:p>
            <a:r>
              <a:rPr lang="en-US" b="0" dirty="0"/>
              <a:t>Top: (3.75-.42)/7.5 = 44.4%</a:t>
            </a:r>
          </a:p>
          <a:p>
            <a:r>
              <a:rPr lang="en-US" b="0" dirty="0"/>
              <a:t>Width: (.46+.71)/13.33 = 8.8%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1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FA08-13D1-68E5-FB97-2D0B8EEE5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5F9DB-33AE-0584-512A-390F08AF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2AF1E-B0FD-070D-C044-0802DE67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2089-DE5A-2695-0900-9B99EF51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719B-7D31-8281-6771-ED4DC95F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31B8-2C97-CECF-5FAD-F1E0DCA3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D7DC3-A4CF-A165-0B8B-FB4FDBA88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4D6-7CB5-02A4-ADD1-4C668229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EB34-19B5-C875-816B-65D9A92D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E662-FD83-506A-BBAE-622C393F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5F533-9A35-23E6-5DEC-FD15C25C0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C8F1F-20FF-B8AB-C963-33817C7B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463E-205F-479A-4D61-39679C34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B20F-5A50-D2E2-C8CD-727DA7A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3038-A8FB-5AF8-DB25-A51D7AF7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DB97-9683-A1AE-2944-293E5A82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D5AD-D95A-1D33-F280-550F3D49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3852-BEF7-5535-1686-FB66BF43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E50D-E3D7-D217-0533-4963B83B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4440-0650-69B2-0068-A7B38541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EDDA-541C-69AC-A5DF-E39DBEE2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1374-0176-940D-3A98-5BCF30F0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8A575-A118-D40F-9BBD-1DBD9830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AB7E-5736-DFAC-9CA2-989EB4D8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12DB-EE95-9A1F-F2C6-1272CD9C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170D-1F3B-7B26-6E6A-1A2B801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00D-A9CC-C889-AA3A-D4ADA3BB8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9961C-B838-EB13-41B8-77C363BE4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B06F-CD94-3B8D-6B13-97BF7610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16A7-861A-02BA-3F06-91FB4ED5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5AD1-5074-2F3B-3D04-786C0781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94E1-7305-9845-E1F0-DE8CC90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4A9D8-84A5-5DA6-43C0-314A31FC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5CA97-2E34-BDE4-A42A-8EB4B39F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794E4-31A5-6F99-5A9B-49F950E98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63F04-9FF6-4A96-B791-1EC5A8C5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21AA2-3C10-F563-6DB6-62C65862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F4A91-3436-A9A8-EE9E-0939FE35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05FFA-9703-1FCB-EE5E-93A44E90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140-5F53-F540-4288-74995E8D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C1F57-AA4E-1D1C-3C76-7082905B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40E7-0E98-10C6-90F7-2FCC8AB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00B8E-377E-C50B-7474-99C5C73F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51D1F-7554-58B6-BA9F-24D595D1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39EC-E28B-1908-31DB-F13BAB34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FD50-BA43-F1CA-9A31-EF73606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B841-3943-2A63-5869-85D3DDD8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EDF5-5545-2E56-3A7A-869AB93D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C2E0-2AB8-11E7-61C0-A52457C2E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4F7F8-ABC3-9DC2-B89D-63680076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89DD-010F-278E-45A3-EF7CDCC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486A-BC59-AD7F-19A0-71309B9F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CBF-965F-8DCD-FDC2-127FC1F8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204F-5F9C-C5E4-3021-BAF1700C2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C3B14-07C6-F907-2D4E-9A03BF43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22B2-AFE7-0BF7-6173-F2723995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BF1E-AAD9-AD39-9B87-384913EE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8D518-6FA0-172A-2C1F-46B02746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55FEA-3B1E-2D26-25A7-8008BD96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2859-01ED-4ECA-08D8-BAA500DF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2D97-5EEC-46E1-87FB-37CB3BEC9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6281-37A2-A840-978F-FC9CB7993506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CD76-029E-6486-26EA-FF0591A26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8E13-091A-CD04-EC15-811E6AD45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979F-9D59-B04B-45F6-66DB0C7F1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9139B5-D727-C037-757F-294FAC65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0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A89E68-7085-FED1-8FA7-17696638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98685" y="4355111"/>
            <a:ext cx="1828800" cy="24319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0F28AF-E2C1-6506-8DB7-84B7E14C16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50448" y="4355111"/>
            <a:ext cx="1828800" cy="243191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E16CC29-85D5-8560-5B1A-2C22365372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12752" y="4355111"/>
            <a:ext cx="1828800" cy="243191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8B7F7B-527F-073F-DCED-B87B15DF19A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981448" y="4355111"/>
            <a:ext cx="1828800" cy="24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9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50A428-3036-B8E5-9A50-9F861D303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11" y="886968"/>
            <a:ext cx="5084064" cy="5084064"/>
          </a:xfrm>
          <a:prstGeom prst="rect">
            <a:avLst/>
          </a:prstGeom>
        </p:spPr>
      </p:pic>
      <p:pic>
        <p:nvPicPr>
          <p:cNvPr id="14" name="Picture 13" descr="A cartoon of a pink alien&#10;&#10;Description automatically generated">
            <a:extLst>
              <a:ext uri="{FF2B5EF4-FFF2-40B4-BE49-F238E27FC236}">
                <a16:creationId xmlns:a16="http://schemas.microsoft.com/office/drawing/2014/main" id="{D26DE874-DAC3-0FBE-1E55-938CE1966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84" y="0"/>
            <a:ext cx="2379726" cy="3172968"/>
          </a:xfrm>
          <a:prstGeom prst="rect">
            <a:avLst/>
          </a:prstGeom>
        </p:spPr>
      </p:pic>
      <p:pic>
        <p:nvPicPr>
          <p:cNvPr id="16" name="Picture 15" descr="A cartoon of a pink and blue creature&#10;&#10;Description automatically generated">
            <a:extLst>
              <a:ext uri="{FF2B5EF4-FFF2-40B4-BE49-F238E27FC236}">
                <a16:creationId xmlns:a16="http://schemas.microsoft.com/office/drawing/2014/main" id="{39B18693-CB15-C3B5-13ED-52B779518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6877" y="0"/>
            <a:ext cx="2379726" cy="31729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86DFBA-8D7D-B8C5-2EC5-25E92EC72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984" y="3489478"/>
            <a:ext cx="2379726" cy="31729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AC84CE9-1CAF-4BBC-208B-890768DFE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6877" y="3489478"/>
            <a:ext cx="2379726" cy="3172968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01AB47C3-F7F8-126A-CCC7-E72AA8E0B97B}"/>
              </a:ext>
            </a:extLst>
          </p:cNvPr>
          <p:cNvSpPr/>
          <p:nvPr/>
        </p:nvSpPr>
        <p:spPr>
          <a:xfrm>
            <a:off x="5689600" y="3081868"/>
            <a:ext cx="1083733" cy="880533"/>
          </a:xfrm>
          <a:prstGeom prst="rightArrow">
            <a:avLst>
              <a:gd name="adj1" fmla="val 23077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171</Words>
  <Application>Microsoft Macintosh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9</cp:revision>
  <dcterms:created xsi:type="dcterms:W3CDTF">2024-01-17T20:36:02Z</dcterms:created>
  <dcterms:modified xsi:type="dcterms:W3CDTF">2024-02-02T11:03:55Z</dcterms:modified>
</cp:coreProperties>
</file>