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AF797-8B68-4250-A1DA-B7A2481D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0547AE-0E41-4E67-8FD7-4A171F6B3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9F679F-5548-47F8-8A68-76A58D2C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78A35-84BD-41DE-9CAD-0410D07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14B36-6125-4FAF-A128-6314DF31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22999"/>
      </p:ext>
    </p:extLst>
  </p:cSld>
  <p:clrMapOvr>
    <a:masterClrMapping/>
  </p:clrMapOvr>
  <p:transition spd="slow"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BB317-3481-415A-A64C-48FC8DCA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EF04B-41F5-4D7F-8D39-AFD7CF7B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AC8F6-CDB1-4E6B-876F-3532E8DB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8C4DC-2D3E-46C3-B464-6062DC2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BA3AF5-5C6F-4529-9CCB-2971DA22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67807"/>
      </p:ext>
    </p:extLst>
  </p:cSld>
  <p:clrMapOvr>
    <a:masterClrMapping/>
  </p:clrMapOvr>
  <p:transition spd="slow"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0D96B3E-7F5D-4DD5-8002-00F030F5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86849B-E63C-49E7-A0F1-78F0FDF30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1358AD-E551-4EA9-BDFB-D26016A2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8F9EA-C119-40B3-A5BE-360F5C5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8793C-8B99-481D-95AF-ADF1444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97939"/>
      </p:ext>
    </p:extLst>
  </p:cSld>
  <p:clrMapOvr>
    <a:masterClrMapping/>
  </p:clrMapOvr>
  <p:transition spd="slow"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848F5-CF52-44AE-AB44-A3CFD9C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AD76B-CBD9-4B39-9019-AA46B7A9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C0870-B3CA-4A36-A408-E1CA7B66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C3B85-ABFC-4B11-9617-54B9A693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75933-6636-41F4-989A-BD47119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8300"/>
      </p:ext>
    </p:extLst>
  </p:cSld>
  <p:clrMapOvr>
    <a:masterClrMapping/>
  </p:clrMapOvr>
  <p:transition spd="slow"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2B377-A429-4F79-82D7-FA8B94F8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EB9556-F669-4B4E-905F-6F96B828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F5CED-296E-4979-BADA-5B9F984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9F603-AD02-4DBD-866D-0DA7AB59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59886A-7F65-4DBC-B00F-A27522CD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0781"/>
      </p:ext>
    </p:extLst>
  </p:cSld>
  <p:clrMapOvr>
    <a:masterClrMapping/>
  </p:clrMapOvr>
  <p:transition spd="slow"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4C1D-2EA8-4C12-9EBD-EFC6B06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BFA7F-6605-4CB8-A19D-78740B509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B06D65-CFD3-490E-985B-7CF7E06D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A5EF78-00EF-411D-87AD-3265093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2F420C-5DFE-4F63-A890-E92E9F58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6937F-BE4A-4123-8511-1C356241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45503"/>
      </p:ext>
    </p:extLst>
  </p:cSld>
  <p:clrMapOvr>
    <a:masterClrMapping/>
  </p:clrMapOvr>
  <p:transition spd="slow"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67DCE-4DC4-4F5B-9D46-5F35D754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474C52-C47B-4588-8820-6465367C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E199-4007-45CF-A91A-B363DBF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29FD5A-4D84-4FBF-A94A-81FD6FED2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C9B9A6-795D-4AD8-A036-8B2B0DD0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6B99B0-F269-4E07-B39F-AFFAA9A3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8B67C3-9D88-4F8E-B45E-442DDAB8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C03832-C7DA-4E9A-B66B-D7255E32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91065"/>
      </p:ext>
    </p:extLst>
  </p:cSld>
  <p:clrMapOvr>
    <a:masterClrMapping/>
  </p:clrMapOvr>
  <p:transition spd="slow"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8E8C1-1E8B-4F94-B33D-18EA87C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7B1F6B-AD10-4190-9FBF-1997D1B0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C5D130-6CC1-4B34-AC29-5D57881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1C7356-C006-4C3C-AF56-8E084005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91925"/>
      </p:ext>
    </p:extLst>
  </p:cSld>
  <p:clrMapOvr>
    <a:masterClrMapping/>
  </p:clrMapOvr>
  <p:transition spd="slow"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B9DAD7-69D1-4565-9B39-E3FF6BBC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C8BC43-A96F-4982-8371-1659224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7F781A-A213-47C1-97EF-D7D351D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19108"/>
      </p:ext>
    </p:extLst>
  </p:cSld>
  <p:clrMapOvr>
    <a:masterClrMapping/>
  </p:clrMapOvr>
  <p:transition spd="slow"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53C4E-FC0D-4472-9403-A6C11FCE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A153F5-C1A0-4585-B5D1-E6402BF4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2BEB40-89F9-4184-9A5B-46C14355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17C16-C194-4321-B9EF-4A60D87A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642A6-31F0-4C51-BA1D-1A11DD0C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0ADB0-99BC-4961-9454-57113E38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96373"/>
      </p:ext>
    </p:extLst>
  </p:cSld>
  <p:clrMapOvr>
    <a:masterClrMapping/>
  </p:clrMapOvr>
  <p:transition spd="slow"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34DE0-8724-4740-8558-30DC6B64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B95051-2945-41A8-955A-298C8BF47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1468ED-0CF7-4D34-BC77-9D88F98F2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41F3C3-8EEC-4D74-9473-D84359A4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62067-07C0-4003-A3EC-31ACDE3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7F551D-0CB6-4AC2-93D6-AB05D0A8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86835"/>
      </p:ext>
    </p:extLst>
  </p:cSld>
  <p:clrMapOvr>
    <a:masterClrMapping/>
  </p:clrMapOvr>
  <p:transition spd="slow"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E0B7C3-48A2-4AC2-86C8-049DED7F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F91C9-301E-4060-989D-8453E0C0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27D30-D00A-4BBC-B071-798DAABD4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390D-7F14-4985-B1ED-29D6456AA19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4A964-8E72-4CCB-90E9-91FF8F251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BD0CC-1F67-4B37-BA4C-078187C2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A747-44B2-49E4-981C-98C5E4B7A6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ane, esterni, sedendo, mammifero&#10;&#10;Descrizione generata automaticamente">
            <a:extLst>
              <a:ext uri="{FF2B5EF4-FFF2-40B4-BE49-F238E27FC236}">
                <a16:creationId xmlns:a16="http://schemas.microsoft.com/office/drawing/2014/main" id="{C11016D8-2FD5-4BD7-83C9-495FE02A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cane">
            <a:hlinkClick r:id="" action="ppaction://media"/>
            <a:extLst>
              <a:ext uri="{FF2B5EF4-FFF2-40B4-BE49-F238E27FC236}">
                <a16:creationId xmlns:a16="http://schemas.microsoft.com/office/drawing/2014/main" id="{258D0BB9-9922-4C95-9D36-377DBB4C11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44263" y="58610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4238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atto, interni, sedendo, animale&#10;&#10;Descrizione generata automaticamente">
            <a:extLst>
              <a:ext uri="{FF2B5EF4-FFF2-40B4-BE49-F238E27FC236}">
                <a16:creationId xmlns:a16="http://schemas.microsoft.com/office/drawing/2014/main" id="{FA7D0427-BB95-422E-B3A2-73624780D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gatto">
            <a:hlinkClick r:id="" action="ppaction://media"/>
            <a:extLst>
              <a:ext uri="{FF2B5EF4-FFF2-40B4-BE49-F238E27FC236}">
                <a16:creationId xmlns:a16="http://schemas.microsoft.com/office/drawing/2014/main" id="{1B6FA168-B5E4-477E-B816-368027C605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14038" y="53228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9358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edendo, tavolo, posando, dilegno&#10;&#10;Descrizione generata automaticamente">
            <a:extLst>
              <a:ext uri="{FF2B5EF4-FFF2-40B4-BE49-F238E27FC236}">
                <a16:creationId xmlns:a16="http://schemas.microsoft.com/office/drawing/2014/main" id="{5D3B76C6-8C38-4EC6-84F9-70137490C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martello">
            <a:hlinkClick r:id="" action="ppaction://media"/>
            <a:extLst>
              <a:ext uri="{FF2B5EF4-FFF2-40B4-BE49-F238E27FC236}">
                <a16:creationId xmlns:a16="http://schemas.microsoft.com/office/drawing/2014/main" id="{D896D4D7-030B-4BB6-86DF-13DA4639B2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83850" y="60229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1844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edia, arredamento, sedile, dilegno&#10;&#10;Descrizione generata automaticamente">
            <a:extLst>
              <a:ext uri="{FF2B5EF4-FFF2-40B4-BE49-F238E27FC236}">
                <a16:creationId xmlns:a16="http://schemas.microsoft.com/office/drawing/2014/main" id="{93E6137C-B5BF-43C1-80A1-219CC353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sedia">
            <a:hlinkClick r:id="" action="ppaction://media"/>
            <a:extLst>
              <a:ext uri="{FF2B5EF4-FFF2-40B4-BE49-F238E27FC236}">
                <a16:creationId xmlns:a16="http://schemas.microsoft.com/office/drawing/2014/main" id="{67C8FD23-F217-4512-80E6-544B916494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9150" y="60912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9663"/>
      </p:ext>
    </p:extLst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4</Slides>
  <Notes>0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Gerardo Russo</dc:creator>
  <cp:lastModifiedBy>Andrea Gerardo Russo</cp:lastModifiedBy>
  <cp:revision>9</cp:revision>
  <dcterms:created xsi:type="dcterms:W3CDTF">2020-07-21T09:59:47Z</dcterms:created>
  <dcterms:modified xsi:type="dcterms:W3CDTF">2021-01-14T14:58:26Z</dcterms:modified>
</cp:coreProperties>
</file>