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omments/comment1.xml" ContentType="application/vnd.openxmlformats-officedocument.presentationml.comments+xml"/>
  <Override PartName="/ppt/notesSlides/notesSlide35.xml" ContentType="application/vnd.openxmlformats-officedocument.presentationml.notesSlide+xml"/>
  <Override PartName="/ppt/comments/comment2.xml" ContentType="application/vnd.openxmlformats-officedocument.presentationml.comment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9"/>
  </p:notesMasterIdLst>
  <p:sldIdLst>
    <p:sldId id="256" r:id="rId2"/>
    <p:sldId id="257" r:id="rId3"/>
    <p:sldId id="258" r:id="rId4"/>
    <p:sldId id="259" r:id="rId5"/>
    <p:sldId id="274" r:id="rId6"/>
    <p:sldId id="276" r:id="rId7"/>
    <p:sldId id="281" r:id="rId8"/>
    <p:sldId id="303" r:id="rId9"/>
    <p:sldId id="306" r:id="rId10"/>
    <p:sldId id="305" r:id="rId11"/>
    <p:sldId id="283" r:id="rId12"/>
    <p:sldId id="293" r:id="rId13"/>
    <p:sldId id="307" r:id="rId14"/>
    <p:sldId id="309" r:id="rId15"/>
    <p:sldId id="310" r:id="rId16"/>
    <p:sldId id="311" r:id="rId17"/>
    <p:sldId id="299" r:id="rId18"/>
    <p:sldId id="300" r:id="rId19"/>
    <p:sldId id="301" r:id="rId20"/>
    <p:sldId id="302" r:id="rId21"/>
    <p:sldId id="308" r:id="rId22"/>
    <p:sldId id="294" r:id="rId23"/>
    <p:sldId id="295" r:id="rId24"/>
    <p:sldId id="298" r:id="rId25"/>
    <p:sldId id="266" r:id="rId26"/>
    <p:sldId id="267" r:id="rId27"/>
    <p:sldId id="269" r:id="rId28"/>
    <p:sldId id="270" r:id="rId29"/>
    <p:sldId id="262" r:id="rId30"/>
    <p:sldId id="312" r:id="rId31"/>
    <p:sldId id="285" r:id="rId32"/>
    <p:sldId id="286" r:id="rId33"/>
    <p:sldId id="287" r:id="rId34"/>
    <p:sldId id="290" r:id="rId35"/>
    <p:sldId id="268" r:id="rId36"/>
    <p:sldId id="297" r:id="rId37"/>
    <p:sldId id="296" r:id="rId38"/>
    <p:sldId id="278" r:id="rId39"/>
    <p:sldId id="260" r:id="rId40"/>
    <p:sldId id="261" r:id="rId41"/>
    <p:sldId id="272" r:id="rId42"/>
    <p:sldId id="273" r:id="rId43"/>
    <p:sldId id="263" r:id="rId44"/>
    <p:sldId id="264" r:id="rId45"/>
    <p:sldId id="265" r:id="rId46"/>
    <p:sldId id="271" r:id="rId47"/>
    <p:sldId id="291" r:id="rId48"/>
  </p:sldIdLst>
  <p:sldSz cx="9144000" cy="6858000" type="screen4x3"/>
  <p:notesSz cx="6772275" cy="9902825"/>
  <p:embeddedFontLst>
    <p:embeddedFont>
      <p:font typeface="Calibri" panose="020F0502020204030204" pitchFamily="34" charset="0"/>
      <p:regular r:id="rId50"/>
      <p:bold r:id="rId51"/>
      <p:italic r:id="rId52"/>
      <p:boldItalic r:id="rId53"/>
    </p:embeddedFont>
    <p:embeddedFont>
      <p:font typeface="Garamond" panose="02020404030301010803" pitchFamily="18"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7DD2D277-06DE-40B9-AE48-6469D4B59A79}">
          <p14:sldIdLst>
            <p14:sldId id="256"/>
            <p14:sldId id="257"/>
            <p14:sldId id="258"/>
            <p14:sldId id="259"/>
            <p14:sldId id="274"/>
            <p14:sldId id="276"/>
            <p14:sldId id="281"/>
            <p14:sldId id="303"/>
            <p14:sldId id="306"/>
            <p14:sldId id="305"/>
          </p14:sldIdLst>
        </p14:section>
        <p14:section name="Comprehensive quiz" id="{89B8F688-A85F-4788-A992-F021F265BD13}">
          <p14:sldIdLst>
            <p14:sldId id="283"/>
            <p14:sldId id="293"/>
          </p14:sldIdLst>
        </p14:section>
        <p14:section name="Period 1" id="{AD073698-AE89-40D4-9440-DB772585DBB1}">
          <p14:sldIdLst>
            <p14:sldId id="307"/>
            <p14:sldId id="309"/>
            <p14:sldId id="310"/>
            <p14:sldId id="311"/>
            <p14:sldId id="299"/>
            <p14:sldId id="300"/>
            <p14:sldId id="301"/>
            <p14:sldId id="302"/>
          </p14:sldIdLst>
        </p14:section>
        <p14:section name="Periods 2-4" id="{A17158D5-C27A-44A9-AD0B-09DE9D299437}">
          <p14:sldIdLst>
            <p14:sldId id="308"/>
            <p14:sldId id="294"/>
            <p14:sldId id="295"/>
            <p14:sldId id="298"/>
            <p14:sldId id="266"/>
            <p14:sldId id="267"/>
            <p14:sldId id="269"/>
            <p14:sldId id="270"/>
            <p14:sldId id="262"/>
          </p14:sldIdLst>
        </p14:section>
        <p14:section name="Surveys" id="{B7011570-5690-4135-ABCD-4A3D9F0C95FD}">
          <p14:sldIdLst>
            <p14:sldId id="312"/>
            <p14:sldId id="285"/>
            <p14:sldId id="286"/>
            <p14:sldId id="287"/>
            <p14:sldId id="290"/>
            <p14:sldId id="268"/>
          </p14:sldIdLst>
        </p14:section>
        <p14:section name="Final payoff" id="{EF7958AB-C420-4520-9AD9-308E7A873B0B}">
          <p14:sldIdLst>
            <p14:sldId id="297"/>
          </p14:sldIdLst>
        </p14:section>
        <p14:section name="appendix" id="{B843F4DF-3D58-4228-9954-793C11264F11}">
          <p14:sldIdLst>
            <p14:sldId id="296"/>
            <p14:sldId id="278"/>
            <p14:sldId id="260"/>
            <p14:sldId id="261"/>
            <p14:sldId id="272"/>
            <p14:sldId id="273"/>
            <p14:sldId id="263"/>
            <p14:sldId id="264"/>
            <p14:sldId id="265"/>
            <p14:sldId id="271"/>
            <p14:sldId id="29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8" roundtripDataSignature="AMtx7miVU47HyH1j7S6wB9auO52CMnBBG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F" initials="" lastIdx="11" clrIdx="0"/>
  <p:cmAuthor id="1" name="Mercedes Ines Fevre Obarrio" initials="MIFO" lastIdx="5" clrIdx="1">
    <p:extLst>
      <p:ext uri="{19B8F6BF-5375-455C-9EA6-DF929625EA0E}">
        <p15:presenceInfo xmlns:p15="http://schemas.microsoft.com/office/powerpoint/2012/main" userId="S::mercedes.fevre@esic.edu::6fb2dee4-8e4e-4822-a49e-3a51528433d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F21168-EE52-4A2B-B9EE-2757DC34DC29}" v="4" dt="2023-10-17T20:08:08.4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101" d="100"/>
          <a:sy n="101" d="100"/>
        </p:scale>
        <p:origin x="1836" y="108"/>
      </p:cViewPr>
      <p:guideLst>
        <p:guide orient="horz" pos="2160"/>
        <p:guide pos="2880"/>
      </p:guideLst>
    </p:cSldViewPr>
  </p:slideViewPr>
  <p:notesTextViewPr>
    <p:cViewPr>
      <p:scale>
        <a:sx n="3" d="2"/>
        <a:sy n="3" d="2"/>
      </p:scale>
      <p:origin x="0" y="0"/>
    </p:cViewPr>
  </p:notesTextViewPr>
  <p:sorterViewPr>
    <p:cViewPr varScale="1">
      <p:scale>
        <a:sx n="100" d="100"/>
        <a:sy n="100" d="100"/>
      </p:scale>
      <p:origin x="0" y="-8388"/>
    </p:cViewPr>
  </p:sorter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customschemas.google.com/relationships/presentationmetadata" Target="meta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rcedes Ines Fevre Obarrio" userId="6fb2dee4-8e4e-4822-a49e-3a51528433d8" providerId="ADAL" clId="{8EF21168-EE52-4A2B-B9EE-2757DC34DC29}"/>
    <pc:docChg chg="undo redo custSel addSld delSld modSld sldOrd addSection modSection">
      <pc:chgData name="Mercedes Ines Fevre Obarrio" userId="6fb2dee4-8e4e-4822-a49e-3a51528433d8" providerId="ADAL" clId="{8EF21168-EE52-4A2B-B9EE-2757DC34DC29}" dt="2023-10-17T20:20:48.342" v="9713" actId="729"/>
      <pc:docMkLst>
        <pc:docMk/>
      </pc:docMkLst>
      <pc:sldChg chg="delSp modSp mod">
        <pc:chgData name="Mercedes Ines Fevre Obarrio" userId="6fb2dee4-8e4e-4822-a49e-3a51528433d8" providerId="ADAL" clId="{8EF21168-EE52-4A2B-B9EE-2757DC34DC29}" dt="2023-10-17T19:11:11.940" v="8168" actId="20577"/>
        <pc:sldMkLst>
          <pc:docMk/>
          <pc:sldMk cId="0" sldId="256"/>
        </pc:sldMkLst>
        <pc:spChg chg="mod">
          <ac:chgData name="Mercedes Ines Fevre Obarrio" userId="6fb2dee4-8e4e-4822-a49e-3a51528433d8" providerId="ADAL" clId="{8EF21168-EE52-4A2B-B9EE-2757DC34DC29}" dt="2023-10-17T19:11:11.940" v="8168" actId="20577"/>
          <ac:spMkLst>
            <pc:docMk/>
            <pc:sldMk cId="0" sldId="256"/>
            <ac:spMk id="88" creationId="{00000000-0000-0000-0000-000000000000}"/>
          </ac:spMkLst>
        </pc:spChg>
        <pc:spChg chg="del">
          <ac:chgData name="Mercedes Ines Fevre Obarrio" userId="6fb2dee4-8e4e-4822-a49e-3a51528433d8" providerId="ADAL" clId="{8EF21168-EE52-4A2B-B9EE-2757DC34DC29}" dt="2023-10-17T10:48:14" v="3153" actId="478"/>
          <ac:spMkLst>
            <pc:docMk/>
            <pc:sldMk cId="0" sldId="256"/>
            <ac:spMk id="90" creationId="{00000000-0000-0000-0000-000000000000}"/>
          </ac:spMkLst>
        </pc:spChg>
      </pc:sldChg>
      <pc:sldChg chg="modSp mod addCm delCm modCm">
        <pc:chgData name="Mercedes Ines Fevre Obarrio" userId="6fb2dee4-8e4e-4822-a49e-3a51528433d8" providerId="ADAL" clId="{8EF21168-EE52-4A2B-B9EE-2757DC34DC29}" dt="2023-10-17T19:12:26.482" v="8170" actId="20577"/>
        <pc:sldMkLst>
          <pc:docMk/>
          <pc:sldMk cId="0" sldId="257"/>
        </pc:sldMkLst>
        <pc:spChg chg="mod">
          <ac:chgData name="Mercedes Ines Fevre Obarrio" userId="6fb2dee4-8e4e-4822-a49e-3a51528433d8" providerId="ADAL" clId="{8EF21168-EE52-4A2B-B9EE-2757DC34DC29}" dt="2023-10-17T19:12:26.482" v="8170" actId="20577"/>
          <ac:spMkLst>
            <pc:docMk/>
            <pc:sldMk cId="0" sldId="257"/>
            <ac:spMk id="98" creationId="{00000000-0000-0000-0000-000000000000}"/>
          </ac:spMkLst>
        </pc:spChg>
      </pc:sldChg>
      <pc:sldChg chg="modSp mod delCm">
        <pc:chgData name="Mercedes Ines Fevre Obarrio" userId="6fb2dee4-8e4e-4822-a49e-3a51528433d8" providerId="ADAL" clId="{8EF21168-EE52-4A2B-B9EE-2757DC34DC29}" dt="2023-10-17T19:14:04.541" v="8193" actId="20577"/>
        <pc:sldMkLst>
          <pc:docMk/>
          <pc:sldMk cId="0" sldId="258"/>
        </pc:sldMkLst>
        <pc:spChg chg="mod">
          <ac:chgData name="Mercedes Ines Fevre Obarrio" userId="6fb2dee4-8e4e-4822-a49e-3a51528433d8" providerId="ADAL" clId="{8EF21168-EE52-4A2B-B9EE-2757DC34DC29}" dt="2023-10-17T19:14:04.541" v="8193" actId="20577"/>
          <ac:spMkLst>
            <pc:docMk/>
            <pc:sldMk cId="0" sldId="258"/>
            <ac:spMk id="105" creationId="{00000000-0000-0000-0000-000000000000}"/>
          </ac:spMkLst>
        </pc:spChg>
      </pc:sldChg>
      <pc:sldChg chg="modSp mod delCm">
        <pc:chgData name="Mercedes Ines Fevre Obarrio" userId="6fb2dee4-8e4e-4822-a49e-3a51528433d8" providerId="ADAL" clId="{8EF21168-EE52-4A2B-B9EE-2757DC34DC29}" dt="2023-10-17T19:57:28.096" v="9255" actId="20577"/>
        <pc:sldMkLst>
          <pc:docMk/>
          <pc:sldMk cId="0" sldId="259"/>
        </pc:sldMkLst>
        <pc:spChg chg="mod">
          <ac:chgData name="Mercedes Ines Fevre Obarrio" userId="6fb2dee4-8e4e-4822-a49e-3a51528433d8" providerId="ADAL" clId="{8EF21168-EE52-4A2B-B9EE-2757DC34DC29}" dt="2023-10-17T16:13:18.576" v="4644" actId="20577"/>
          <ac:spMkLst>
            <pc:docMk/>
            <pc:sldMk cId="0" sldId="259"/>
            <ac:spMk id="111" creationId="{00000000-0000-0000-0000-000000000000}"/>
          </ac:spMkLst>
        </pc:spChg>
        <pc:spChg chg="mod">
          <ac:chgData name="Mercedes Ines Fevre Obarrio" userId="6fb2dee4-8e4e-4822-a49e-3a51528433d8" providerId="ADAL" clId="{8EF21168-EE52-4A2B-B9EE-2757DC34DC29}" dt="2023-10-17T19:57:28.096" v="9255" actId="20577"/>
          <ac:spMkLst>
            <pc:docMk/>
            <pc:sldMk cId="0" sldId="259"/>
            <ac:spMk id="112" creationId="{00000000-0000-0000-0000-000000000000}"/>
          </ac:spMkLst>
        </pc:spChg>
        <pc:spChg chg="mod">
          <ac:chgData name="Mercedes Ines Fevre Obarrio" userId="6fb2dee4-8e4e-4822-a49e-3a51528433d8" providerId="ADAL" clId="{8EF21168-EE52-4A2B-B9EE-2757DC34DC29}" dt="2023-10-16T15:13:51.373" v="575" actId="6549"/>
          <ac:spMkLst>
            <pc:docMk/>
            <pc:sldMk cId="0" sldId="259"/>
            <ac:spMk id="113" creationId="{00000000-0000-0000-0000-000000000000}"/>
          </ac:spMkLst>
        </pc:spChg>
      </pc:sldChg>
      <pc:sldChg chg="mod modShow">
        <pc:chgData name="Mercedes Ines Fevre Obarrio" userId="6fb2dee4-8e4e-4822-a49e-3a51528433d8" providerId="ADAL" clId="{8EF21168-EE52-4A2B-B9EE-2757DC34DC29}" dt="2023-10-16T16:36:00.665" v="2250" actId="729"/>
        <pc:sldMkLst>
          <pc:docMk/>
          <pc:sldMk cId="0" sldId="260"/>
        </pc:sldMkLst>
      </pc:sldChg>
      <pc:sldChg chg="mod modShow">
        <pc:chgData name="Mercedes Ines Fevre Obarrio" userId="6fb2dee4-8e4e-4822-a49e-3a51528433d8" providerId="ADAL" clId="{8EF21168-EE52-4A2B-B9EE-2757DC34DC29}" dt="2023-10-17T11:18:12.975" v="3997" actId="729"/>
        <pc:sldMkLst>
          <pc:docMk/>
          <pc:sldMk cId="0" sldId="261"/>
        </pc:sldMkLst>
      </pc:sldChg>
      <pc:sldChg chg="addSp delSp modSp mod ord modShow">
        <pc:chgData name="Mercedes Ines Fevre Obarrio" userId="6fb2dee4-8e4e-4822-a49e-3a51528433d8" providerId="ADAL" clId="{8EF21168-EE52-4A2B-B9EE-2757DC34DC29}" dt="2023-10-17T20:08:48.792" v="9546" actId="20577"/>
        <pc:sldMkLst>
          <pc:docMk/>
          <pc:sldMk cId="0" sldId="262"/>
        </pc:sldMkLst>
        <pc:spChg chg="add del mod">
          <ac:chgData name="Mercedes Ines Fevre Obarrio" userId="6fb2dee4-8e4e-4822-a49e-3a51528433d8" providerId="ADAL" clId="{8EF21168-EE52-4A2B-B9EE-2757DC34DC29}" dt="2023-10-17T16:20:33.035" v="4880"/>
          <ac:spMkLst>
            <pc:docMk/>
            <pc:sldMk cId="0" sldId="262"/>
            <ac:spMk id="2" creationId="{83B90011-F41E-3E4B-25C2-C8F320073D57}"/>
          </ac:spMkLst>
        </pc:spChg>
        <pc:spChg chg="add del mod">
          <ac:chgData name="Mercedes Ines Fevre Obarrio" userId="6fb2dee4-8e4e-4822-a49e-3a51528433d8" providerId="ADAL" clId="{8EF21168-EE52-4A2B-B9EE-2757DC34DC29}" dt="2023-10-17T16:20:33.035" v="4880"/>
          <ac:spMkLst>
            <pc:docMk/>
            <pc:sldMk cId="0" sldId="262"/>
            <ac:spMk id="3" creationId="{87689AE2-B881-8495-194E-06FAE772A714}"/>
          </ac:spMkLst>
        </pc:spChg>
        <pc:spChg chg="add del mod">
          <ac:chgData name="Mercedes Ines Fevre Obarrio" userId="6fb2dee4-8e4e-4822-a49e-3a51528433d8" providerId="ADAL" clId="{8EF21168-EE52-4A2B-B9EE-2757DC34DC29}" dt="2023-10-17T16:20:33.035" v="4880"/>
          <ac:spMkLst>
            <pc:docMk/>
            <pc:sldMk cId="0" sldId="262"/>
            <ac:spMk id="4" creationId="{9134C732-D54D-7527-60AE-425D44157E5D}"/>
          </ac:spMkLst>
        </pc:spChg>
        <pc:spChg chg="add del mod">
          <ac:chgData name="Mercedes Ines Fevre Obarrio" userId="6fb2dee4-8e4e-4822-a49e-3a51528433d8" providerId="ADAL" clId="{8EF21168-EE52-4A2B-B9EE-2757DC34DC29}" dt="2023-10-17T16:20:33.035" v="4880"/>
          <ac:spMkLst>
            <pc:docMk/>
            <pc:sldMk cId="0" sldId="262"/>
            <ac:spMk id="5" creationId="{00A80F64-6F84-45B5-D359-2AFB7C645A4C}"/>
          </ac:spMkLst>
        </pc:spChg>
        <pc:spChg chg="add del mod">
          <ac:chgData name="Mercedes Ines Fevre Obarrio" userId="6fb2dee4-8e4e-4822-a49e-3a51528433d8" providerId="ADAL" clId="{8EF21168-EE52-4A2B-B9EE-2757DC34DC29}" dt="2023-10-17T16:20:33.035" v="4880"/>
          <ac:spMkLst>
            <pc:docMk/>
            <pc:sldMk cId="0" sldId="262"/>
            <ac:spMk id="6" creationId="{856E7E98-D3EB-74C2-44C6-AB45686C5F52}"/>
          </ac:spMkLst>
        </pc:spChg>
        <pc:spChg chg="add del mod">
          <ac:chgData name="Mercedes Ines Fevre Obarrio" userId="6fb2dee4-8e4e-4822-a49e-3a51528433d8" providerId="ADAL" clId="{8EF21168-EE52-4A2B-B9EE-2757DC34DC29}" dt="2023-10-17T16:20:33.035" v="4880"/>
          <ac:spMkLst>
            <pc:docMk/>
            <pc:sldMk cId="0" sldId="262"/>
            <ac:spMk id="7" creationId="{CEE6E35D-4B99-71C7-5CB6-1B89F429025E}"/>
          </ac:spMkLst>
        </pc:spChg>
        <pc:spChg chg="add del mod">
          <ac:chgData name="Mercedes Ines Fevre Obarrio" userId="6fb2dee4-8e4e-4822-a49e-3a51528433d8" providerId="ADAL" clId="{8EF21168-EE52-4A2B-B9EE-2757DC34DC29}" dt="2023-10-17T16:20:33.035" v="4880"/>
          <ac:spMkLst>
            <pc:docMk/>
            <pc:sldMk cId="0" sldId="262"/>
            <ac:spMk id="8" creationId="{9E29DCA9-C8DD-8566-D0B8-834B4F3E1748}"/>
          </ac:spMkLst>
        </pc:spChg>
        <pc:spChg chg="add del mod">
          <ac:chgData name="Mercedes Ines Fevre Obarrio" userId="6fb2dee4-8e4e-4822-a49e-3a51528433d8" providerId="ADAL" clId="{8EF21168-EE52-4A2B-B9EE-2757DC34DC29}" dt="2023-10-17T16:20:33.035" v="4880"/>
          <ac:spMkLst>
            <pc:docMk/>
            <pc:sldMk cId="0" sldId="262"/>
            <ac:spMk id="9" creationId="{46759654-D546-677B-A0E2-B32543383A30}"/>
          </ac:spMkLst>
        </pc:spChg>
        <pc:spChg chg="add del mod">
          <ac:chgData name="Mercedes Ines Fevre Obarrio" userId="6fb2dee4-8e4e-4822-a49e-3a51528433d8" providerId="ADAL" clId="{8EF21168-EE52-4A2B-B9EE-2757DC34DC29}" dt="2023-10-17T16:20:33.035" v="4880"/>
          <ac:spMkLst>
            <pc:docMk/>
            <pc:sldMk cId="0" sldId="262"/>
            <ac:spMk id="10" creationId="{48E66E4D-6DF1-6379-0CAA-EC4785195A21}"/>
          </ac:spMkLst>
        </pc:spChg>
        <pc:spChg chg="add del mod">
          <ac:chgData name="Mercedes Ines Fevre Obarrio" userId="6fb2dee4-8e4e-4822-a49e-3a51528433d8" providerId="ADAL" clId="{8EF21168-EE52-4A2B-B9EE-2757DC34DC29}" dt="2023-10-17T16:20:33.035" v="4880"/>
          <ac:spMkLst>
            <pc:docMk/>
            <pc:sldMk cId="0" sldId="262"/>
            <ac:spMk id="11" creationId="{211C2140-8332-97E9-D044-9417743B5AD1}"/>
          </ac:spMkLst>
        </pc:spChg>
        <pc:spChg chg="add mod">
          <ac:chgData name="Mercedes Ines Fevre Obarrio" userId="6fb2dee4-8e4e-4822-a49e-3a51528433d8" providerId="ADAL" clId="{8EF21168-EE52-4A2B-B9EE-2757DC34DC29}" dt="2023-10-17T16:52:19.052" v="5476" actId="1076"/>
          <ac:spMkLst>
            <pc:docMk/>
            <pc:sldMk cId="0" sldId="262"/>
            <ac:spMk id="12" creationId="{39266A43-BB58-C0D3-717E-004BAAF9755E}"/>
          </ac:spMkLst>
        </pc:spChg>
        <pc:spChg chg="add mod">
          <ac:chgData name="Mercedes Ines Fevre Obarrio" userId="6fb2dee4-8e4e-4822-a49e-3a51528433d8" providerId="ADAL" clId="{8EF21168-EE52-4A2B-B9EE-2757DC34DC29}" dt="2023-10-17T16:52:19.052" v="5476" actId="1076"/>
          <ac:spMkLst>
            <pc:docMk/>
            <pc:sldMk cId="0" sldId="262"/>
            <ac:spMk id="13" creationId="{B3257D83-0453-F38E-E22F-BB70D5A719DF}"/>
          </ac:spMkLst>
        </pc:spChg>
        <pc:spChg chg="add mod">
          <ac:chgData name="Mercedes Ines Fevre Obarrio" userId="6fb2dee4-8e4e-4822-a49e-3a51528433d8" providerId="ADAL" clId="{8EF21168-EE52-4A2B-B9EE-2757DC34DC29}" dt="2023-10-17T16:52:19.052" v="5476" actId="1076"/>
          <ac:spMkLst>
            <pc:docMk/>
            <pc:sldMk cId="0" sldId="262"/>
            <ac:spMk id="14" creationId="{4870475B-6CDE-DDCB-6E3B-FE62E73377BB}"/>
          </ac:spMkLst>
        </pc:spChg>
        <pc:spChg chg="add mod">
          <ac:chgData name="Mercedes Ines Fevre Obarrio" userId="6fb2dee4-8e4e-4822-a49e-3a51528433d8" providerId="ADAL" clId="{8EF21168-EE52-4A2B-B9EE-2757DC34DC29}" dt="2023-10-17T16:52:19.052" v="5476" actId="1076"/>
          <ac:spMkLst>
            <pc:docMk/>
            <pc:sldMk cId="0" sldId="262"/>
            <ac:spMk id="15" creationId="{1BE0B59E-730C-FEE1-45C5-B3296C4630A6}"/>
          </ac:spMkLst>
        </pc:spChg>
        <pc:spChg chg="add mod">
          <ac:chgData name="Mercedes Ines Fevre Obarrio" userId="6fb2dee4-8e4e-4822-a49e-3a51528433d8" providerId="ADAL" clId="{8EF21168-EE52-4A2B-B9EE-2757DC34DC29}" dt="2023-10-17T20:08:48.792" v="9546" actId="20577"/>
          <ac:spMkLst>
            <pc:docMk/>
            <pc:sldMk cId="0" sldId="262"/>
            <ac:spMk id="16" creationId="{B4B7E361-D326-1113-F12A-DE458D62A3D3}"/>
          </ac:spMkLst>
        </pc:spChg>
        <pc:spChg chg="add mod">
          <ac:chgData name="Mercedes Ines Fevre Obarrio" userId="6fb2dee4-8e4e-4822-a49e-3a51528433d8" providerId="ADAL" clId="{8EF21168-EE52-4A2B-B9EE-2757DC34DC29}" dt="2023-10-17T16:52:19.052" v="5476" actId="1076"/>
          <ac:spMkLst>
            <pc:docMk/>
            <pc:sldMk cId="0" sldId="262"/>
            <ac:spMk id="17" creationId="{2A85288D-5E22-20AA-43DA-5F5BC7A564A6}"/>
          </ac:spMkLst>
        </pc:spChg>
        <pc:spChg chg="add mod">
          <ac:chgData name="Mercedes Ines Fevre Obarrio" userId="6fb2dee4-8e4e-4822-a49e-3a51528433d8" providerId="ADAL" clId="{8EF21168-EE52-4A2B-B9EE-2757DC34DC29}" dt="2023-10-17T16:52:19.052" v="5476" actId="1076"/>
          <ac:spMkLst>
            <pc:docMk/>
            <pc:sldMk cId="0" sldId="262"/>
            <ac:spMk id="18" creationId="{0319F8A0-A5F4-667D-2141-E3B3EC35C694}"/>
          </ac:spMkLst>
        </pc:spChg>
        <pc:spChg chg="add mod">
          <ac:chgData name="Mercedes Ines Fevre Obarrio" userId="6fb2dee4-8e4e-4822-a49e-3a51528433d8" providerId="ADAL" clId="{8EF21168-EE52-4A2B-B9EE-2757DC34DC29}" dt="2023-10-17T16:52:19.052" v="5476" actId="1076"/>
          <ac:spMkLst>
            <pc:docMk/>
            <pc:sldMk cId="0" sldId="262"/>
            <ac:spMk id="19" creationId="{A716D8C8-A16C-2468-C3AF-D652A1362002}"/>
          </ac:spMkLst>
        </pc:spChg>
        <pc:spChg chg="add mod">
          <ac:chgData name="Mercedes Ines Fevre Obarrio" userId="6fb2dee4-8e4e-4822-a49e-3a51528433d8" providerId="ADAL" clId="{8EF21168-EE52-4A2B-B9EE-2757DC34DC29}" dt="2023-10-17T16:52:19.052" v="5476" actId="1076"/>
          <ac:spMkLst>
            <pc:docMk/>
            <pc:sldMk cId="0" sldId="262"/>
            <ac:spMk id="20" creationId="{064476FE-E126-D9D9-E6E1-B54B55B663AA}"/>
          </ac:spMkLst>
        </pc:spChg>
        <pc:spChg chg="add mod">
          <ac:chgData name="Mercedes Ines Fevre Obarrio" userId="6fb2dee4-8e4e-4822-a49e-3a51528433d8" providerId="ADAL" clId="{8EF21168-EE52-4A2B-B9EE-2757DC34DC29}" dt="2023-10-17T17:45:14.715" v="7243" actId="1076"/>
          <ac:spMkLst>
            <pc:docMk/>
            <pc:sldMk cId="0" sldId="262"/>
            <ac:spMk id="21" creationId="{81A6AA91-FBAC-759C-4188-C2A961AAD267}"/>
          </ac:spMkLst>
        </pc:spChg>
        <pc:spChg chg="add del mod">
          <ac:chgData name="Mercedes Ines Fevre Obarrio" userId="6fb2dee4-8e4e-4822-a49e-3a51528433d8" providerId="ADAL" clId="{8EF21168-EE52-4A2B-B9EE-2757DC34DC29}" dt="2023-10-17T16:29:38.480" v="5236" actId="478"/>
          <ac:spMkLst>
            <pc:docMk/>
            <pc:sldMk cId="0" sldId="262"/>
            <ac:spMk id="22" creationId="{9D8CA2A5-AB46-0A15-DDA4-C598220A8E3B}"/>
          </ac:spMkLst>
        </pc:spChg>
        <pc:spChg chg="add mod">
          <ac:chgData name="Mercedes Ines Fevre Obarrio" userId="6fb2dee4-8e4e-4822-a49e-3a51528433d8" providerId="ADAL" clId="{8EF21168-EE52-4A2B-B9EE-2757DC34DC29}" dt="2023-10-17T17:46:58.368" v="7386" actId="1076"/>
          <ac:spMkLst>
            <pc:docMk/>
            <pc:sldMk cId="0" sldId="262"/>
            <ac:spMk id="23" creationId="{DB844881-2DA9-EA73-134E-86B02BDAFFB8}"/>
          </ac:spMkLst>
        </pc:spChg>
        <pc:spChg chg="add del mod">
          <ac:chgData name="Mercedes Ines Fevre Obarrio" userId="6fb2dee4-8e4e-4822-a49e-3a51528433d8" providerId="ADAL" clId="{8EF21168-EE52-4A2B-B9EE-2757DC34DC29}" dt="2023-10-17T17:36:42.502" v="7139" actId="478"/>
          <ac:spMkLst>
            <pc:docMk/>
            <pc:sldMk cId="0" sldId="262"/>
            <ac:spMk id="24" creationId="{FD6E3D39-0C88-A874-C5D2-AF724C76F312}"/>
          </ac:spMkLst>
        </pc:spChg>
        <pc:spChg chg="add del mod">
          <ac:chgData name="Mercedes Ines Fevre Obarrio" userId="6fb2dee4-8e4e-4822-a49e-3a51528433d8" providerId="ADAL" clId="{8EF21168-EE52-4A2B-B9EE-2757DC34DC29}" dt="2023-10-17T17:36:42.502" v="7139" actId="478"/>
          <ac:spMkLst>
            <pc:docMk/>
            <pc:sldMk cId="0" sldId="262"/>
            <ac:spMk id="25" creationId="{0B31759B-FEF0-CCCD-5C16-CE740872AE79}"/>
          </ac:spMkLst>
        </pc:spChg>
        <pc:spChg chg="add del mod">
          <ac:chgData name="Mercedes Ines Fevre Obarrio" userId="6fb2dee4-8e4e-4822-a49e-3a51528433d8" providerId="ADAL" clId="{8EF21168-EE52-4A2B-B9EE-2757DC34DC29}" dt="2023-10-17T16:23:24.352" v="5026" actId="478"/>
          <ac:spMkLst>
            <pc:docMk/>
            <pc:sldMk cId="0" sldId="262"/>
            <ac:spMk id="26" creationId="{403772AA-4D9B-F9B3-7A6E-AA3280992110}"/>
          </ac:spMkLst>
        </pc:spChg>
        <pc:spChg chg="add del mod">
          <ac:chgData name="Mercedes Ines Fevre Obarrio" userId="6fb2dee4-8e4e-4822-a49e-3a51528433d8" providerId="ADAL" clId="{8EF21168-EE52-4A2B-B9EE-2757DC34DC29}" dt="2023-10-17T17:36:42.502" v="7139" actId="478"/>
          <ac:spMkLst>
            <pc:docMk/>
            <pc:sldMk cId="0" sldId="262"/>
            <ac:spMk id="27" creationId="{9936BEEF-2E32-8B97-58DA-B70336551845}"/>
          </ac:spMkLst>
        </pc:spChg>
        <pc:spChg chg="add del mod">
          <ac:chgData name="Mercedes Ines Fevre Obarrio" userId="6fb2dee4-8e4e-4822-a49e-3a51528433d8" providerId="ADAL" clId="{8EF21168-EE52-4A2B-B9EE-2757DC34DC29}" dt="2023-10-17T17:36:42.502" v="7139" actId="478"/>
          <ac:spMkLst>
            <pc:docMk/>
            <pc:sldMk cId="0" sldId="262"/>
            <ac:spMk id="28" creationId="{30B03561-E6C2-2435-96E1-96CB0F0FBB4C}"/>
          </ac:spMkLst>
        </pc:spChg>
        <pc:spChg chg="add mod">
          <ac:chgData name="Mercedes Ines Fevre Obarrio" userId="6fb2dee4-8e4e-4822-a49e-3a51528433d8" providerId="ADAL" clId="{8EF21168-EE52-4A2B-B9EE-2757DC34DC29}" dt="2023-10-17T16:52:19.052" v="5476" actId="1076"/>
          <ac:spMkLst>
            <pc:docMk/>
            <pc:sldMk cId="0" sldId="262"/>
            <ac:spMk id="29" creationId="{89108465-7B86-3CDD-6584-10D1AEC7660D}"/>
          </ac:spMkLst>
        </pc:spChg>
        <pc:spChg chg="add mod">
          <ac:chgData name="Mercedes Ines Fevre Obarrio" userId="6fb2dee4-8e4e-4822-a49e-3a51528433d8" providerId="ADAL" clId="{8EF21168-EE52-4A2B-B9EE-2757DC34DC29}" dt="2023-10-17T16:52:19.052" v="5476" actId="1076"/>
          <ac:spMkLst>
            <pc:docMk/>
            <pc:sldMk cId="0" sldId="262"/>
            <ac:spMk id="30" creationId="{E87494BF-EFC8-C31B-C9A6-1055EBB86258}"/>
          </ac:spMkLst>
        </pc:spChg>
        <pc:spChg chg="add mod">
          <ac:chgData name="Mercedes Ines Fevre Obarrio" userId="6fb2dee4-8e4e-4822-a49e-3a51528433d8" providerId="ADAL" clId="{8EF21168-EE52-4A2B-B9EE-2757DC34DC29}" dt="2023-10-17T16:52:19.052" v="5476" actId="1076"/>
          <ac:spMkLst>
            <pc:docMk/>
            <pc:sldMk cId="0" sldId="262"/>
            <ac:spMk id="31" creationId="{5357D02E-F92C-5778-CB95-1AC3339AD28A}"/>
          </ac:spMkLst>
        </pc:spChg>
        <pc:spChg chg="add mod">
          <ac:chgData name="Mercedes Ines Fevre Obarrio" userId="6fb2dee4-8e4e-4822-a49e-3a51528433d8" providerId="ADAL" clId="{8EF21168-EE52-4A2B-B9EE-2757DC34DC29}" dt="2023-10-17T16:52:19.052" v="5476" actId="1076"/>
          <ac:spMkLst>
            <pc:docMk/>
            <pc:sldMk cId="0" sldId="262"/>
            <ac:spMk id="32" creationId="{374A57B8-0C19-05E7-7549-FE6CED1B58F3}"/>
          </ac:spMkLst>
        </pc:spChg>
        <pc:spChg chg="add del mod">
          <ac:chgData name="Mercedes Ines Fevre Obarrio" userId="6fb2dee4-8e4e-4822-a49e-3a51528433d8" providerId="ADAL" clId="{8EF21168-EE52-4A2B-B9EE-2757DC34DC29}" dt="2023-10-17T16:29:20.520" v="5222" actId="478"/>
          <ac:spMkLst>
            <pc:docMk/>
            <pc:sldMk cId="0" sldId="262"/>
            <ac:spMk id="33" creationId="{6B6C7970-B707-6008-A566-91611BAFB487}"/>
          </ac:spMkLst>
        </pc:spChg>
        <pc:spChg chg="add del mod">
          <ac:chgData name="Mercedes Ines Fevre Obarrio" userId="6fb2dee4-8e4e-4822-a49e-3a51528433d8" providerId="ADAL" clId="{8EF21168-EE52-4A2B-B9EE-2757DC34DC29}" dt="2023-10-17T17:36:29.650" v="7138" actId="478"/>
          <ac:spMkLst>
            <pc:docMk/>
            <pc:sldMk cId="0" sldId="262"/>
            <ac:spMk id="34" creationId="{3B118018-864D-32DD-7FB0-43DEF04D59A5}"/>
          </ac:spMkLst>
        </pc:spChg>
        <pc:spChg chg="add del mod">
          <ac:chgData name="Mercedes Ines Fevre Obarrio" userId="6fb2dee4-8e4e-4822-a49e-3a51528433d8" providerId="ADAL" clId="{8EF21168-EE52-4A2B-B9EE-2757DC34DC29}" dt="2023-10-17T17:36:16.035" v="7137" actId="478"/>
          <ac:spMkLst>
            <pc:docMk/>
            <pc:sldMk cId="0" sldId="262"/>
            <ac:spMk id="35" creationId="{1794FD14-46E9-ECF2-562E-C2682F423FC5}"/>
          </ac:spMkLst>
        </pc:spChg>
        <pc:spChg chg="add del mod">
          <ac:chgData name="Mercedes Ines Fevre Obarrio" userId="6fb2dee4-8e4e-4822-a49e-3a51528433d8" providerId="ADAL" clId="{8EF21168-EE52-4A2B-B9EE-2757DC34DC29}" dt="2023-10-17T17:36:16.035" v="7137" actId="478"/>
          <ac:spMkLst>
            <pc:docMk/>
            <pc:sldMk cId="0" sldId="262"/>
            <ac:spMk id="36" creationId="{9AF633C7-C213-A0E2-57D4-6FF2440DFE5A}"/>
          </ac:spMkLst>
        </pc:spChg>
        <pc:spChg chg="add del mod">
          <ac:chgData name="Mercedes Ines Fevre Obarrio" userId="6fb2dee4-8e4e-4822-a49e-3a51528433d8" providerId="ADAL" clId="{8EF21168-EE52-4A2B-B9EE-2757DC34DC29}" dt="2023-10-17T17:36:29.650" v="7138" actId="478"/>
          <ac:spMkLst>
            <pc:docMk/>
            <pc:sldMk cId="0" sldId="262"/>
            <ac:spMk id="37" creationId="{E9FCCA08-2B53-D933-0B91-EAB960D041BE}"/>
          </ac:spMkLst>
        </pc:spChg>
        <pc:spChg chg="add mod">
          <ac:chgData name="Mercedes Ines Fevre Obarrio" userId="6fb2dee4-8e4e-4822-a49e-3a51528433d8" providerId="ADAL" clId="{8EF21168-EE52-4A2B-B9EE-2757DC34DC29}" dt="2023-10-17T16:52:19.052" v="5476" actId="1076"/>
          <ac:spMkLst>
            <pc:docMk/>
            <pc:sldMk cId="0" sldId="262"/>
            <ac:spMk id="38" creationId="{BA9D89C9-B158-0672-35F3-7C70CB89707A}"/>
          </ac:spMkLst>
        </pc:spChg>
        <pc:spChg chg="add mod">
          <ac:chgData name="Mercedes Ines Fevre Obarrio" userId="6fb2dee4-8e4e-4822-a49e-3a51528433d8" providerId="ADAL" clId="{8EF21168-EE52-4A2B-B9EE-2757DC34DC29}" dt="2023-10-17T16:49:14.165" v="5394" actId="571"/>
          <ac:spMkLst>
            <pc:docMk/>
            <pc:sldMk cId="0" sldId="262"/>
            <ac:spMk id="39" creationId="{06E5A182-2F12-6A09-AA4C-8B8A58FFAC7A}"/>
          </ac:spMkLst>
        </pc:spChg>
        <pc:spChg chg="add mod">
          <ac:chgData name="Mercedes Ines Fevre Obarrio" userId="6fb2dee4-8e4e-4822-a49e-3a51528433d8" providerId="ADAL" clId="{8EF21168-EE52-4A2B-B9EE-2757DC34DC29}" dt="2023-10-17T16:49:14.165" v="5394" actId="571"/>
          <ac:spMkLst>
            <pc:docMk/>
            <pc:sldMk cId="0" sldId="262"/>
            <ac:spMk id="40" creationId="{628444D0-50AD-1152-0594-136239AB8E08}"/>
          </ac:spMkLst>
        </pc:spChg>
        <pc:spChg chg="add mod">
          <ac:chgData name="Mercedes Ines Fevre Obarrio" userId="6fb2dee4-8e4e-4822-a49e-3a51528433d8" providerId="ADAL" clId="{8EF21168-EE52-4A2B-B9EE-2757DC34DC29}" dt="2023-10-17T16:49:14.165" v="5394" actId="571"/>
          <ac:spMkLst>
            <pc:docMk/>
            <pc:sldMk cId="0" sldId="262"/>
            <ac:spMk id="41" creationId="{2A3664AF-7C47-4170-D15B-59DE19896D3C}"/>
          </ac:spMkLst>
        </pc:spChg>
        <pc:spChg chg="add mod">
          <ac:chgData name="Mercedes Ines Fevre Obarrio" userId="6fb2dee4-8e4e-4822-a49e-3a51528433d8" providerId="ADAL" clId="{8EF21168-EE52-4A2B-B9EE-2757DC34DC29}" dt="2023-10-17T16:49:14.165" v="5394" actId="571"/>
          <ac:spMkLst>
            <pc:docMk/>
            <pc:sldMk cId="0" sldId="262"/>
            <ac:spMk id="42" creationId="{6832364E-0745-8100-FE32-6516001E5C6A}"/>
          </ac:spMkLst>
        </pc:spChg>
        <pc:spChg chg="add del mod">
          <ac:chgData name="Mercedes Ines Fevre Obarrio" userId="6fb2dee4-8e4e-4822-a49e-3a51528433d8" providerId="ADAL" clId="{8EF21168-EE52-4A2B-B9EE-2757DC34DC29}" dt="2023-10-17T17:36:42.502" v="7139" actId="478"/>
          <ac:spMkLst>
            <pc:docMk/>
            <pc:sldMk cId="0" sldId="262"/>
            <ac:spMk id="43" creationId="{F7D04A03-1745-149B-22D2-893C5A38E75B}"/>
          </ac:spMkLst>
        </pc:spChg>
        <pc:spChg chg="add mod">
          <ac:chgData name="Mercedes Ines Fevre Obarrio" userId="6fb2dee4-8e4e-4822-a49e-3a51528433d8" providerId="ADAL" clId="{8EF21168-EE52-4A2B-B9EE-2757DC34DC29}" dt="2023-10-17T16:52:19.052" v="5476" actId="1076"/>
          <ac:spMkLst>
            <pc:docMk/>
            <pc:sldMk cId="0" sldId="262"/>
            <ac:spMk id="44" creationId="{5D432971-2D4B-A1A6-BBB0-510C0B6AFA76}"/>
          </ac:spMkLst>
        </pc:spChg>
        <pc:spChg chg="add mod">
          <ac:chgData name="Mercedes Ines Fevre Obarrio" userId="6fb2dee4-8e4e-4822-a49e-3a51528433d8" providerId="ADAL" clId="{8EF21168-EE52-4A2B-B9EE-2757DC34DC29}" dt="2023-10-17T16:52:19.052" v="5476" actId="1076"/>
          <ac:spMkLst>
            <pc:docMk/>
            <pc:sldMk cId="0" sldId="262"/>
            <ac:spMk id="45" creationId="{164BDA68-5F88-A601-3DB5-44BE13404675}"/>
          </ac:spMkLst>
        </pc:spChg>
        <pc:spChg chg="add del mod">
          <ac:chgData name="Mercedes Ines Fevre Obarrio" userId="6fb2dee4-8e4e-4822-a49e-3a51528433d8" providerId="ADAL" clId="{8EF21168-EE52-4A2B-B9EE-2757DC34DC29}" dt="2023-10-17T17:36:16.035" v="7137" actId="478"/>
          <ac:spMkLst>
            <pc:docMk/>
            <pc:sldMk cId="0" sldId="262"/>
            <ac:spMk id="46" creationId="{506A5426-C38C-9333-942F-6FA13FA2A05C}"/>
          </ac:spMkLst>
        </pc:spChg>
        <pc:spChg chg="add del mod">
          <ac:chgData name="Mercedes Ines Fevre Obarrio" userId="6fb2dee4-8e4e-4822-a49e-3a51528433d8" providerId="ADAL" clId="{8EF21168-EE52-4A2B-B9EE-2757DC34DC29}" dt="2023-10-17T17:36:29.650" v="7138" actId="478"/>
          <ac:spMkLst>
            <pc:docMk/>
            <pc:sldMk cId="0" sldId="262"/>
            <ac:spMk id="47" creationId="{16F5BE11-5801-F7D0-FF8D-FAA8BBE91EDF}"/>
          </ac:spMkLst>
        </pc:spChg>
        <pc:spChg chg="add del mod">
          <ac:chgData name="Mercedes Ines Fevre Obarrio" userId="6fb2dee4-8e4e-4822-a49e-3a51528433d8" providerId="ADAL" clId="{8EF21168-EE52-4A2B-B9EE-2757DC34DC29}" dt="2023-10-17T17:36:42.502" v="7139" actId="478"/>
          <ac:spMkLst>
            <pc:docMk/>
            <pc:sldMk cId="0" sldId="262"/>
            <ac:spMk id="48" creationId="{86A53772-E917-C45D-CE25-CFE42FCC04D5}"/>
          </ac:spMkLst>
        </pc:spChg>
        <pc:spChg chg="add mod">
          <ac:chgData name="Mercedes Ines Fevre Obarrio" userId="6fb2dee4-8e4e-4822-a49e-3a51528433d8" providerId="ADAL" clId="{8EF21168-EE52-4A2B-B9EE-2757DC34DC29}" dt="2023-10-17T16:52:19.052" v="5476" actId="1076"/>
          <ac:spMkLst>
            <pc:docMk/>
            <pc:sldMk cId="0" sldId="262"/>
            <ac:spMk id="49" creationId="{470A0C36-D598-561B-9213-380802BC8F08}"/>
          </ac:spMkLst>
        </pc:spChg>
        <pc:spChg chg="add mod">
          <ac:chgData name="Mercedes Ines Fevre Obarrio" userId="6fb2dee4-8e4e-4822-a49e-3a51528433d8" providerId="ADAL" clId="{8EF21168-EE52-4A2B-B9EE-2757DC34DC29}" dt="2023-10-17T16:52:19.052" v="5476" actId="1076"/>
          <ac:spMkLst>
            <pc:docMk/>
            <pc:sldMk cId="0" sldId="262"/>
            <ac:spMk id="50" creationId="{45EFDAF6-B8E7-6C04-3B25-C78260FBAE3F}"/>
          </ac:spMkLst>
        </pc:spChg>
        <pc:spChg chg="add del mod">
          <ac:chgData name="Mercedes Ines Fevre Obarrio" userId="6fb2dee4-8e4e-4822-a49e-3a51528433d8" providerId="ADAL" clId="{8EF21168-EE52-4A2B-B9EE-2757DC34DC29}" dt="2023-10-17T17:36:16.035" v="7137" actId="478"/>
          <ac:spMkLst>
            <pc:docMk/>
            <pc:sldMk cId="0" sldId="262"/>
            <ac:spMk id="51" creationId="{BECB118A-14A1-2515-706D-ABAA1BB5563F}"/>
          </ac:spMkLst>
        </pc:spChg>
        <pc:spChg chg="add del mod">
          <ac:chgData name="Mercedes Ines Fevre Obarrio" userId="6fb2dee4-8e4e-4822-a49e-3a51528433d8" providerId="ADAL" clId="{8EF21168-EE52-4A2B-B9EE-2757DC34DC29}" dt="2023-10-17T17:36:29.650" v="7138" actId="478"/>
          <ac:spMkLst>
            <pc:docMk/>
            <pc:sldMk cId="0" sldId="262"/>
            <ac:spMk id="52" creationId="{3DE11FAC-C4D1-A54A-9312-F2588A0F2110}"/>
          </ac:spMkLst>
        </pc:spChg>
        <pc:spChg chg="add del mod">
          <ac:chgData name="Mercedes Ines Fevre Obarrio" userId="6fb2dee4-8e4e-4822-a49e-3a51528433d8" providerId="ADAL" clId="{8EF21168-EE52-4A2B-B9EE-2757DC34DC29}" dt="2023-10-17T17:36:42.502" v="7139" actId="478"/>
          <ac:spMkLst>
            <pc:docMk/>
            <pc:sldMk cId="0" sldId="262"/>
            <ac:spMk id="53" creationId="{F6D7CAB6-4BA2-F922-EAD4-AF751BADB74F}"/>
          </ac:spMkLst>
        </pc:spChg>
        <pc:spChg chg="add mod">
          <ac:chgData name="Mercedes Ines Fevre Obarrio" userId="6fb2dee4-8e4e-4822-a49e-3a51528433d8" providerId="ADAL" clId="{8EF21168-EE52-4A2B-B9EE-2757DC34DC29}" dt="2023-10-17T16:52:19.052" v="5476" actId="1076"/>
          <ac:spMkLst>
            <pc:docMk/>
            <pc:sldMk cId="0" sldId="262"/>
            <ac:spMk id="54" creationId="{D66DAB2A-4B86-8D5E-7470-E4FBBD0901AB}"/>
          </ac:spMkLst>
        </pc:spChg>
        <pc:spChg chg="add mod">
          <ac:chgData name="Mercedes Ines Fevre Obarrio" userId="6fb2dee4-8e4e-4822-a49e-3a51528433d8" providerId="ADAL" clId="{8EF21168-EE52-4A2B-B9EE-2757DC34DC29}" dt="2023-10-17T16:52:19.052" v="5476" actId="1076"/>
          <ac:spMkLst>
            <pc:docMk/>
            <pc:sldMk cId="0" sldId="262"/>
            <ac:spMk id="55" creationId="{000D96FB-176E-1C64-FFD9-270712062201}"/>
          </ac:spMkLst>
        </pc:spChg>
        <pc:spChg chg="add del mod">
          <ac:chgData name="Mercedes Ines Fevre Obarrio" userId="6fb2dee4-8e4e-4822-a49e-3a51528433d8" providerId="ADAL" clId="{8EF21168-EE52-4A2B-B9EE-2757DC34DC29}" dt="2023-10-17T17:36:16.035" v="7137" actId="478"/>
          <ac:spMkLst>
            <pc:docMk/>
            <pc:sldMk cId="0" sldId="262"/>
            <ac:spMk id="56" creationId="{F5C42EB2-3930-43C4-AD26-F9D998A491C0}"/>
          </ac:spMkLst>
        </pc:spChg>
        <pc:spChg chg="add del mod">
          <ac:chgData name="Mercedes Ines Fevre Obarrio" userId="6fb2dee4-8e4e-4822-a49e-3a51528433d8" providerId="ADAL" clId="{8EF21168-EE52-4A2B-B9EE-2757DC34DC29}" dt="2023-10-17T17:36:29.650" v="7138" actId="478"/>
          <ac:spMkLst>
            <pc:docMk/>
            <pc:sldMk cId="0" sldId="262"/>
            <ac:spMk id="57" creationId="{4A968B25-080E-8596-3CCB-0CB7DFA642F8}"/>
          </ac:spMkLst>
        </pc:spChg>
        <pc:spChg chg="add mod">
          <ac:chgData name="Mercedes Ines Fevre Obarrio" userId="6fb2dee4-8e4e-4822-a49e-3a51528433d8" providerId="ADAL" clId="{8EF21168-EE52-4A2B-B9EE-2757DC34DC29}" dt="2023-10-17T16:52:19.052" v="5476" actId="1076"/>
          <ac:spMkLst>
            <pc:docMk/>
            <pc:sldMk cId="0" sldId="262"/>
            <ac:spMk id="58" creationId="{97C80A22-3073-1125-BA25-E2381027DA44}"/>
          </ac:spMkLst>
        </pc:spChg>
        <pc:spChg chg="add mod">
          <ac:chgData name="Mercedes Ines Fevre Obarrio" userId="6fb2dee4-8e4e-4822-a49e-3a51528433d8" providerId="ADAL" clId="{8EF21168-EE52-4A2B-B9EE-2757DC34DC29}" dt="2023-10-17T16:52:19.052" v="5476" actId="1076"/>
          <ac:spMkLst>
            <pc:docMk/>
            <pc:sldMk cId="0" sldId="262"/>
            <ac:spMk id="59" creationId="{7E334BAF-8F48-4207-0386-79885DC063D6}"/>
          </ac:spMkLst>
        </pc:spChg>
        <pc:spChg chg="add del mod">
          <ac:chgData name="Mercedes Ines Fevre Obarrio" userId="6fb2dee4-8e4e-4822-a49e-3a51528433d8" providerId="ADAL" clId="{8EF21168-EE52-4A2B-B9EE-2757DC34DC29}" dt="2023-10-17T17:36:42.502" v="7139" actId="478"/>
          <ac:spMkLst>
            <pc:docMk/>
            <pc:sldMk cId="0" sldId="262"/>
            <ac:spMk id="60" creationId="{74094D7E-EA29-1FBE-D8C0-881870850FDB}"/>
          </ac:spMkLst>
        </pc:spChg>
        <pc:spChg chg="add del mod">
          <ac:chgData name="Mercedes Ines Fevre Obarrio" userId="6fb2dee4-8e4e-4822-a49e-3a51528433d8" providerId="ADAL" clId="{8EF21168-EE52-4A2B-B9EE-2757DC34DC29}" dt="2023-10-17T17:36:42.502" v="7139" actId="478"/>
          <ac:spMkLst>
            <pc:docMk/>
            <pc:sldMk cId="0" sldId="262"/>
            <ac:spMk id="61" creationId="{A71ACDE6-E092-065A-4FF4-BCBAA7C04A79}"/>
          </ac:spMkLst>
        </pc:spChg>
        <pc:spChg chg="add del mod">
          <ac:chgData name="Mercedes Ines Fevre Obarrio" userId="6fb2dee4-8e4e-4822-a49e-3a51528433d8" providerId="ADAL" clId="{8EF21168-EE52-4A2B-B9EE-2757DC34DC29}" dt="2023-10-17T17:36:42.502" v="7139" actId="478"/>
          <ac:spMkLst>
            <pc:docMk/>
            <pc:sldMk cId="0" sldId="262"/>
            <ac:spMk id="62" creationId="{021E4531-50C8-FCE7-5CF8-D26B1F2BCBE3}"/>
          </ac:spMkLst>
        </pc:spChg>
        <pc:spChg chg="add del mod">
          <ac:chgData name="Mercedes Ines Fevre Obarrio" userId="6fb2dee4-8e4e-4822-a49e-3a51528433d8" providerId="ADAL" clId="{8EF21168-EE52-4A2B-B9EE-2757DC34DC29}" dt="2023-10-17T17:43:42.630" v="7145" actId="478"/>
          <ac:spMkLst>
            <pc:docMk/>
            <pc:sldMk cId="0" sldId="262"/>
            <ac:spMk id="63" creationId="{B4796D92-6712-B4BF-0CA8-281D09710E5F}"/>
          </ac:spMkLst>
        </pc:spChg>
        <pc:spChg chg="add del mod">
          <ac:chgData name="Mercedes Ines Fevre Obarrio" userId="6fb2dee4-8e4e-4822-a49e-3a51528433d8" providerId="ADAL" clId="{8EF21168-EE52-4A2B-B9EE-2757DC34DC29}" dt="2023-10-17T17:43:41.755" v="7144" actId="478"/>
          <ac:spMkLst>
            <pc:docMk/>
            <pc:sldMk cId="0" sldId="262"/>
            <ac:spMk id="128" creationId="{5A1E3E50-FED9-AB42-34C5-3F7169BF7C99}"/>
          </ac:spMkLst>
        </pc:spChg>
        <pc:spChg chg="add del mod">
          <ac:chgData name="Mercedes Ines Fevre Obarrio" userId="6fb2dee4-8e4e-4822-a49e-3a51528433d8" providerId="ADAL" clId="{8EF21168-EE52-4A2B-B9EE-2757DC34DC29}" dt="2023-10-17T17:47:07.178" v="7390" actId="478"/>
          <ac:spMkLst>
            <pc:docMk/>
            <pc:sldMk cId="0" sldId="262"/>
            <ac:spMk id="129" creationId="{2C6377A3-CBAC-EF29-142F-6B89823E3CEA}"/>
          </ac:spMkLst>
        </pc:spChg>
        <pc:spChg chg="add mod">
          <ac:chgData name="Mercedes Ines Fevre Obarrio" userId="6fb2dee4-8e4e-4822-a49e-3a51528433d8" providerId="ADAL" clId="{8EF21168-EE52-4A2B-B9EE-2757DC34DC29}" dt="2023-10-17T17:47:17.882" v="7395" actId="20577"/>
          <ac:spMkLst>
            <pc:docMk/>
            <pc:sldMk cId="0" sldId="262"/>
            <ac:spMk id="131" creationId="{6C1F21C4-FB7F-A1C5-29E6-249DA87F4BFD}"/>
          </ac:spMkLst>
        </pc:spChg>
        <pc:spChg chg="add del mod">
          <ac:chgData name="Mercedes Ines Fevre Obarrio" userId="6fb2dee4-8e4e-4822-a49e-3a51528433d8" providerId="ADAL" clId="{8EF21168-EE52-4A2B-B9EE-2757DC34DC29}" dt="2023-10-17T20:05:44.815" v="9499"/>
          <ac:spMkLst>
            <pc:docMk/>
            <pc:sldMk cId="0" sldId="262"/>
            <ac:spMk id="132" creationId="{CF3A7C19-CDB5-78AA-3447-2AD50ED6F566}"/>
          </ac:spMkLst>
        </pc:spChg>
        <pc:spChg chg="mod">
          <ac:chgData name="Mercedes Ines Fevre Obarrio" userId="6fb2dee4-8e4e-4822-a49e-3a51528433d8" providerId="ADAL" clId="{8EF21168-EE52-4A2B-B9EE-2757DC34DC29}" dt="2023-10-17T20:06:01.408" v="9516" actId="20577"/>
          <ac:spMkLst>
            <pc:docMk/>
            <pc:sldMk cId="0" sldId="262"/>
            <ac:spMk id="135" creationId="{00000000-0000-0000-0000-000000000000}"/>
          </ac:spMkLst>
        </pc:spChg>
        <pc:spChg chg="del mod">
          <ac:chgData name="Mercedes Ines Fevre Obarrio" userId="6fb2dee4-8e4e-4822-a49e-3a51528433d8" providerId="ADAL" clId="{8EF21168-EE52-4A2B-B9EE-2757DC34DC29}" dt="2023-10-17T16:52:14.294" v="5475" actId="478"/>
          <ac:spMkLst>
            <pc:docMk/>
            <pc:sldMk cId="0" sldId="262"/>
            <ac:spMk id="136" creationId="{00000000-0000-0000-0000-000000000000}"/>
          </ac:spMkLst>
        </pc:spChg>
        <pc:spChg chg="mod">
          <ac:chgData name="Mercedes Ines Fevre Obarrio" userId="6fb2dee4-8e4e-4822-a49e-3a51528433d8" providerId="ADAL" clId="{8EF21168-EE52-4A2B-B9EE-2757DC34DC29}" dt="2023-10-17T18:29:57.174" v="7847" actId="6549"/>
          <ac:spMkLst>
            <pc:docMk/>
            <pc:sldMk cId="0" sldId="262"/>
            <ac:spMk id="139" creationId="{00000000-0000-0000-0000-000000000000}"/>
          </ac:spMkLst>
        </pc:spChg>
        <pc:picChg chg="del mod">
          <ac:chgData name="Mercedes Ines Fevre Obarrio" userId="6fb2dee4-8e4e-4822-a49e-3a51528433d8" providerId="ADAL" clId="{8EF21168-EE52-4A2B-B9EE-2757DC34DC29}" dt="2023-10-17T16:20:30.577" v="4878" actId="478"/>
          <ac:picMkLst>
            <pc:docMk/>
            <pc:sldMk cId="0" sldId="262"/>
            <ac:picMk id="137" creationId="{00000000-0000-0000-0000-000000000000}"/>
          </ac:picMkLst>
        </pc:picChg>
        <pc:picChg chg="del">
          <ac:chgData name="Mercedes Ines Fevre Obarrio" userId="6fb2dee4-8e4e-4822-a49e-3a51528433d8" providerId="ADAL" clId="{8EF21168-EE52-4A2B-B9EE-2757DC34DC29}" dt="2023-10-17T16:49:43.236" v="5401" actId="478"/>
          <ac:picMkLst>
            <pc:docMk/>
            <pc:sldMk cId="0" sldId="262"/>
            <ac:picMk id="138" creationId="{00000000-0000-0000-0000-000000000000}"/>
          </ac:picMkLst>
        </pc:picChg>
      </pc:sldChg>
      <pc:sldChg chg="add del mod ord modShow">
        <pc:chgData name="Mercedes Ines Fevre Obarrio" userId="6fb2dee4-8e4e-4822-a49e-3a51528433d8" providerId="ADAL" clId="{8EF21168-EE52-4A2B-B9EE-2757DC34DC29}" dt="2023-10-17T18:28:51.275" v="7836"/>
        <pc:sldMkLst>
          <pc:docMk/>
          <pc:sldMk cId="0" sldId="263"/>
        </pc:sldMkLst>
      </pc:sldChg>
      <pc:sldChg chg="modSp add del mod ord modShow">
        <pc:chgData name="Mercedes Ines Fevre Obarrio" userId="6fb2dee4-8e4e-4822-a49e-3a51528433d8" providerId="ADAL" clId="{8EF21168-EE52-4A2B-B9EE-2757DC34DC29}" dt="2023-10-17T18:28:51.275" v="7836"/>
        <pc:sldMkLst>
          <pc:docMk/>
          <pc:sldMk cId="0" sldId="264"/>
        </pc:sldMkLst>
        <pc:spChg chg="mod">
          <ac:chgData name="Mercedes Ines Fevre Obarrio" userId="6fb2dee4-8e4e-4822-a49e-3a51528433d8" providerId="ADAL" clId="{8EF21168-EE52-4A2B-B9EE-2757DC34DC29}" dt="2023-10-17T16:23:05.372" v="5024" actId="14100"/>
          <ac:spMkLst>
            <pc:docMk/>
            <pc:sldMk cId="0" sldId="264"/>
            <ac:spMk id="399" creationId="{00000000-0000-0000-0000-000000000000}"/>
          </ac:spMkLst>
        </pc:spChg>
      </pc:sldChg>
      <pc:sldChg chg="modSp mod ord modShow">
        <pc:chgData name="Mercedes Ines Fevre Obarrio" userId="6fb2dee4-8e4e-4822-a49e-3a51528433d8" providerId="ADAL" clId="{8EF21168-EE52-4A2B-B9EE-2757DC34DC29}" dt="2023-10-17T18:28:51.275" v="7836"/>
        <pc:sldMkLst>
          <pc:docMk/>
          <pc:sldMk cId="0" sldId="265"/>
        </pc:sldMkLst>
        <pc:spChg chg="mod">
          <ac:chgData name="Mercedes Ines Fevre Obarrio" userId="6fb2dee4-8e4e-4822-a49e-3a51528433d8" providerId="ADAL" clId="{8EF21168-EE52-4A2B-B9EE-2757DC34DC29}" dt="2023-10-17T16:19:55.719" v="4875" actId="1076"/>
          <ac:spMkLst>
            <pc:docMk/>
            <pc:sldMk cId="0" sldId="265"/>
            <ac:spMk id="511" creationId="{00000000-0000-0000-0000-000000000000}"/>
          </ac:spMkLst>
        </pc:spChg>
        <pc:spChg chg="mod">
          <ac:chgData name="Mercedes Ines Fevre Obarrio" userId="6fb2dee4-8e4e-4822-a49e-3a51528433d8" providerId="ADAL" clId="{8EF21168-EE52-4A2B-B9EE-2757DC34DC29}" dt="2023-10-17T16:19:55.719" v="4875" actId="1076"/>
          <ac:spMkLst>
            <pc:docMk/>
            <pc:sldMk cId="0" sldId="265"/>
            <ac:spMk id="521" creationId="{00000000-0000-0000-0000-000000000000}"/>
          </ac:spMkLst>
        </pc:spChg>
        <pc:spChg chg="mod">
          <ac:chgData name="Mercedes Ines Fevre Obarrio" userId="6fb2dee4-8e4e-4822-a49e-3a51528433d8" providerId="ADAL" clId="{8EF21168-EE52-4A2B-B9EE-2757DC34DC29}" dt="2023-10-17T16:19:55.719" v="4875" actId="1076"/>
          <ac:spMkLst>
            <pc:docMk/>
            <pc:sldMk cId="0" sldId="265"/>
            <ac:spMk id="522" creationId="{00000000-0000-0000-0000-000000000000}"/>
          </ac:spMkLst>
        </pc:spChg>
        <pc:spChg chg="mod">
          <ac:chgData name="Mercedes Ines Fevre Obarrio" userId="6fb2dee4-8e4e-4822-a49e-3a51528433d8" providerId="ADAL" clId="{8EF21168-EE52-4A2B-B9EE-2757DC34DC29}" dt="2023-10-17T16:20:10.488" v="4876" actId="14100"/>
          <ac:spMkLst>
            <pc:docMk/>
            <pc:sldMk cId="0" sldId="265"/>
            <ac:spMk id="525" creationId="{00000000-0000-0000-0000-000000000000}"/>
          </ac:spMkLst>
        </pc:spChg>
      </pc:sldChg>
      <pc:sldChg chg="modSp mod ord delCm">
        <pc:chgData name="Mercedes Ines Fevre Obarrio" userId="6fb2dee4-8e4e-4822-a49e-3a51528433d8" providerId="ADAL" clId="{8EF21168-EE52-4A2B-B9EE-2757DC34DC29}" dt="2023-10-17T20:04:25.222" v="9481"/>
        <pc:sldMkLst>
          <pc:docMk/>
          <pc:sldMk cId="0" sldId="266"/>
        </pc:sldMkLst>
        <pc:spChg chg="mod">
          <ac:chgData name="Mercedes Ines Fevre Obarrio" userId="6fb2dee4-8e4e-4822-a49e-3a51528433d8" providerId="ADAL" clId="{8EF21168-EE52-4A2B-B9EE-2757DC34DC29}" dt="2023-10-17T19:59:55.121" v="9314" actId="20577"/>
          <ac:spMkLst>
            <pc:docMk/>
            <pc:sldMk cId="0" sldId="266"/>
            <ac:spMk id="574" creationId="{00000000-0000-0000-0000-000000000000}"/>
          </ac:spMkLst>
        </pc:spChg>
        <pc:spChg chg="mod">
          <ac:chgData name="Mercedes Ines Fevre Obarrio" userId="6fb2dee4-8e4e-4822-a49e-3a51528433d8" providerId="ADAL" clId="{8EF21168-EE52-4A2B-B9EE-2757DC34DC29}" dt="2023-10-17T20:04:25.222" v="9481"/>
          <ac:spMkLst>
            <pc:docMk/>
            <pc:sldMk cId="0" sldId="266"/>
            <ac:spMk id="575" creationId="{00000000-0000-0000-0000-000000000000}"/>
          </ac:spMkLst>
        </pc:spChg>
        <pc:spChg chg="mod">
          <ac:chgData name="Mercedes Ines Fevre Obarrio" userId="6fb2dee4-8e4e-4822-a49e-3a51528433d8" providerId="ADAL" clId="{8EF21168-EE52-4A2B-B9EE-2757DC34DC29}" dt="2023-10-17T18:29:20.208" v="7839" actId="6549"/>
          <ac:spMkLst>
            <pc:docMk/>
            <pc:sldMk cId="0" sldId="266"/>
            <ac:spMk id="576" creationId="{00000000-0000-0000-0000-000000000000}"/>
          </ac:spMkLst>
        </pc:spChg>
      </pc:sldChg>
      <pc:sldChg chg="modSp mod ord">
        <pc:chgData name="Mercedes Ines Fevre Obarrio" userId="6fb2dee4-8e4e-4822-a49e-3a51528433d8" providerId="ADAL" clId="{8EF21168-EE52-4A2B-B9EE-2757DC34DC29}" dt="2023-10-17T20:11:35.158" v="9568"/>
        <pc:sldMkLst>
          <pc:docMk/>
          <pc:sldMk cId="0" sldId="267"/>
        </pc:sldMkLst>
        <pc:spChg chg="mod">
          <ac:chgData name="Mercedes Ines Fevre Obarrio" userId="6fb2dee4-8e4e-4822-a49e-3a51528433d8" providerId="ADAL" clId="{8EF21168-EE52-4A2B-B9EE-2757DC34DC29}" dt="2023-10-17T17:34:32.507" v="7133" actId="20577"/>
          <ac:spMkLst>
            <pc:docMk/>
            <pc:sldMk cId="0" sldId="267"/>
            <ac:spMk id="582" creationId="{00000000-0000-0000-0000-000000000000}"/>
          </ac:spMkLst>
        </pc:spChg>
        <pc:spChg chg="mod">
          <ac:chgData name="Mercedes Ines Fevre Obarrio" userId="6fb2dee4-8e4e-4822-a49e-3a51528433d8" providerId="ADAL" clId="{8EF21168-EE52-4A2B-B9EE-2757DC34DC29}" dt="2023-10-17T20:11:35.158" v="9568"/>
          <ac:spMkLst>
            <pc:docMk/>
            <pc:sldMk cId="0" sldId="267"/>
            <ac:spMk id="583" creationId="{00000000-0000-0000-0000-000000000000}"/>
          </ac:spMkLst>
        </pc:spChg>
        <pc:spChg chg="mod">
          <ac:chgData name="Mercedes Ines Fevre Obarrio" userId="6fb2dee4-8e4e-4822-a49e-3a51528433d8" providerId="ADAL" clId="{8EF21168-EE52-4A2B-B9EE-2757DC34DC29}" dt="2023-10-17T18:29:24.654" v="7840" actId="6549"/>
          <ac:spMkLst>
            <pc:docMk/>
            <pc:sldMk cId="0" sldId="267"/>
            <ac:spMk id="584" creationId="{00000000-0000-0000-0000-000000000000}"/>
          </ac:spMkLst>
        </pc:spChg>
      </pc:sldChg>
      <pc:sldChg chg="modSp add mod ord modShow">
        <pc:chgData name="Mercedes Ines Fevre Obarrio" userId="6fb2dee4-8e4e-4822-a49e-3a51528433d8" providerId="ADAL" clId="{8EF21168-EE52-4A2B-B9EE-2757DC34DC29}" dt="2023-10-17T20:20:48.342" v="9713" actId="729"/>
        <pc:sldMkLst>
          <pc:docMk/>
          <pc:sldMk cId="1146807321" sldId="268"/>
        </pc:sldMkLst>
        <pc:spChg chg="mod">
          <ac:chgData name="Mercedes Ines Fevre Obarrio" userId="6fb2dee4-8e4e-4822-a49e-3a51528433d8" providerId="ADAL" clId="{8EF21168-EE52-4A2B-B9EE-2757DC34DC29}" dt="2023-10-17T20:19:32.969" v="9712"/>
          <ac:spMkLst>
            <pc:docMk/>
            <pc:sldMk cId="1146807321" sldId="268"/>
            <ac:spMk id="3" creationId="{A17C54C4-98E4-4935-7D63-4E111454372C}"/>
          </ac:spMkLst>
        </pc:spChg>
        <pc:spChg chg="mod">
          <ac:chgData name="Mercedes Ines Fevre Obarrio" userId="6fb2dee4-8e4e-4822-a49e-3a51528433d8" providerId="ADAL" clId="{8EF21168-EE52-4A2B-B9EE-2757DC34DC29}" dt="2023-10-17T18:36:30.463" v="8123" actId="1076"/>
          <ac:spMkLst>
            <pc:docMk/>
            <pc:sldMk cId="1146807321" sldId="268"/>
            <ac:spMk id="4" creationId="{1A250E74-2B5B-614D-A883-738A398090C3}"/>
          </ac:spMkLst>
        </pc:spChg>
      </pc:sldChg>
      <pc:sldChg chg="modSp mod ord">
        <pc:chgData name="Mercedes Ines Fevre Obarrio" userId="6fb2dee4-8e4e-4822-a49e-3a51528433d8" providerId="ADAL" clId="{8EF21168-EE52-4A2B-B9EE-2757DC34DC29}" dt="2023-10-17T20:08:41.488" v="9544" actId="20577"/>
        <pc:sldMkLst>
          <pc:docMk/>
          <pc:sldMk cId="0" sldId="269"/>
        </pc:sldMkLst>
        <pc:spChg chg="mod">
          <ac:chgData name="Mercedes Ines Fevre Obarrio" userId="6fb2dee4-8e4e-4822-a49e-3a51528433d8" providerId="ADAL" clId="{8EF21168-EE52-4A2B-B9EE-2757DC34DC29}" dt="2023-10-17T20:08:41.488" v="9544" actId="20577"/>
          <ac:spMkLst>
            <pc:docMk/>
            <pc:sldMk cId="0" sldId="269"/>
            <ac:spMk id="611" creationId="{00000000-0000-0000-0000-000000000000}"/>
          </ac:spMkLst>
        </pc:spChg>
        <pc:spChg chg="mod">
          <ac:chgData name="Mercedes Ines Fevre Obarrio" userId="6fb2dee4-8e4e-4822-a49e-3a51528433d8" providerId="ADAL" clId="{8EF21168-EE52-4A2B-B9EE-2757DC34DC29}" dt="2023-10-17T20:04:58.685" v="9490" actId="20577"/>
          <ac:spMkLst>
            <pc:docMk/>
            <pc:sldMk cId="0" sldId="269"/>
            <ac:spMk id="635" creationId="{00000000-0000-0000-0000-000000000000}"/>
          </ac:spMkLst>
        </pc:spChg>
        <pc:spChg chg="mod">
          <ac:chgData name="Mercedes Ines Fevre Obarrio" userId="6fb2dee4-8e4e-4822-a49e-3a51528433d8" providerId="ADAL" clId="{8EF21168-EE52-4A2B-B9EE-2757DC34DC29}" dt="2023-10-17T20:04:15.054" v="9473" actId="1076"/>
          <ac:spMkLst>
            <pc:docMk/>
            <pc:sldMk cId="0" sldId="269"/>
            <ac:spMk id="705" creationId="{00000000-0000-0000-0000-000000000000}"/>
          </ac:spMkLst>
        </pc:spChg>
      </pc:sldChg>
      <pc:sldChg chg="addSp delSp modSp mod ord">
        <pc:chgData name="Mercedes Ines Fevre Obarrio" userId="6fb2dee4-8e4e-4822-a49e-3a51528433d8" providerId="ADAL" clId="{8EF21168-EE52-4A2B-B9EE-2757DC34DC29}" dt="2023-10-17T20:12:05.681" v="9570" actId="20577"/>
        <pc:sldMkLst>
          <pc:docMk/>
          <pc:sldMk cId="0" sldId="270"/>
        </pc:sldMkLst>
        <pc:spChg chg="add mod">
          <ac:chgData name="Mercedes Ines Fevre Obarrio" userId="6fb2dee4-8e4e-4822-a49e-3a51528433d8" providerId="ADAL" clId="{8EF21168-EE52-4A2B-B9EE-2757DC34DC29}" dt="2023-10-17T20:05:39.455" v="9497" actId="20577"/>
          <ac:spMkLst>
            <pc:docMk/>
            <pc:sldMk cId="0" sldId="270"/>
            <ac:spMk id="2" creationId="{2D5C930A-7150-6E71-9708-5B734EC13A27}"/>
          </ac:spMkLst>
        </pc:spChg>
        <pc:spChg chg="mod">
          <ac:chgData name="Mercedes Ines Fevre Obarrio" userId="6fb2dee4-8e4e-4822-a49e-3a51528433d8" providerId="ADAL" clId="{8EF21168-EE52-4A2B-B9EE-2757DC34DC29}" dt="2023-10-17T20:12:05.681" v="9570" actId="20577"/>
          <ac:spMkLst>
            <pc:docMk/>
            <pc:sldMk cId="0" sldId="270"/>
            <ac:spMk id="722" creationId="{00000000-0000-0000-0000-000000000000}"/>
          </ac:spMkLst>
        </pc:spChg>
        <pc:spChg chg="del mod">
          <ac:chgData name="Mercedes Ines Fevre Obarrio" userId="6fb2dee4-8e4e-4822-a49e-3a51528433d8" providerId="ADAL" clId="{8EF21168-EE52-4A2B-B9EE-2757DC34DC29}" dt="2023-10-17T20:05:36.690" v="9494" actId="478"/>
          <ac:spMkLst>
            <pc:docMk/>
            <pc:sldMk cId="0" sldId="270"/>
            <ac:spMk id="746" creationId="{00000000-0000-0000-0000-000000000000}"/>
          </ac:spMkLst>
        </pc:spChg>
        <pc:spChg chg="mod">
          <ac:chgData name="Mercedes Ines Fevre Obarrio" userId="6fb2dee4-8e4e-4822-a49e-3a51528433d8" providerId="ADAL" clId="{8EF21168-EE52-4A2B-B9EE-2757DC34DC29}" dt="2023-10-17T18:29:39.522" v="7843" actId="6549"/>
          <ac:spMkLst>
            <pc:docMk/>
            <pc:sldMk cId="0" sldId="270"/>
            <ac:spMk id="816" creationId="{00000000-0000-0000-0000-000000000000}"/>
          </ac:spMkLst>
        </pc:spChg>
      </pc:sldChg>
      <pc:sldChg chg="modSp mod ord modShow">
        <pc:chgData name="Mercedes Ines Fevre Obarrio" userId="6fb2dee4-8e4e-4822-a49e-3a51528433d8" providerId="ADAL" clId="{8EF21168-EE52-4A2B-B9EE-2757DC34DC29}" dt="2023-10-17T20:08:53.221" v="9548"/>
        <pc:sldMkLst>
          <pc:docMk/>
          <pc:sldMk cId="0" sldId="271"/>
        </pc:sldMkLst>
        <pc:spChg chg="mod">
          <ac:chgData name="Mercedes Ines Fevre Obarrio" userId="6fb2dee4-8e4e-4822-a49e-3a51528433d8" providerId="ADAL" clId="{8EF21168-EE52-4A2B-B9EE-2757DC34DC29}" dt="2023-10-17T18:29:43.098" v="7845" actId="6549"/>
          <ac:spMkLst>
            <pc:docMk/>
            <pc:sldMk cId="0" sldId="271"/>
            <ac:spMk id="880" creationId="{00000000-0000-0000-0000-000000000000}"/>
          </ac:spMkLst>
        </pc:spChg>
      </pc:sldChg>
      <pc:sldChg chg="mod modShow">
        <pc:chgData name="Mercedes Ines Fevre Obarrio" userId="6fb2dee4-8e4e-4822-a49e-3a51528433d8" providerId="ADAL" clId="{8EF21168-EE52-4A2B-B9EE-2757DC34DC29}" dt="2023-10-17T16:03:19.425" v="4548" actId="729"/>
        <pc:sldMkLst>
          <pc:docMk/>
          <pc:sldMk cId="0" sldId="273"/>
        </pc:sldMkLst>
      </pc:sldChg>
      <pc:sldChg chg="modSp add mod ord">
        <pc:chgData name="Mercedes Ines Fevre Obarrio" userId="6fb2dee4-8e4e-4822-a49e-3a51528433d8" providerId="ADAL" clId="{8EF21168-EE52-4A2B-B9EE-2757DC34DC29}" dt="2023-10-17T19:17:08.734" v="8215" actId="20577"/>
        <pc:sldMkLst>
          <pc:docMk/>
          <pc:sldMk cId="3379555230" sldId="274"/>
        </pc:sldMkLst>
        <pc:spChg chg="mod">
          <ac:chgData name="Mercedes Ines Fevre Obarrio" userId="6fb2dee4-8e4e-4822-a49e-3a51528433d8" providerId="ADAL" clId="{8EF21168-EE52-4A2B-B9EE-2757DC34DC29}" dt="2023-10-17T16:13:25.519" v="4645"/>
          <ac:spMkLst>
            <pc:docMk/>
            <pc:sldMk cId="3379555230" sldId="274"/>
            <ac:spMk id="111" creationId="{00000000-0000-0000-0000-000000000000}"/>
          </ac:spMkLst>
        </pc:spChg>
        <pc:spChg chg="mod">
          <ac:chgData name="Mercedes Ines Fevre Obarrio" userId="6fb2dee4-8e4e-4822-a49e-3a51528433d8" providerId="ADAL" clId="{8EF21168-EE52-4A2B-B9EE-2757DC34DC29}" dt="2023-10-17T19:17:08.734" v="8215" actId="20577"/>
          <ac:spMkLst>
            <pc:docMk/>
            <pc:sldMk cId="3379555230" sldId="274"/>
            <ac:spMk id="112" creationId="{00000000-0000-0000-0000-000000000000}"/>
          </ac:spMkLst>
        </pc:spChg>
      </pc:sldChg>
      <pc:sldChg chg="add del">
        <pc:chgData name="Mercedes Ines Fevre Obarrio" userId="6fb2dee4-8e4e-4822-a49e-3a51528433d8" providerId="ADAL" clId="{8EF21168-EE52-4A2B-B9EE-2757DC34DC29}" dt="2023-10-17T10:59:32.061" v="3469" actId="47"/>
        <pc:sldMkLst>
          <pc:docMk/>
          <pc:sldMk cId="2767431629" sldId="275"/>
        </pc:sldMkLst>
      </pc:sldChg>
      <pc:sldChg chg="addSp delSp modSp add mod">
        <pc:chgData name="Mercedes Ines Fevre Obarrio" userId="6fb2dee4-8e4e-4822-a49e-3a51528433d8" providerId="ADAL" clId="{8EF21168-EE52-4A2B-B9EE-2757DC34DC29}" dt="2023-10-17T18:20:35.307" v="7739" actId="1076"/>
        <pc:sldMkLst>
          <pc:docMk/>
          <pc:sldMk cId="3523404581" sldId="276"/>
        </pc:sldMkLst>
        <pc:spChg chg="add mod">
          <ac:chgData name="Mercedes Ines Fevre Obarrio" userId="6fb2dee4-8e4e-4822-a49e-3a51528433d8" providerId="ADAL" clId="{8EF21168-EE52-4A2B-B9EE-2757DC34DC29}" dt="2023-10-17T18:20:35.307" v="7739" actId="1076"/>
          <ac:spMkLst>
            <pc:docMk/>
            <pc:sldMk cId="3523404581" sldId="276"/>
            <ac:spMk id="2" creationId="{41739E64-AAD3-793B-54E7-787B031760FA}"/>
          </ac:spMkLst>
        </pc:spChg>
        <pc:spChg chg="add mod">
          <ac:chgData name="Mercedes Ines Fevre Obarrio" userId="6fb2dee4-8e4e-4822-a49e-3a51528433d8" providerId="ADAL" clId="{8EF21168-EE52-4A2B-B9EE-2757DC34DC29}" dt="2023-10-17T18:20:35.307" v="7739" actId="1076"/>
          <ac:spMkLst>
            <pc:docMk/>
            <pc:sldMk cId="3523404581" sldId="276"/>
            <ac:spMk id="4" creationId="{BC96E680-F765-163F-7DC7-F3787ABB95D1}"/>
          </ac:spMkLst>
        </pc:spChg>
        <pc:spChg chg="add mod">
          <ac:chgData name="Mercedes Ines Fevre Obarrio" userId="6fb2dee4-8e4e-4822-a49e-3a51528433d8" providerId="ADAL" clId="{8EF21168-EE52-4A2B-B9EE-2757DC34DC29}" dt="2023-10-16T16:41:47.814" v="2487" actId="1076"/>
          <ac:spMkLst>
            <pc:docMk/>
            <pc:sldMk cId="3523404581" sldId="276"/>
            <ac:spMk id="5" creationId="{97387B69-9981-579E-2C44-D4148D02936B}"/>
          </ac:spMkLst>
        </pc:spChg>
        <pc:spChg chg="add mod">
          <ac:chgData name="Mercedes Ines Fevre Obarrio" userId="6fb2dee4-8e4e-4822-a49e-3a51528433d8" providerId="ADAL" clId="{8EF21168-EE52-4A2B-B9EE-2757DC34DC29}" dt="2023-10-17T18:20:35.307" v="7739" actId="1076"/>
          <ac:spMkLst>
            <pc:docMk/>
            <pc:sldMk cId="3523404581" sldId="276"/>
            <ac:spMk id="6" creationId="{21366453-6A72-CA05-0C97-D930E2F9954A}"/>
          </ac:spMkLst>
        </pc:spChg>
        <pc:spChg chg="add del mod">
          <ac:chgData name="Mercedes Ines Fevre Obarrio" userId="6fb2dee4-8e4e-4822-a49e-3a51528433d8" providerId="ADAL" clId="{8EF21168-EE52-4A2B-B9EE-2757DC34DC29}" dt="2023-10-17T10:52:42.532" v="3223"/>
          <ac:spMkLst>
            <pc:docMk/>
            <pc:sldMk cId="3523404581" sldId="276"/>
            <ac:spMk id="7" creationId="{9908556C-4537-FB2F-1A63-A74BC22A2862}"/>
          </ac:spMkLst>
        </pc:spChg>
        <pc:spChg chg="add del mod">
          <ac:chgData name="Mercedes Ines Fevre Obarrio" userId="6fb2dee4-8e4e-4822-a49e-3a51528433d8" providerId="ADAL" clId="{8EF21168-EE52-4A2B-B9EE-2757DC34DC29}" dt="2023-10-16T16:44:20.490" v="2632"/>
          <ac:spMkLst>
            <pc:docMk/>
            <pc:sldMk cId="3523404581" sldId="276"/>
            <ac:spMk id="7" creationId="{DC59E98E-0338-B65B-DFD3-CD8D42C6228D}"/>
          </ac:spMkLst>
        </pc:spChg>
        <pc:spChg chg="add mod">
          <ac:chgData name="Mercedes Ines Fevre Obarrio" userId="6fb2dee4-8e4e-4822-a49e-3a51528433d8" providerId="ADAL" clId="{8EF21168-EE52-4A2B-B9EE-2757DC34DC29}" dt="2023-10-17T18:20:35.307" v="7739" actId="1076"/>
          <ac:spMkLst>
            <pc:docMk/>
            <pc:sldMk cId="3523404581" sldId="276"/>
            <ac:spMk id="8" creationId="{50ED01CF-AC15-F3E7-9CE7-BE1A9679D949}"/>
          </ac:spMkLst>
        </pc:spChg>
        <pc:spChg chg="add mod">
          <ac:chgData name="Mercedes Ines Fevre Obarrio" userId="6fb2dee4-8e4e-4822-a49e-3a51528433d8" providerId="ADAL" clId="{8EF21168-EE52-4A2B-B9EE-2757DC34DC29}" dt="2023-10-17T18:20:35.307" v="7739" actId="1076"/>
          <ac:spMkLst>
            <pc:docMk/>
            <pc:sldMk cId="3523404581" sldId="276"/>
            <ac:spMk id="9" creationId="{B0752951-BBF0-32D9-68F3-5E9ECDABD2E7}"/>
          </ac:spMkLst>
        </pc:spChg>
        <pc:spChg chg="add mod">
          <ac:chgData name="Mercedes Ines Fevre Obarrio" userId="6fb2dee4-8e4e-4822-a49e-3a51528433d8" providerId="ADAL" clId="{8EF21168-EE52-4A2B-B9EE-2757DC34DC29}" dt="2023-10-17T18:20:35.307" v="7739" actId="1076"/>
          <ac:spMkLst>
            <pc:docMk/>
            <pc:sldMk cId="3523404581" sldId="276"/>
            <ac:spMk id="11" creationId="{B1BDD7CB-9A90-D306-32F8-7536A97FED85}"/>
          </ac:spMkLst>
        </pc:spChg>
        <pc:spChg chg="add mod">
          <ac:chgData name="Mercedes Ines Fevre Obarrio" userId="6fb2dee4-8e4e-4822-a49e-3a51528433d8" providerId="ADAL" clId="{8EF21168-EE52-4A2B-B9EE-2757DC34DC29}" dt="2023-10-17T18:20:35.307" v="7739" actId="1076"/>
          <ac:spMkLst>
            <pc:docMk/>
            <pc:sldMk cId="3523404581" sldId="276"/>
            <ac:spMk id="12" creationId="{B03AEE1D-E2F4-7935-77B2-33E1A8D3037E}"/>
          </ac:spMkLst>
        </pc:spChg>
        <pc:spChg chg="add mod">
          <ac:chgData name="Mercedes Ines Fevre Obarrio" userId="6fb2dee4-8e4e-4822-a49e-3a51528433d8" providerId="ADAL" clId="{8EF21168-EE52-4A2B-B9EE-2757DC34DC29}" dt="2023-10-17T18:20:35.307" v="7739" actId="1076"/>
          <ac:spMkLst>
            <pc:docMk/>
            <pc:sldMk cId="3523404581" sldId="276"/>
            <ac:spMk id="13" creationId="{C0388A53-EDA3-9BCC-0565-4E6706CA65AC}"/>
          </ac:spMkLst>
        </pc:spChg>
        <pc:spChg chg="add mod">
          <ac:chgData name="Mercedes Ines Fevre Obarrio" userId="6fb2dee4-8e4e-4822-a49e-3a51528433d8" providerId="ADAL" clId="{8EF21168-EE52-4A2B-B9EE-2757DC34DC29}" dt="2023-10-17T18:20:35.307" v="7739" actId="1076"/>
          <ac:spMkLst>
            <pc:docMk/>
            <pc:sldMk cId="3523404581" sldId="276"/>
            <ac:spMk id="14" creationId="{0ADF3A3C-CC57-D3EE-23D0-9E2F261863DB}"/>
          </ac:spMkLst>
        </pc:spChg>
        <pc:spChg chg="add del mod">
          <ac:chgData name="Mercedes Ines Fevre Obarrio" userId="6fb2dee4-8e4e-4822-a49e-3a51528433d8" providerId="ADAL" clId="{8EF21168-EE52-4A2B-B9EE-2757DC34DC29}" dt="2023-10-16T16:49:36.854" v="2993" actId="478"/>
          <ac:spMkLst>
            <pc:docMk/>
            <pc:sldMk cId="3523404581" sldId="276"/>
            <ac:spMk id="15" creationId="{C8472374-A331-452A-6E47-578FCAB17D60}"/>
          </ac:spMkLst>
        </pc:spChg>
        <pc:spChg chg="add mod">
          <ac:chgData name="Mercedes Ines Fevre Obarrio" userId="6fb2dee4-8e4e-4822-a49e-3a51528433d8" providerId="ADAL" clId="{8EF21168-EE52-4A2B-B9EE-2757DC34DC29}" dt="2023-10-17T18:20:35.307" v="7739" actId="1076"/>
          <ac:spMkLst>
            <pc:docMk/>
            <pc:sldMk cId="3523404581" sldId="276"/>
            <ac:spMk id="16" creationId="{27A0100A-0A7E-6D0F-90FF-3462DB901FC2}"/>
          </ac:spMkLst>
        </pc:spChg>
        <pc:spChg chg="add mod">
          <ac:chgData name="Mercedes Ines Fevre Obarrio" userId="6fb2dee4-8e4e-4822-a49e-3a51528433d8" providerId="ADAL" clId="{8EF21168-EE52-4A2B-B9EE-2757DC34DC29}" dt="2023-10-17T18:20:35.307" v="7739" actId="1076"/>
          <ac:spMkLst>
            <pc:docMk/>
            <pc:sldMk cId="3523404581" sldId="276"/>
            <ac:spMk id="17" creationId="{B138E706-5291-AF8D-6E47-F2BA2D5B2ADA}"/>
          </ac:spMkLst>
        </pc:spChg>
        <pc:spChg chg="add del mod">
          <ac:chgData name="Mercedes Ines Fevre Obarrio" userId="6fb2dee4-8e4e-4822-a49e-3a51528433d8" providerId="ADAL" clId="{8EF21168-EE52-4A2B-B9EE-2757DC34DC29}" dt="2023-10-16T16:49:31.964" v="2992" actId="478"/>
          <ac:spMkLst>
            <pc:docMk/>
            <pc:sldMk cId="3523404581" sldId="276"/>
            <ac:spMk id="18" creationId="{863524D9-648B-DB6E-1883-74F784A8BB75}"/>
          </ac:spMkLst>
        </pc:spChg>
        <pc:spChg chg="mod">
          <ac:chgData name="Mercedes Ines Fevre Obarrio" userId="6fb2dee4-8e4e-4822-a49e-3a51528433d8" providerId="ADAL" clId="{8EF21168-EE52-4A2B-B9EE-2757DC34DC29}" dt="2023-10-17T16:13:28.516" v="4646"/>
          <ac:spMkLst>
            <pc:docMk/>
            <pc:sldMk cId="3523404581" sldId="276"/>
            <ac:spMk id="111" creationId="{00000000-0000-0000-0000-000000000000}"/>
          </ac:spMkLst>
        </pc:spChg>
        <pc:spChg chg="mod">
          <ac:chgData name="Mercedes Ines Fevre Obarrio" userId="6fb2dee4-8e4e-4822-a49e-3a51528433d8" providerId="ADAL" clId="{8EF21168-EE52-4A2B-B9EE-2757DC34DC29}" dt="2023-10-17T18:20:34.885" v="7738" actId="20577"/>
          <ac:spMkLst>
            <pc:docMk/>
            <pc:sldMk cId="3523404581" sldId="276"/>
            <ac:spMk id="112" creationId="{00000000-0000-0000-0000-000000000000}"/>
          </ac:spMkLst>
        </pc:spChg>
        <pc:picChg chg="add mod">
          <ac:chgData name="Mercedes Ines Fevre Obarrio" userId="6fb2dee4-8e4e-4822-a49e-3a51528433d8" providerId="ADAL" clId="{8EF21168-EE52-4A2B-B9EE-2757DC34DC29}" dt="2023-10-17T18:20:35.307" v="7739" actId="1076"/>
          <ac:picMkLst>
            <pc:docMk/>
            <pc:sldMk cId="3523404581" sldId="276"/>
            <ac:picMk id="3" creationId="{EDA60890-B17A-C23A-BEE2-488EF00326A9}"/>
          </ac:picMkLst>
        </pc:picChg>
        <pc:picChg chg="add mod">
          <ac:chgData name="Mercedes Ines Fevre Obarrio" userId="6fb2dee4-8e4e-4822-a49e-3a51528433d8" providerId="ADAL" clId="{8EF21168-EE52-4A2B-B9EE-2757DC34DC29}" dt="2023-10-17T18:20:35.307" v="7739" actId="1076"/>
          <ac:picMkLst>
            <pc:docMk/>
            <pc:sldMk cId="3523404581" sldId="276"/>
            <ac:picMk id="10" creationId="{057D8BAD-FBC8-2656-D4B2-C80FA0FAD2A9}"/>
          </ac:picMkLst>
        </pc:picChg>
      </pc:sldChg>
      <pc:sldChg chg="add del">
        <pc:chgData name="Mercedes Ines Fevre Obarrio" userId="6fb2dee4-8e4e-4822-a49e-3a51528433d8" providerId="ADAL" clId="{8EF21168-EE52-4A2B-B9EE-2757DC34DC29}" dt="2023-10-17T11:00:05.386" v="3473" actId="47"/>
        <pc:sldMkLst>
          <pc:docMk/>
          <pc:sldMk cId="3723945073" sldId="277"/>
        </pc:sldMkLst>
      </pc:sldChg>
      <pc:sldChg chg="addSp delSp modSp new mod ord modShow">
        <pc:chgData name="Mercedes Ines Fevre Obarrio" userId="6fb2dee4-8e4e-4822-a49e-3a51528433d8" providerId="ADAL" clId="{8EF21168-EE52-4A2B-B9EE-2757DC34DC29}" dt="2023-10-17T12:12:49.662" v="4394" actId="729"/>
        <pc:sldMkLst>
          <pc:docMk/>
          <pc:sldMk cId="2127426800" sldId="278"/>
        </pc:sldMkLst>
        <pc:spChg chg="del mod">
          <ac:chgData name="Mercedes Ines Fevre Obarrio" userId="6fb2dee4-8e4e-4822-a49e-3a51528433d8" providerId="ADAL" clId="{8EF21168-EE52-4A2B-B9EE-2757DC34DC29}" dt="2023-10-17T10:58:02.622" v="3410" actId="478"/>
          <ac:spMkLst>
            <pc:docMk/>
            <pc:sldMk cId="2127426800" sldId="278"/>
            <ac:spMk id="2" creationId="{02178734-2B48-86E5-D334-653D2F42B2A9}"/>
          </ac:spMkLst>
        </pc:spChg>
        <pc:spChg chg="mod">
          <ac:chgData name="Mercedes Ines Fevre Obarrio" userId="6fb2dee4-8e4e-4822-a49e-3a51528433d8" providerId="ADAL" clId="{8EF21168-EE52-4A2B-B9EE-2757DC34DC29}" dt="2023-10-17T10:57:57.653" v="3409" actId="20577"/>
          <ac:spMkLst>
            <pc:docMk/>
            <pc:sldMk cId="2127426800" sldId="278"/>
            <ac:spMk id="3" creationId="{2AC80AEB-EEEA-94A6-1D4D-F6E31E45CE25}"/>
          </ac:spMkLst>
        </pc:spChg>
        <pc:picChg chg="add mod">
          <ac:chgData name="Mercedes Ines Fevre Obarrio" userId="6fb2dee4-8e4e-4822-a49e-3a51528433d8" providerId="ADAL" clId="{8EF21168-EE52-4A2B-B9EE-2757DC34DC29}" dt="2023-10-16T16:45:24.832" v="2815" actId="1076"/>
          <ac:picMkLst>
            <pc:docMk/>
            <pc:sldMk cId="2127426800" sldId="278"/>
            <ac:picMk id="5" creationId="{67D560DC-6A06-2665-6F61-053054D84BC8}"/>
          </ac:picMkLst>
        </pc:picChg>
      </pc:sldChg>
      <pc:sldChg chg="addSp delSp modSp add del mod">
        <pc:chgData name="Mercedes Ines Fevre Obarrio" userId="6fb2dee4-8e4e-4822-a49e-3a51528433d8" providerId="ADAL" clId="{8EF21168-EE52-4A2B-B9EE-2757DC34DC29}" dt="2023-10-17T12:11:03.606" v="4312" actId="47"/>
        <pc:sldMkLst>
          <pc:docMk/>
          <pc:sldMk cId="1860358496" sldId="279"/>
        </pc:sldMkLst>
        <pc:spChg chg="add mod">
          <ac:chgData name="Mercedes Ines Fevre Obarrio" userId="6fb2dee4-8e4e-4822-a49e-3a51528433d8" providerId="ADAL" clId="{8EF21168-EE52-4A2B-B9EE-2757DC34DC29}" dt="2023-10-17T10:56:28.733" v="3351" actId="1076"/>
          <ac:spMkLst>
            <pc:docMk/>
            <pc:sldMk cId="1860358496" sldId="279"/>
            <ac:spMk id="2" creationId="{AB2DE06C-D10D-EFD7-204D-61A33914A49A}"/>
          </ac:spMkLst>
        </pc:spChg>
        <pc:spChg chg="add del mod">
          <ac:chgData name="Mercedes Ines Fevre Obarrio" userId="6fb2dee4-8e4e-4822-a49e-3a51528433d8" providerId="ADAL" clId="{8EF21168-EE52-4A2B-B9EE-2757DC34DC29}" dt="2023-10-16T16:48:38.912" v="2981"/>
          <ac:spMkLst>
            <pc:docMk/>
            <pc:sldMk cId="1860358496" sldId="279"/>
            <ac:spMk id="2" creationId="{ADB09C60-7AC8-97D1-66B0-60B02D4E5226}"/>
          </ac:spMkLst>
        </pc:spChg>
        <pc:spChg chg="add mod">
          <ac:chgData name="Mercedes Ines Fevre Obarrio" userId="6fb2dee4-8e4e-4822-a49e-3a51528433d8" providerId="ADAL" clId="{8EF21168-EE52-4A2B-B9EE-2757DC34DC29}" dt="2023-10-17T10:57:19.268" v="3372" actId="1076"/>
          <ac:spMkLst>
            <pc:docMk/>
            <pc:sldMk cId="1860358496" sldId="279"/>
            <ac:spMk id="3" creationId="{0AB74208-E5C7-F0F4-9BC2-6396C1478E36}"/>
          </ac:spMkLst>
        </pc:spChg>
        <pc:spChg chg="add mod">
          <ac:chgData name="Mercedes Ines Fevre Obarrio" userId="6fb2dee4-8e4e-4822-a49e-3a51528433d8" providerId="ADAL" clId="{8EF21168-EE52-4A2B-B9EE-2757DC34DC29}" dt="2023-10-17T10:57:24.306" v="3374" actId="1076"/>
          <ac:spMkLst>
            <pc:docMk/>
            <pc:sldMk cId="1860358496" sldId="279"/>
            <ac:spMk id="4" creationId="{37845AC9-B82E-D455-D757-42A469A1CCBF}"/>
          </ac:spMkLst>
        </pc:spChg>
        <pc:spChg chg="del">
          <ac:chgData name="Mercedes Ines Fevre Obarrio" userId="6fb2dee4-8e4e-4822-a49e-3a51528433d8" providerId="ADAL" clId="{8EF21168-EE52-4A2B-B9EE-2757DC34DC29}" dt="2023-10-16T16:48:29.967" v="2977" actId="478"/>
          <ac:spMkLst>
            <pc:docMk/>
            <pc:sldMk cId="1860358496" sldId="279"/>
            <ac:spMk id="4" creationId="{BC96E680-F765-163F-7DC7-F3787ABB95D1}"/>
          </ac:spMkLst>
        </pc:spChg>
        <pc:spChg chg="del">
          <ac:chgData name="Mercedes Ines Fevre Obarrio" userId="6fb2dee4-8e4e-4822-a49e-3a51528433d8" providerId="ADAL" clId="{8EF21168-EE52-4A2B-B9EE-2757DC34DC29}" dt="2023-10-16T16:48:33.195" v="2978" actId="478"/>
          <ac:spMkLst>
            <pc:docMk/>
            <pc:sldMk cId="1860358496" sldId="279"/>
            <ac:spMk id="5" creationId="{97387B69-9981-579E-2C44-D4148D02936B}"/>
          </ac:spMkLst>
        </pc:spChg>
        <pc:spChg chg="del">
          <ac:chgData name="Mercedes Ines Fevre Obarrio" userId="6fb2dee4-8e4e-4822-a49e-3a51528433d8" providerId="ADAL" clId="{8EF21168-EE52-4A2B-B9EE-2757DC34DC29}" dt="2023-10-16T16:48:33.195" v="2978" actId="478"/>
          <ac:spMkLst>
            <pc:docMk/>
            <pc:sldMk cId="1860358496" sldId="279"/>
            <ac:spMk id="6" creationId="{21366453-6A72-CA05-0C97-D930E2F9954A}"/>
          </ac:spMkLst>
        </pc:spChg>
        <pc:spChg chg="add mod">
          <ac:chgData name="Mercedes Ines Fevre Obarrio" userId="6fb2dee4-8e4e-4822-a49e-3a51528433d8" providerId="ADAL" clId="{8EF21168-EE52-4A2B-B9EE-2757DC34DC29}" dt="2023-10-17T10:56:44.946" v="3356" actId="14100"/>
          <ac:spMkLst>
            <pc:docMk/>
            <pc:sldMk cId="1860358496" sldId="279"/>
            <ac:spMk id="7" creationId="{A1FB073A-C05F-4C9D-60CC-AF2E14703A10}"/>
          </ac:spMkLst>
        </pc:spChg>
        <pc:spChg chg="del">
          <ac:chgData name="Mercedes Ines Fevre Obarrio" userId="6fb2dee4-8e4e-4822-a49e-3a51528433d8" providerId="ADAL" clId="{8EF21168-EE52-4A2B-B9EE-2757DC34DC29}" dt="2023-10-16T16:48:29.967" v="2977" actId="478"/>
          <ac:spMkLst>
            <pc:docMk/>
            <pc:sldMk cId="1860358496" sldId="279"/>
            <ac:spMk id="8" creationId="{50ED01CF-AC15-F3E7-9CE7-BE1A9679D949}"/>
          </ac:spMkLst>
        </pc:spChg>
        <pc:spChg chg="del">
          <ac:chgData name="Mercedes Ines Fevre Obarrio" userId="6fb2dee4-8e4e-4822-a49e-3a51528433d8" providerId="ADAL" clId="{8EF21168-EE52-4A2B-B9EE-2757DC34DC29}" dt="2023-10-16T16:48:29.967" v="2977" actId="478"/>
          <ac:spMkLst>
            <pc:docMk/>
            <pc:sldMk cId="1860358496" sldId="279"/>
            <ac:spMk id="9" creationId="{B0752951-BBF0-32D9-68F3-5E9ECDABD2E7}"/>
          </ac:spMkLst>
        </pc:spChg>
        <pc:spChg chg="del">
          <ac:chgData name="Mercedes Ines Fevre Obarrio" userId="6fb2dee4-8e4e-4822-a49e-3a51528433d8" providerId="ADAL" clId="{8EF21168-EE52-4A2B-B9EE-2757DC34DC29}" dt="2023-10-16T16:48:29.967" v="2977" actId="478"/>
          <ac:spMkLst>
            <pc:docMk/>
            <pc:sldMk cId="1860358496" sldId="279"/>
            <ac:spMk id="11" creationId="{B1BDD7CB-9A90-D306-32F8-7536A97FED85}"/>
          </ac:spMkLst>
        </pc:spChg>
        <pc:spChg chg="del">
          <ac:chgData name="Mercedes Ines Fevre Obarrio" userId="6fb2dee4-8e4e-4822-a49e-3a51528433d8" providerId="ADAL" clId="{8EF21168-EE52-4A2B-B9EE-2757DC34DC29}" dt="2023-10-16T16:48:29.967" v="2977" actId="478"/>
          <ac:spMkLst>
            <pc:docMk/>
            <pc:sldMk cId="1860358496" sldId="279"/>
            <ac:spMk id="12" creationId="{B03AEE1D-E2F4-7935-77B2-33E1A8D3037E}"/>
          </ac:spMkLst>
        </pc:spChg>
        <pc:spChg chg="del">
          <ac:chgData name="Mercedes Ines Fevre Obarrio" userId="6fb2dee4-8e4e-4822-a49e-3a51528433d8" providerId="ADAL" clId="{8EF21168-EE52-4A2B-B9EE-2757DC34DC29}" dt="2023-10-16T16:48:33.195" v="2978" actId="478"/>
          <ac:spMkLst>
            <pc:docMk/>
            <pc:sldMk cId="1860358496" sldId="279"/>
            <ac:spMk id="13" creationId="{C0388A53-EDA3-9BCC-0565-4E6706CA65AC}"/>
          </ac:spMkLst>
        </pc:spChg>
        <pc:spChg chg="del">
          <ac:chgData name="Mercedes Ines Fevre Obarrio" userId="6fb2dee4-8e4e-4822-a49e-3a51528433d8" providerId="ADAL" clId="{8EF21168-EE52-4A2B-B9EE-2757DC34DC29}" dt="2023-10-17T10:54:22.759" v="3293" actId="478"/>
          <ac:spMkLst>
            <pc:docMk/>
            <pc:sldMk cId="1860358496" sldId="279"/>
            <ac:spMk id="14" creationId="{0ADF3A3C-CC57-D3EE-23D0-9E2F261863DB}"/>
          </ac:spMkLst>
        </pc:spChg>
        <pc:spChg chg="mod">
          <ac:chgData name="Mercedes Ines Fevre Obarrio" userId="6fb2dee4-8e4e-4822-a49e-3a51528433d8" providerId="ADAL" clId="{8EF21168-EE52-4A2B-B9EE-2757DC34DC29}" dt="2023-10-17T10:56:31.242" v="3352" actId="14100"/>
          <ac:spMkLst>
            <pc:docMk/>
            <pc:sldMk cId="1860358496" sldId="279"/>
            <ac:spMk id="15" creationId="{C8472374-A331-452A-6E47-578FCAB17D60}"/>
          </ac:spMkLst>
        </pc:spChg>
        <pc:spChg chg="add del mod">
          <ac:chgData name="Mercedes Ines Fevre Obarrio" userId="6fb2dee4-8e4e-4822-a49e-3a51528433d8" providerId="ADAL" clId="{8EF21168-EE52-4A2B-B9EE-2757DC34DC29}" dt="2023-10-17T10:55:09.575" v="3316" actId="478"/>
          <ac:spMkLst>
            <pc:docMk/>
            <pc:sldMk cId="1860358496" sldId="279"/>
            <ac:spMk id="16" creationId="{8E3B21F4-EADD-BC56-559F-C7C2538CEFC1}"/>
          </ac:spMkLst>
        </pc:spChg>
        <pc:spChg chg="add mod">
          <ac:chgData name="Mercedes Ines Fevre Obarrio" userId="6fb2dee4-8e4e-4822-a49e-3a51528433d8" providerId="ADAL" clId="{8EF21168-EE52-4A2B-B9EE-2757DC34DC29}" dt="2023-10-17T10:57:08.495" v="3370" actId="20577"/>
          <ac:spMkLst>
            <pc:docMk/>
            <pc:sldMk cId="1860358496" sldId="279"/>
            <ac:spMk id="17" creationId="{5321CBF3-A569-0435-8172-B39EBD16AB3F}"/>
          </ac:spMkLst>
        </pc:spChg>
        <pc:spChg chg="mod">
          <ac:chgData name="Mercedes Ines Fevre Obarrio" userId="6fb2dee4-8e4e-4822-a49e-3a51528433d8" providerId="ADAL" clId="{8EF21168-EE52-4A2B-B9EE-2757DC34DC29}" dt="2023-10-17T11:03:21.278" v="3539" actId="20577"/>
          <ac:spMkLst>
            <pc:docMk/>
            <pc:sldMk cId="1860358496" sldId="279"/>
            <ac:spMk id="111" creationId="{00000000-0000-0000-0000-000000000000}"/>
          </ac:spMkLst>
        </pc:spChg>
        <pc:spChg chg="mod">
          <ac:chgData name="Mercedes Ines Fevre Obarrio" userId="6fb2dee4-8e4e-4822-a49e-3a51528433d8" providerId="ADAL" clId="{8EF21168-EE52-4A2B-B9EE-2757DC34DC29}" dt="2023-10-17T10:54:40.240" v="3299"/>
          <ac:spMkLst>
            <pc:docMk/>
            <pc:sldMk cId="1860358496" sldId="279"/>
            <ac:spMk id="112" creationId="{00000000-0000-0000-0000-000000000000}"/>
          </ac:spMkLst>
        </pc:spChg>
        <pc:picChg chg="del">
          <ac:chgData name="Mercedes Ines Fevre Obarrio" userId="6fb2dee4-8e4e-4822-a49e-3a51528433d8" providerId="ADAL" clId="{8EF21168-EE52-4A2B-B9EE-2757DC34DC29}" dt="2023-10-16T16:48:29.967" v="2977" actId="478"/>
          <ac:picMkLst>
            <pc:docMk/>
            <pc:sldMk cId="1860358496" sldId="279"/>
            <ac:picMk id="3" creationId="{EDA60890-B17A-C23A-BEE2-488EF00326A9}"/>
          </ac:picMkLst>
        </pc:picChg>
        <pc:picChg chg="del">
          <ac:chgData name="Mercedes Ines Fevre Obarrio" userId="6fb2dee4-8e4e-4822-a49e-3a51528433d8" providerId="ADAL" clId="{8EF21168-EE52-4A2B-B9EE-2757DC34DC29}" dt="2023-10-16T16:48:29.967" v="2977" actId="478"/>
          <ac:picMkLst>
            <pc:docMk/>
            <pc:sldMk cId="1860358496" sldId="279"/>
            <ac:picMk id="10" creationId="{057D8BAD-FBC8-2656-D4B2-C80FA0FAD2A9}"/>
          </ac:picMkLst>
        </pc:picChg>
      </pc:sldChg>
      <pc:sldChg chg="addSp delSp modSp add del mod">
        <pc:chgData name="Mercedes Ines Fevre Obarrio" userId="6fb2dee4-8e4e-4822-a49e-3a51528433d8" providerId="ADAL" clId="{8EF21168-EE52-4A2B-B9EE-2757DC34DC29}" dt="2023-10-17T11:17:54.306" v="3996" actId="47"/>
        <pc:sldMkLst>
          <pc:docMk/>
          <pc:sldMk cId="2817898201" sldId="280"/>
        </pc:sldMkLst>
        <pc:spChg chg="mod">
          <ac:chgData name="Mercedes Ines Fevre Obarrio" userId="6fb2dee4-8e4e-4822-a49e-3a51528433d8" providerId="ADAL" clId="{8EF21168-EE52-4A2B-B9EE-2757DC34DC29}" dt="2023-10-17T11:09:33.378" v="3705"/>
          <ac:spMkLst>
            <pc:docMk/>
            <pc:sldMk cId="2817898201" sldId="280"/>
            <ac:spMk id="3" creationId="{2AC80AEB-EEEA-94A6-1D4D-F6E31E45CE25}"/>
          </ac:spMkLst>
        </pc:spChg>
        <pc:spChg chg="add del mod">
          <ac:chgData name="Mercedes Ines Fevre Obarrio" userId="6fb2dee4-8e4e-4822-a49e-3a51528433d8" providerId="ADAL" clId="{8EF21168-EE52-4A2B-B9EE-2757DC34DC29}" dt="2023-10-17T11:11:31.439" v="3744" actId="478"/>
          <ac:spMkLst>
            <pc:docMk/>
            <pc:sldMk cId="2817898201" sldId="280"/>
            <ac:spMk id="14" creationId="{66A3BAAA-06DC-E7E0-967C-D729720682AA}"/>
          </ac:spMkLst>
        </pc:spChg>
        <pc:spChg chg="add del mod">
          <ac:chgData name="Mercedes Ines Fevre Obarrio" userId="6fb2dee4-8e4e-4822-a49e-3a51528433d8" providerId="ADAL" clId="{8EF21168-EE52-4A2B-B9EE-2757DC34DC29}" dt="2023-10-17T11:11:31.439" v="3744" actId="478"/>
          <ac:spMkLst>
            <pc:docMk/>
            <pc:sldMk cId="2817898201" sldId="280"/>
            <ac:spMk id="15" creationId="{FEE5A69F-7DEB-4F31-3824-F63A73FB46A9}"/>
          </ac:spMkLst>
        </pc:spChg>
        <pc:spChg chg="add del mod">
          <ac:chgData name="Mercedes Ines Fevre Obarrio" userId="6fb2dee4-8e4e-4822-a49e-3a51528433d8" providerId="ADAL" clId="{8EF21168-EE52-4A2B-B9EE-2757DC34DC29}" dt="2023-10-17T11:11:31.439" v="3744" actId="478"/>
          <ac:spMkLst>
            <pc:docMk/>
            <pc:sldMk cId="2817898201" sldId="280"/>
            <ac:spMk id="16" creationId="{CD29F4BA-3847-F648-724A-7DABF1E5D2BB}"/>
          </ac:spMkLst>
        </pc:spChg>
        <pc:spChg chg="add del mod">
          <ac:chgData name="Mercedes Ines Fevre Obarrio" userId="6fb2dee4-8e4e-4822-a49e-3a51528433d8" providerId="ADAL" clId="{8EF21168-EE52-4A2B-B9EE-2757DC34DC29}" dt="2023-10-17T11:11:31.439" v="3744" actId="478"/>
          <ac:spMkLst>
            <pc:docMk/>
            <pc:sldMk cId="2817898201" sldId="280"/>
            <ac:spMk id="17" creationId="{BBDB372A-63A6-351C-1D8C-E627875254A4}"/>
          </ac:spMkLst>
        </pc:spChg>
        <pc:picChg chg="add del mod">
          <ac:chgData name="Mercedes Ines Fevre Obarrio" userId="6fb2dee4-8e4e-4822-a49e-3a51528433d8" providerId="ADAL" clId="{8EF21168-EE52-4A2B-B9EE-2757DC34DC29}" dt="2023-10-17T11:11:31.439" v="3744" actId="478"/>
          <ac:picMkLst>
            <pc:docMk/>
            <pc:sldMk cId="2817898201" sldId="280"/>
            <ac:picMk id="4" creationId="{BB867A4E-28DD-B22C-84D0-92423CB9DF59}"/>
          </ac:picMkLst>
        </pc:picChg>
        <pc:picChg chg="add del mod">
          <ac:chgData name="Mercedes Ines Fevre Obarrio" userId="6fb2dee4-8e4e-4822-a49e-3a51528433d8" providerId="ADAL" clId="{8EF21168-EE52-4A2B-B9EE-2757DC34DC29}" dt="2023-10-17T11:07:41.649" v="3682"/>
          <ac:picMkLst>
            <pc:docMk/>
            <pc:sldMk cId="2817898201" sldId="280"/>
            <ac:picMk id="6" creationId="{A3BE496D-8627-80BF-A972-179102BA2BE6}"/>
          </ac:picMkLst>
        </pc:picChg>
        <pc:picChg chg="add del mod">
          <ac:chgData name="Mercedes Ines Fevre Obarrio" userId="6fb2dee4-8e4e-4822-a49e-3a51528433d8" providerId="ADAL" clId="{8EF21168-EE52-4A2B-B9EE-2757DC34DC29}" dt="2023-10-17T11:11:31.439" v="3744" actId="478"/>
          <ac:picMkLst>
            <pc:docMk/>
            <pc:sldMk cId="2817898201" sldId="280"/>
            <ac:picMk id="8" creationId="{E7CB54C7-11BD-E336-7070-F786F4FF6F61}"/>
          </ac:picMkLst>
        </pc:picChg>
        <pc:picChg chg="add del mod">
          <ac:chgData name="Mercedes Ines Fevre Obarrio" userId="6fb2dee4-8e4e-4822-a49e-3a51528433d8" providerId="ADAL" clId="{8EF21168-EE52-4A2B-B9EE-2757DC34DC29}" dt="2023-10-17T11:11:31.439" v="3744" actId="478"/>
          <ac:picMkLst>
            <pc:docMk/>
            <pc:sldMk cId="2817898201" sldId="280"/>
            <ac:picMk id="9" creationId="{07FC3B9C-F51D-AFD2-DA20-E8D9240E25F0}"/>
          </ac:picMkLst>
        </pc:picChg>
        <pc:picChg chg="add del mod">
          <ac:chgData name="Mercedes Ines Fevre Obarrio" userId="6fb2dee4-8e4e-4822-a49e-3a51528433d8" providerId="ADAL" clId="{8EF21168-EE52-4A2B-B9EE-2757DC34DC29}" dt="2023-10-17T11:11:31.439" v="3744" actId="478"/>
          <ac:picMkLst>
            <pc:docMk/>
            <pc:sldMk cId="2817898201" sldId="280"/>
            <ac:picMk id="10" creationId="{FE1603F4-7039-6A1F-1A2E-890224222F04}"/>
          </ac:picMkLst>
        </pc:picChg>
        <pc:picChg chg="add del mod modCrop">
          <ac:chgData name="Mercedes Ines Fevre Obarrio" userId="6fb2dee4-8e4e-4822-a49e-3a51528433d8" providerId="ADAL" clId="{8EF21168-EE52-4A2B-B9EE-2757DC34DC29}" dt="2023-10-17T11:11:31.439" v="3744" actId="478"/>
          <ac:picMkLst>
            <pc:docMk/>
            <pc:sldMk cId="2817898201" sldId="280"/>
            <ac:picMk id="11" creationId="{A57FDEF3-FF68-E15A-80DE-D189D66D66A7}"/>
          </ac:picMkLst>
        </pc:picChg>
        <pc:picChg chg="add del mod">
          <ac:chgData name="Mercedes Ines Fevre Obarrio" userId="6fb2dee4-8e4e-4822-a49e-3a51528433d8" providerId="ADAL" clId="{8EF21168-EE52-4A2B-B9EE-2757DC34DC29}" dt="2023-10-17T11:11:31.439" v="3744" actId="478"/>
          <ac:picMkLst>
            <pc:docMk/>
            <pc:sldMk cId="2817898201" sldId="280"/>
            <ac:picMk id="13" creationId="{61E3AC05-694C-8BB1-F50C-94FF5FC079D7}"/>
          </ac:picMkLst>
        </pc:picChg>
      </pc:sldChg>
      <pc:sldChg chg="addSp modSp add mod ord modNotesTx">
        <pc:chgData name="Mercedes Ines Fevre Obarrio" userId="6fb2dee4-8e4e-4822-a49e-3a51528433d8" providerId="ADAL" clId="{8EF21168-EE52-4A2B-B9EE-2757DC34DC29}" dt="2023-10-17T19:18:33.276" v="8238" actId="14100"/>
        <pc:sldMkLst>
          <pc:docMk/>
          <pc:sldMk cId="1639942964" sldId="281"/>
        </pc:sldMkLst>
        <pc:spChg chg="add mod">
          <ac:chgData name="Mercedes Ines Fevre Obarrio" userId="6fb2dee4-8e4e-4822-a49e-3a51528433d8" providerId="ADAL" clId="{8EF21168-EE52-4A2B-B9EE-2757DC34DC29}" dt="2023-10-17T12:12:18.343" v="4390" actId="1076"/>
          <ac:spMkLst>
            <pc:docMk/>
            <pc:sldMk cId="1639942964" sldId="281"/>
            <ac:spMk id="2" creationId="{46A2F3DB-6F60-DE4F-F2AF-76CCD392AC12}"/>
          </ac:spMkLst>
        </pc:spChg>
        <pc:spChg chg="mod">
          <ac:chgData name="Mercedes Ines Fevre Obarrio" userId="6fb2dee4-8e4e-4822-a49e-3a51528433d8" providerId="ADAL" clId="{8EF21168-EE52-4A2B-B9EE-2757DC34DC29}" dt="2023-10-17T16:13:31.792" v="4647"/>
          <ac:spMkLst>
            <pc:docMk/>
            <pc:sldMk cId="1639942964" sldId="281"/>
            <ac:spMk id="3" creationId="{2AC80AEB-EEEA-94A6-1D4D-F6E31E45CE25}"/>
          </ac:spMkLst>
        </pc:spChg>
        <pc:spChg chg="add mod">
          <ac:chgData name="Mercedes Ines Fevre Obarrio" userId="6fb2dee4-8e4e-4822-a49e-3a51528433d8" providerId="ADAL" clId="{8EF21168-EE52-4A2B-B9EE-2757DC34DC29}" dt="2023-10-17T12:12:18.343" v="4390" actId="1076"/>
          <ac:spMkLst>
            <pc:docMk/>
            <pc:sldMk cId="1639942964" sldId="281"/>
            <ac:spMk id="6" creationId="{D8937187-6574-8953-AA9C-DF45D22706AE}"/>
          </ac:spMkLst>
        </pc:spChg>
        <pc:spChg chg="add mod">
          <ac:chgData name="Mercedes Ines Fevre Obarrio" userId="6fb2dee4-8e4e-4822-a49e-3a51528433d8" providerId="ADAL" clId="{8EF21168-EE52-4A2B-B9EE-2757DC34DC29}" dt="2023-10-17T11:11:22.734" v="3743" actId="14100"/>
          <ac:spMkLst>
            <pc:docMk/>
            <pc:sldMk cId="1639942964" sldId="281"/>
            <ac:spMk id="7" creationId="{08B37F88-77E6-8663-A0C5-7E9C1B921548}"/>
          </ac:spMkLst>
        </pc:spChg>
        <pc:spChg chg="add mod">
          <ac:chgData name="Mercedes Ines Fevre Obarrio" userId="6fb2dee4-8e4e-4822-a49e-3a51528433d8" providerId="ADAL" clId="{8EF21168-EE52-4A2B-B9EE-2757DC34DC29}" dt="2023-10-17T12:12:18.343" v="4390" actId="1076"/>
          <ac:spMkLst>
            <pc:docMk/>
            <pc:sldMk cId="1639942964" sldId="281"/>
            <ac:spMk id="12" creationId="{BE9595D2-777C-ED5F-53F8-6EBBE0A4289F}"/>
          </ac:spMkLst>
        </pc:spChg>
        <pc:spChg chg="mod">
          <ac:chgData name="Mercedes Ines Fevre Obarrio" userId="6fb2dee4-8e4e-4822-a49e-3a51528433d8" providerId="ADAL" clId="{8EF21168-EE52-4A2B-B9EE-2757DC34DC29}" dt="2023-10-17T12:12:18.343" v="4390" actId="1076"/>
          <ac:spMkLst>
            <pc:docMk/>
            <pc:sldMk cId="1639942964" sldId="281"/>
            <ac:spMk id="14" creationId="{66A3BAAA-06DC-E7E0-967C-D729720682AA}"/>
          </ac:spMkLst>
        </pc:spChg>
        <pc:spChg chg="mod">
          <ac:chgData name="Mercedes Ines Fevre Obarrio" userId="6fb2dee4-8e4e-4822-a49e-3a51528433d8" providerId="ADAL" clId="{8EF21168-EE52-4A2B-B9EE-2757DC34DC29}" dt="2023-10-17T12:12:18.343" v="4390" actId="1076"/>
          <ac:spMkLst>
            <pc:docMk/>
            <pc:sldMk cId="1639942964" sldId="281"/>
            <ac:spMk id="15" creationId="{FEE5A69F-7DEB-4F31-3824-F63A73FB46A9}"/>
          </ac:spMkLst>
        </pc:spChg>
        <pc:spChg chg="mod">
          <ac:chgData name="Mercedes Ines Fevre Obarrio" userId="6fb2dee4-8e4e-4822-a49e-3a51528433d8" providerId="ADAL" clId="{8EF21168-EE52-4A2B-B9EE-2757DC34DC29}" dt="2023-10-17T12:12:18.343" v="4390" actId="1076"/>
          <ac:spMkLst>
            <pc:docMk/>
            <pc:sldMk cId="1639942964" sldId="281"/>
            <ac:spMk id="16" creationId="{CD29F4BA-3847-F648-724A-7DABF1E5D2BB}"/>
          </ac:spMkLst>
        </pc:spChg>
        <pc:spChg chg="mod">
          <ac:chgData name="Mercedes Ines Fevre Obarrio" userId="6fb2dee4-8e4e-4822-a49e-3a51528433d8" providerId="ADAL" clId="{8EF21168-EE52-4A2B-B9EE-2757DC34DC29}" dt="2023-10-17T12:12:18.343" v="4390" actId="1076"/>
          <ac:spMkLst>
            <pc:docMk/>
            <pc:sldMk cId="1639942964" sldId="281"/>
            <ac:spMk id="17" creationId="{BBDB372A-63A6-351C-1D8C-E627875254A4}"/>
          </ac:spMkLst>
        </pc:spChg>
        <pc:spChg chg="add mod">
          <ac:chgData name="Mercedes Ines Fevre Obarrio" userId="6fb2dee4-8e4e-4822-a49e-3a51528433d8" providerId="ADAL" clId="{8EF21168-EE52-4A2B-B9EE-2757DC34DC29}" dt="2023-10-17T12:12:18.343" v="4390" actId="1076"/>
          <ac:spMkLst>
            <pc:docMk/>
            <pc:sldMk cId="1639942964" sldId="281"/>
            <ac:spMk id="18" creationId="{7CE198C5-889F-2939-1B9B-AE7147199A09}"/>
          </ac:spMkLst>
        </pc:spChg>
        <pc:spChg chg="add mod">
          <ac:chgData name="Mercedes Ines Fevre Obarrio" userId="6fb2dee4-8e4e-4822-a49e-3a51528433d8" providerId="ADAL" clId="{8EF21168-EE52-4A2B-B9EE-2757DC34DC29}" dt="2023-10-17T12:12:18.343" v="4390" actId="1076"/>
          <ac:spMkLst>
            <pc:docMk/>
            <pc:sldMk cId="1639942964" sldId="281"/>
            <ac:spMk id="19" creationId="{7CB63F94-5B4F-344B-515A-7D1BC4B87170}"/>
          </ac:spMkLst>
        </pc:spChg>
        <pc:spChg chg="add mod">
          <ac:chgData name="Mercedes Ines Fevre Obarrio" userId="6fb2dee4-8e4e-4822-a49e-3a51528433d8" providerId="ADAL" clId="{8EF21168-EE52-4A2B-B9EE-2757DC34DC29}" dt="2023-10-17T12:12:18.343" v="4390" actId="1076"/>
          <ac:spMkLst>
            <pc:docMk/>
            <pc:sldMk cId="1639942964" sldId="281"/>
            <ac:spMk id="20" creationId="{C5997122-F4E3-0163-7A5C-3D33048B6884}"/>
          </ac:spMkLst>
        </pc:spChg>
        <pc:spChg chg="add mod">
          <ac:chgData name="Mercedes Ines Fevre Obarrio" userId="6fb2dee4-8e4e-4822-a49e-3a51528433d8" providerId="ADAL" clId="{8EF21168-EE52-4A2B-B9EE-2757DC34DC29}" dt="2023-10-17T12:12:18.343" v="4390" actId="1076"/>
          <ac:spMkLst>
            <pc:docMk/>
            <pc:sldMk cId="1639942964" sldId="281"/>
            <ac:spMk id="21" creationId="{52951343-9714-FCE0-F14F-158B8652B1F3}"/>
          </ac:spMkLst>
        </pc:spChg>
        <pc:spChg chg="add mod">
          <ac:chgData name="Mercedes Ines Fevre Obarrio" userId="6fb2dee4-8e4e-4822-a49e-3a51528433d8" providerId="ADAL" clId="{8EF21168-EE52-4A2B-B9EE-2757DC34DC29}" dt="2023-10-17T12:12:18.343" v="4390" actId="1076"/>
          <ac:spMkLst>
            <pc:docMk/>
            <pc:sldMk cId="1639942964" sldId="281"/>
            <ac:spMk id="22" creationId="{CE505B14-4E1F-C1EF-5FB4-713E28C92892}"/>
          </ac:spMkLst>
        </pc:spChg>
        <pc:spChg chg="add mod">
          <ac:chgData name="Mercedes Ines Fevre Obarrio" userId="6fb2dee4-8e4e-4822-a49e-3a51528433d8" providerId="ADAL" clId="{8EF21168-EE52-4A2B-B9EE-2757DC34DC29}" dt="2023-10-17T12:12:18.343" v="4390" actId="1076"/>
          <ac:spMkLst>
            <pc:docMk/>
            <pc:sldMk cId="1639942964" sldId="281"/>
            <ac:spMk id="23" creationId="{452A604A-D9FE-578A-5AF4-2C7E2982FEF8}"/>
          </ac:spMkLst>
        </pc:spChg>
        <pc:spChg chg="add mod">
          <ac:chgData name="Mercedes Ines Fevre Obarrio" userId="6fb2dee4-8e4e-4822-a49e-3a51528433d8" providerId="ADAL" clId="{8EF21168-EE52-4A2B-B9EE-2757DC34DC29}" dt="2023-10-17T12:12:33.844" v="4393" actId="14100"/>
          <ac:spMkLst>
            <pc:docMk/>
            <pc:sldMk cId="1639942964" sldId="281"/>
            <ac:spMk id="24" creationId="{D4220B97-634A-1ED4-C837-9F522112BBF2}"/>
          </ac:spMkLst>
        </pc:spChg>
        <pc:spChg chg="add mod">
          <ac:chgData name="Mercedes Ines Fevre Obarrio" userId="6fb2dee4-8e4e-4822-a49e-3a51528433d8" providerId="ADAL" clId="{8EF21168-EE52-4A2B-B9EE-2757DC34DC29}" dt="2023-10-17T19:18:33.276" v="8238" actId="14100"/>
          <ac:spMkLst>
            <pc:docMk/>
            <pc:sldMk cId="1639942964" sldId="281"/>
            <ac:spMk id="25" creationId="{07DBF94D-5D2F-AC9A-8BDD-22B2523E3B8B}"/>
          </ac:spMkLst>
        </pc:spChg>
        <pc:picChg chg="mod">
          <ac:chgData name="Mercedes Ines Fevre Obarrio" userId="6fb2dee4-8e4e-4822-a49e-3a51528433d8" providerId="ADAL" clId="{8EF21168-EE52-4A2B-B9EE-2757DC34DC29}" dt="2023-10-17T12:12:18.343" v="4390" actId="1076"/>
          <ac:picMkLst>
            <pc:docMk/>
            <pc:sldMk cId="1639942964" sldId="281"/>
            <ac:picMk id="4" creationId="{BB867A4E-28DD-B22C-84D0-92423CB9DF59}"/>
          </ac:picMkLst>
        </pc:picChg>
        <pc:picChg chg="mod modCrop">
          <ac:chgData name="Mercedes Ines Fevre Obarrio" userId="6fb2dee4-8e4e-4822-a49e-3a51528433d8" providerId="ADAL" clId="{8EF21168-EE52-4A2B-B9EE-2757DC34DC29}" dt="2023-10-17T12:12:18.343" v="4390" actId="1076"/>
          <ac:picMkLst>
            <pc:docMk/>
            <pc:sldMk cId="1639942964" sldId="281"/>
            <ac:picMk id="5" creationId="{67D560DC-6A06-2665-6F61-053054D84BC8}"/>
          </ac:picMkLst>
        </pc:picChg>
        <pc:picChg chg="mod">
          <ac:chgData name="Mercedes Ines Fevre Obarrio" userId="6fb2dee4-8e4e-4822-a49e-3a51528433d8" providerId="ADAL" clId="{8EF21168-EE52-4A2B-B9EE-2757DC34DC29}" dt="2023-10-17T12:12:18.343" v="4390" actId="1076"/>
          <ac:picMkLst>
            <pc:docMk/>
            <pc:sldMk cId="1639942964" sldId="281"/>
            <ac:picMk id="8" creationId="{E7CB54C7-11BD-E336-7070-F786F4FF6F61}"/>
          </ac:picMkLst>
        </pc:picChg>
        <pc:picChg chg="mod">
          <ac:chgData name="Mercedes Ines Fevre Obarrio" userId="6fb2dee4-8e4e-4822-a49e-3a51528433d8" providerId="ADAL" clId="{8EF21168-EE52-4A2B-B9EE-2757DC34DC29}" dt="2023-10-17T12:12:18.343" v="4390" actId="1076"/>
          <ac:picMkLst>
            <pc:docMk/>
            <pc:sldMk cId="1639942964" sldId="281"/>
            <ac:picMk id="9" creationId="{07FC3B9C-F51D-AFD2-DA20-E8D9240E25F0}"/>
          </ac:picMkLst>
        </pc:picChg>
        <pc:picChg chg="mod">
          <ac:chgData name="Mercedes Ines Fevre Obarrio" userId="6fb2dee4-8e4e-4822-a49e-3a51528433d8" providerId="ADAL" clId="{8EF21168-EE52-4A2B-B9EE-2757DC34DC29}" dt="2023-10-17T12:12:18.343" v="4390" actId="1076"/>
          <ac:picMkLst>
            <pc:docMk/>
            <pc:sldMk cId="1639942964" sldId="281"/>
            <ac:picMk id="11" creationId="{A57FDEF3-FF68-E15A-80DE-D189D66D66A7}"/>
          </ac:picMkLst>
        </pc:picChg>
        <pc:picChg chg="mod">
          <ac:chgData name="Mercedes Ines Fevre Obarrio" userId="6fb2dee4-8e4e-4822-a49e-3a51528433d8" providerId="ADAL" clId="{8EF21168-EE52-4A2B-B9EE-2757DC34DC29}" dt="2023-10-17T12:12:18.343" v="4390" actId="1076"/>
          <ac:picMkLst>
            <pc:docMk/>
            <pc:sldMk cId="1639942964" sldId="281"/>
            <ac:picMk id="13" creationId="{61E3AC05-694C-8BB1-F50C-94FF5FC079D7}"/>
          </ac:picMkLst>
        </pc:picChg>
      </pc:sldChg>
      <pc:sldChg chg="addSp delSp modSp add del mod ord">
        <pc:chgData name="Mercedes Ines Fevre Obarrio" userId="6fb2dee4-8e4e-4822-a49e-3a51528433d8" providerId="ADAL" clId="{8EF21168-EE52-4A2B-B9EE-2757DC34DC29}" dt="2023-10-17T12:12:52.680" v="4395" actId="47"/>
        <pc:sldMkLst>
          <pc:docMk/>
          <pc:sldMk cId="469164707" sldId="282"/>
        </pc:sldMkLst>
        <pc:spChg chg="del">
          <ac:chgData name="Mercedes Ines Fevre Obarrio" userId="6fb2dee4-8e4e-4822-a49e-3a51528433d8" providerId="ADAL" clId="{8EF21168-EE52-4A2B-B9EE-2757DC34DC29}" dt="2023-10-17T11:21:44.688" v="4007" actId="478"/>
          <ac:spMkLst>
            <pc:docMk/>
            <pc:sldMk cId="469164707" sldId="282"/>
            <ac:spMk id="2" creationId="{AB2DE06C-D10D-EFD7-204D-61A33914A49A}"/>
          </ac:spMkLst>
        </pc:spChg>
        <pc:spChg chg="del">
          <ac:chgData name="Mercedes Ines Fevre Obarrio" userId="6fb2dee4-8e4e-4822-a49e-3a51528433d8" providerId="ADAL" clId="{8EF21168-EE52-4A2B-B9EE-2757DC34DC29}" dt="2023-10-17T11:21:39.396" v="4003" actId="478"/>
          <ac:spMkLst>
            <pc:docMk/>
            <pc:sldMk cId="469164707" sldId="282"/>
            <ac:spMk id="3" creationId="{0AB74208-E5C7-F0F4-9BC2-6396C1478E36}"/>
          </ac:spMkLst>
        </pc:spChg>
        <pc:spChg chg="del">
          <ac:chgData name="Mercedes Ines Fevre Obarrio" userId="6fb2dee4-8e4e-4822-a49e-3a51528433d8" providerId="ADAL" clId="{8EF21168-EE52-4A2B-B9EE-2757DC34DC29}" dt="2023-10-17T11:21:43.566" v="4006" actId="478"/>
          <ac:spMkLst>
            <pc:docMk/>
            <pc:sldMk cId="469164707" sldId="282"/>
            <ac:spMk id="4" creationId="{37845AC9-B82E-D455-D757-42A469A1CCBF}"/>
          </ac:spMkLst>
        </pc:spChg>
        <pc:spChg chg="add del mod">
          <ac:chgData name="Mercedes Ines Fevre Obarrio" userId="6fb2dee4-8e4e-4822-a49e-3a51528433d8" providerId="ADAL" clId="{8EF21168-EE52-4A2B-B9EE-2757DC34DC29}" dt="2023-10-17T11:21:51.738" v="4010"/>
          <ac:spMkLst>
            <pc:docMk/>
            <pc:sldMk cId="469164707" sldId="282"/>
            <ac:spMk id="5" creationId="{9AF48BD0-CED7-08F9-538F-6C306F3772FA}"/>
          </ac:spMkLst>
        </pc:spChg>
        <pc:spChg chg="del">
          <ac:chgData name="Mercedes Ines Fevre Obarrio" userId="6fb2dee4-8e4e-4822-a49e-3a51528433d8" providerId="ADAL" clId="{8EF21168-EE52-4A2B-B9EE-2757DC34DC29}" dt="2023-10-17T11:21:42.711" v="4005" actId="478"/>
          <ac:spMkLst>
            <pc:docMk/>
            <pc:sldMk cId="469164707" sldId="282"/>
            <ac:spMk id="7" creationId="{A1FB073A-C05F-4C9D-60CC-AF2E14703A10}"/>
          </ac:spMkLst>
        </pc:spChg>
        <pc:spChg chg="del">
          <ac:chgData name="Mercedes Ines Fevre Obarrio" userId="6fb2dee4-8e4e-4822-a49e-3a51528433d8" providerId="ADAL" clId="{8EF21168-EE52-4A2B-B9EE-2757DC34DC29}" dt="2023-10-17T11:21:40.887" v="4004" actId="478"/>
          <ac:spMkLst>
            <pc:docMk/>
            <pc:sldMk cId="469164707" sldId="282"/>
            <ac:spMk id="15" creationId="{C8472374-A331-452A-6E47-578FCAB17D60}"/>
          </ac:spMkLst>
        </pc:spChg>
        <pc:spChg chg="del">
          <ac:chgData name="Mercedes Ines Fevre Obarrio" userId="6fb2dee4-8e4e-4822-a49e-3a51528433d8" providerId="ADAL" clId="{8EF21168-EE52-4A2B-B9EE-2757DC34DC29}" dt="2023-10-17T11:21:46.782" v="4008" actId="478"/>
          <ac:spMkLst>
            <pc:docMk/>
            <pc:sldMk cId="469164707" sldId="282"/>
            <ac:spMk id="17" creationId="{5321CBF3-A569-0435-8172-B39EBD16AB3F}"/>
          </ac:spMkLst>
        </pc:spChg>
        <pc:spChg chg="mod">
          <ac:chgData name="Mercedes Ines Fevre Obarrio" userId="6fb2dee4-8e4e-4822-a49e-3a51528433d8" providerId="ADAL" clId="{8EF21168-EE52-4A2B-B9EE-2757DC34DC29}" dt="2023-10-17T11:21:34.722" v="4002" actId="20577"/>
          <ac:spMkLst>
            <pc:docMk/>
            <pc:sldMk cId="469164707" sldId="282"/>
            <ac:spMk id="111" creationId="{00000000-0000-0000-0000-000000000000}"/>
          </ac:spMkLst>
        </pc:spChg>
      </pc:sldChg>
      <pc:sldChg chg="addSp delSp modSp add mod">
        <pc:chgData name="Mercedes Ines Fevre Obarrio" userId="6fb2dee4-8e4e-4822-a49e-3a51528433d8" providerId="ADAL" clId="{8EF21168-EE52-4A2B-B9EE-2757DC34DC29}" dt="2023-10-17T19:40:30.790" v="8699" actId="1076"/>
        <pc:sldMkLst>
          <pc:docMk/>
          <pc:sldMk cId="1680098338" sldId="283"/>
        </pc:sldMkLst>
        <pc:spChg chg="mod">
          <ac:chgData name="Mercedes Ines Fevre Obarrio" userId="6fb2dee4-8e4e-4822-a49e-3a51528433d8" providerId="ADAL" clId="{8EF21168-EE52-4A2B-B9EE-2757DC34DC29}" dt="2023-10-17T19:40:25.369" v="8698" actId="1076"/>
          <ac:spMkLst>
            <pc:docMk/>
            <pc:sldMk cId="1680098338" sldId="283"/>
            <ac:spMk id="3" creationId="{8B43F3FC-EF35-BE26-98AA-B7259E4ACC2F}"/>
          </ac:spMkLst>
        </pc:spChg>
        <pc:spChg chg="del">
          <ac:chgData name="Mercedes Ines Fevre Obarrio" userId="6fb2dee4-8e4e-4822-a49e-3a51528433d8" providerId="ADAL" clId="{8EF21168-EE52-4A2B-B9EE-2757DC34DC29}" dt="2023-10-17T16:05:01.745" v="4605" actId="478"/>
          <ac:spMkLst>
            <pc:docMk/>
            <pc:sldMk cId="1680098338" sldId="283"/>
            <ac:spMk id="5" creationId="{B583C7B0-E174-7FE8-3416-AADCF6B9CAE9}"/>
          </ac:spMkLst>
        </pc:spChg>
        <pc:spChg chg="mod">
          <ac:chgData name="Mercedes Ines Fevre Obarrio" userId="6fb2dee4-8e4e-4822-a49e-3a51528433d8" providerId="ADAL" clId="{8EF21168-EE52-4A2B-B9EE-2757DC34DC29}" dt="2023-10-17T19:40:30.790" v="8699" actId="1076"/>
          <ac:spMkLst>
            <pc:docMk/>
            <pc:sldMk cId="1680098338" sldId="283"/>
            <ac:spMk id="6" creationId="{156EDBA0-2413-90E0-FDC7-ABB964CE6490}"/>
          </ac:spMkLst>
        </pc:spChg>
        <pc:spChg chg="mod">
          <ac:chgData name="Mercedes Ines Fevre Obarrio" userId="6fb2dee4-8e4e-4822-a49e-3a51528433d8" providerId="ADAL" clId="{8EF21168-EE52-4A2B-B9EE-2757DC34DC29}" dt="2023-10-17T19:37:00.618" v="8666" actId="313"/>
          <ac:spMkLst>
            <pc:docMk/>
            <pc:sldMk cId="1680098338" sldId="283"/>
            <ac:spMk id="8" creationId="{8B89B00A-9530-1A0A-B061-BA49FEA0F2D4}"/>
          </ac:spMkLst>
        </pc:spChg>
        <pc:spChg chg="add mod">
          <ac:chgData name="Mercedes Ines Fevre Obarrio" userId="6fb2dee4-8e4e-4822-a49e-3a51528433d8" providerId="ADAL" clId="{8EF21168-EE52-4A2B-B9EE-2757DC34DC29}" dt="2023-10-17T16:05:29.179" v="4612" actId="20577"/>
          <ac:spMkLst>
            <pc:docMk/>
            <pc:sldMk cId="1680098338" sldId="283"/>
            <ac:spMk id="9" creationId="{4F73968C-91B8-49E1-8B16-96ADF12D55D2}"/>
          </ac:spMkLst>
        </pc:spChg>
        <pc:spChg chg="add mod">
          <ac:chgData name="Mercedes Ines Fevre Obarrio" userId="6fb2dee4-8e4e-4822-a49e-3a51528433d8" providerId="ADAL" clId="{8EF21168-EE52-4A2B-B9EE-2757DC34DC29}" dt="2023-10-17T19:34:35.133" v="8628" actId="20577"/>
          <ac:spMkLst>
            <pc:docMk/>
            <pc:sldMk cId="1680098338" sldId="283"/>
            <ac:spMk id="10" creationId="{F330054E-A595-A6A5-BEFF-95C4B6F14D47}"/>
          </ac:spMkLst>
        </pc:spChg>
      </pc:sldChg>
      <pc:sldChg chg="addSp delSp modSp add del mod">
        <pc:chgData name="Mercedes Ines Fevre Obarrio" userId="6fb2dee4-8e4e-4822-a49e-3a51528433d8" providerId="ADAL" clId="{8EF21168-EE52-4A2B-B9EE-2757DC34DC29}" dt="2023-10-17T15:42:46.377" v="4426" actId="47"/>
        <pc:sldMkLst>
          <pc:docMk/>
          <pc:sldMk cId="1777766672" sldId="284"/>
        </pc:sldMkLst>
        <pc:spChg chg="add del mod">
          <ac:chgData name="Mercedes Ines Fevre Obarrio" userId="6fb2dee4-8e4e-4822-a49e-3a51528433d8" providerId="ADAL" clId="{8EF21168-EE52-4A2B-B9EE-2757DC34DC29}" dt="2023-10-17T15:42:30.115" v="4400" actId="478"/>
          <ac:spMkLst>
            <pc:docMk/>
            <pc:sldMk cId="1777766672" sldId="284"/>
            <ac:spMk id="3" creationId="{FC6776FF-1732-7E01-B9F2-BB35A539FF61}"/>
          </ac:spMkLst>
        </pc:spChg>
        <pc:spChg chg="mod">
          <ac:chgData name="Mercedes Ines Fevre Obarrio" userId="6fb2dee4-8e4e-4822-a49e-3a51528433d8" providerId="ADAL" clId="{8EF21168-EE52-4A2B-B9EE-2757DC34DC29}" dt="2023-10-17T15:42:40.090" v="4422" actId="20577"/>
          <ac:spMkLst>
            <pc:docMk/>
            <pc:sldMk cId="1777766672" sldId="284"/>
            <ac:spMk id="909" creationId="{00000000-0000-0000-0000-000000000000}"/>
          </ac:spMkLst>
        </pc:spChg>
        <pc:spChg chg="del">
          <ac:chgData name="Mercedes Ines Fevre Obarrio" userId="6fb2dee4-8e4e-4822-a49e-3a51528433d8" providerId="ADAL" clId="{8EF21168-EE52-4A2B-B9EE-2757DC34DC29}" dt="2023-10-17T15:42:20.432" v="4397" actId="478"/>
          <ac:spMkLst>
            <pc:docMk/>
            <pc:sldMk cId="1777766672" sldId="284"/>
            <ac:spMk id="910" creationId="{00000000-0000-0000-0000-000000000000}"/>
          </ac:spMkLst>
        </pc:spChg>
        <pc:spChg chg="del">
          <ac:chgData name="Mercedes Ines Fevre Obarrio" userId="6fb2dee4-8e4e-4822-a49e-3a51528433d8" providerId="ADAL" clId="{8EF21168-EE52-4A2B-B9EE-2757DC34DC29}" dt="2023-10-17T15:42:24.584" v="4398" actId="478"/>
          <ac:spMkLst>
            <pc:docMk/>
            <pc:sldMk cId="1777766672" sldId="284"/>
            <ac:spMk id="911" creationId="{00000000-0000-0000-0000-000000000000}"/>
          </ac:spMkLst>
        </pc:spChg>
        <pc:spChg chg="del">
          <ac:chgData name="Mercedes Ines Fevre Obarrio" userId="6fb2dee4-8e4e-4822-a49e-3a51528433d8" providerId="ADAL" clId="{8EF21168-EE52-4A2B-B9EE-2757DC34DC29}" dt="2023-10-17T15:42:29.264" v="4399" actId="478"/>
          <ac:spMkLst>
            <pc:docMk/>
            <pc:sldMk cId="1777766672" sldId="284"/>
            <ac:spMk id="912" creationId="{00000000-0000-0000-0000-000000000000}"/>
          </ac:spMkLst>
        </pc:spChg>
      </pc:sldChg>
      <pc:sldChg chg="modSp add del mod ord">
        <pc:chgData name="Mercedes Ines Fevre Obarrio" userId="6fb2dee4-8e4e-4822-a49e-3a51528433d8" providerId="ADAL" clId="{8EF21168-EE52-4A2B-B9EE-2757DC34DC29}" dt="2023-10-17T20:14:04.265" v="9603" actId="20577"/>
        <pc:sldMkLst>
          <pc:docMk/>
          <pc:sldMk cId="0" sldId="285"/>
        </pc:sldMkLst>
        <pc:spChg chg="mod">
          <ac:chgData name="Mercedes Ines Fevre Obarrio" userId="6fb2dee4-8e4e-4822-a49e-3a51528433d8" providerId="ADAL" clId="{8EF21168-EE52-4A2B-B9EE-2757DC34DC29}" dt="2023-10-17T20:14:04.265" v="9603" actId="20577"/>
          <ac:spMkLst>
            <pc:docMk/>
            <pc:sldMk cId="0" sldId="285"/>
            <ac:spMk id="4" creationId="{00CF71DB-61FB-30A8-8237-D67B6E8632BF}"/>
          </ac:spMkLst>
        </pc:spChg>
      </pc:sldChg>
      <pc:sldChg chg="modSp add del mod ord">
        <pc:chgData name="Mercedes Ines Fevre Obarrio" userId="6fb2dee4-8e4e-4822-a49e-3a51528433d8" providerId="ADAL" clId="{8EF21168-EE52-4A2B-B9EE-2757DC34DC29}" dt="2023-10-17T20:15:24.662" v="9624" actId="20577"/>
        <pc:sldMkLst>
          <pc:docMk/>
          <pc:sldMk cId="4001548085" sldId="286"/>
        </pc:sldMkLst>
        <pc:spChg chg="mod">
          <ac:chgData name="Mercedes Ines Fevre Obarrio" userId="6fb2dee4-8e4e-4822-a49e-3a51528433d8" providerId="ADAL" clId="{8EF21168-EE52-4A2B-B9EE-2757DC34DC29}" dt="2023-10-17T20:15:24.662" v="9624" actId="20577"/>
          <ac:spMkLst>
            <pc:docMk/>
            <pc:sldMk cId="4001548085" sldId="286"/>
            <ac:spMk id="4" creationId="{00CF71DB-61FB-30A8-8237-D67B6E8632BF}"/>
          </ac:spMkLst>
        </pc:spChg>
      </pc:sldChg>
      <pc:sldChg chg="addSp modSp add del mod ord">
        <pc:chgData name="Mercedes Ines Fevre Obarrio" userId="6fb2dee4-8e4e-4822-a49e-3a51528433d8" providerId="ADAL" clId="{8EF21168-EE52-4A2B-B9EE-2757DC34DC29}" dt="2023-10-17T20:16:15.697" v="9643" actId="6549"/>
        <pc:sldMkLst>
          <pc:docMk/>
          <pc:sldMk cId="1297317666" sldId="287"/>
        </pc:sldMkLst>
        <pc:spChg chg="add mod">
          <ac:chgData name="Mercedes Ines Fevre Obarrio" userId="6fb2dee4-8e4e-4822-a49e-3a51528433d8" providerId="ADAL" clId="{8EF21168-EE52-4A2B-B9EE-2757DC34DC29}" dt="2023-10-17T18:35:36.858" v="8101" actId="1076"/>
          <ac:spMkLst>
            <pc:docMk/>
            <pc:sldMk cId="1297317666" sldId="287"/>
            <ac:spMk id="3" creationId="{70652934-F074-299E-7DEB-5FFFBD6B8F26}"/>
          </ac:spMkLst>
        </pc:spChg>
        <pc:spChg chg="mod">
          <ac:chgData name="Mercedes Ines Fevre Obarrio" userId="6fb2dee4-8e4e-4822-a49e-3a51528433d8" providerId="ADAL" clId="{8EF21168-EE52-4A2B-B9EE-2757DC34DC29}" dt="2023-10-17T20:16:15.697" v="9643" actId="6549"/>
          <ac:spMkLst>
            <pc:docMk/>
            <pc:sldMk cId="1297317666" sldId="287"/>
            <ac:spMk id="4" creationId="{00CF71DB-61FB-30A8-8237-D67B6E8632BF}"/>
          </ac:spMkLst>
        </pc:spChg>
      </pc:sldChg>
      <pc:sldChg chg="modSp add del mod">
        <pc:chgData name="Mercedes Ines Fevre Obarrio" userId="6fb2dee4-8e4e-4822-a49e-3a51528433d8" providerId="ADAL" clId="{8EF21168-EE52-4A2B-B9EE-2757DC34DC29}" dt="2023-10-17T15:51:40.142" v="4504" actId="47"/>
        <pc:sldMkLst>
          <pc:docMk/>
          <pc:sldMk cId="1175966794" sldId="288"/>
        </pc:sldMkLst>
        <pc:spChg chg="mod">
          <ac:chgData name="Mercedes Ines Fevre Obarrio" userId="6fb2dee4-8e4e-4822-a49e-3a51528433d8" providerId="ADAL" clId="{8EF21168-EE52-4A2B-B9EE-2757DC34DC29}" dt="2023-10-17T15:50:20.682" v="4502" actId="20577"/>
          <ac:spMkLst>
            <pc:docMk/>
            <pc:sldMk cId="1175966794" sldId="288"/>
            <ac:spMk id="2" creationId="{1EA31546-0437-F1F6-512A-1A34B9F31B2C}"/>
          </ac:spMkLst>
        </pc:spChg>
      </pc:sldChg>
      <pc:sldChg chg="add del">
        <pc:chgData name="Mercedes Ines Fevre Obarrio" userId="6fb2dee4-8e4e-4822-a49e-3a51528433d8" providerId="ADAL" clId="{8EF21168-EE52-4A2B-B9EE-2757DC34DC29}" dt="2023-10-17T15:51:40.142" v="4504" actId="47"/>
        <pc:sldMkLst>
          <pc:docMk/>
          <pc:sldMk cId="4090474647" sldId="289"/>
        </pc:sldMkLst>
      </pc:sldChg>
      <pc:sldChg chg="modSp add mod ord">
        <pc:chgData name="Mercedes Ines Fevre Obarrio" userId="6fb2dee4-8e4e-4822-a49e-3a51528433d8" providerId="ADAL" clId="{8EF21168-EE52-4A2B-B9EE-2757DC34DC29}" dt="2023-10-17T20:18:52.912" v="9711" actId="20577"/>
        <pc:sldMkLst>
          <pc:docMk/>
          <pc:sldMk cId="2533587283" sldId="290"/>
        </pc:sldMkLst>
        <pc:spChg chg="mod">
          <ac:chgData name="Mercedes Ines Fevre Obarrio" userId="6fb2dee4-8e4e-4822-a49e-3a51528433d8" providerId="ADAL" clId="{8EF21168-EE52-4A2B-B9EE-2757DC34DC29}" dt="2023-10-17T15:51:49.176" v="4514" actId="20577"/>
          <ac:spMkLst>
            <pc:docMk/>
            <pc:sldMk cId="2533587283" sldId="290"/>
            <ac:spMk id="2" creationId="{1EA31546-0437-F1F6-512A-1A34B9F31B2C}"/>
          </ac:spMkLst>
        </pc:spChg>
        <pc:spChg chg="mod">
          <ac:chgData name="Mercedes Ines Fevre Obarrio" userId="6fb2dee4-8e4e-4822-a49e-3a51528433d8" providerId="ADAL" clId="{8EF21168-EE52-4A2B-B9EE-2757DC34DC29}" dt="2023-10-17T20:18:52.912" v="9711" actId="20577"/>
          <ac:spMkLst>
            <pc:docMk/>
            <pc:sldMk cId="2533587283" sldId="290"/>
            <ac:spMk id="3" creationId="{A17C54C4-98E4-4935-7D63-4E111454372C}"/>
          </ac:spMkLst>
        </pc:spChg>
        <pc:spChg chg="mod">
          <ac:chgData name="Mercedes Ines Fevre Obarrio" userId="6fb2dee4-8e4e-4822-a49e-3a51528433d8" providerId="ADAL" clId="{8EF21168-EE52-4A2B-B9EE-2757DC34DC29}" dt="2023-10-17T18:35:27.626" v="8099" actId="20577"/>
          <ac:spMkLst>
            <pc:docMk/>
            <pc:sldMk cId="2533587283" sldId="290"/>
            <ac:spMk id="4" creationId="{1A250E74-2B5B-614D-A883-738A398090C3}"/>
          </ac:spMkLst>
        </pc:spChg>
      </pc:sldChg>
      <pc:sldChg chg="add mod ord modShow">
        <pc:chgData name="Mercedes Ines Fevre Obarrio" userId="6fb2dee4-8e4e-4822-a49e-3a51528433d8" providerId="ADAL" clId="{8EF21168-EE52-4A2B-B9EE-2757DC34DC29}" dt="2023-10-17T18:35:51.934" v="8103"/>
        <pc:sldMkLst>
          <pc:docMk/>
          <pc:sldMk cId="3402410302" sldId="291"/>
        </pc:sldMkLst>
      </pc:sldChg>
      <pc:sldChg chg="delSp add del mod">
        <pc:chgData name="Mercedes Ines Fevre Obarrio" userId="6fb2dee4-8e4e-4822-a49e-3a51528433d8" providerId="ADAL" clId="{8EF21168-EE52-4A2B-B9EE-2757DC34DC29}" dt="2023-10-17T19:41:08.240" v="8700" actId="47"/>
        <pc:sldMkLst>
          <pc:docMk/>
          <pc:sldMk cId="3698937213" sldId="292"/>
        </pc:sldMkLst>
        <pc:spChg chg="del">
          <ac:chgData name="Mercedes Ines Fevre Obarrio" userId="6fb2dee4-8e4e-4822-a49e-3a51528433d8" providerId="ADAL" clId="{8EF21168-EE52-4A2B-B9EE-2757DC34DC29}" dt="2023-10-17T16:12:37.481" v="4621" actId="478"/>
          <ac:spMkLst>
            <pc:docMk/>
            <pc:sldMk cId="3698937213" sldId="292"/>
            <ac:spMk id="3" creationId="{8B43F3FC-EF35-BE26-98AA-B7259E4ACC2F}"/>
          </ac:spMkLst>
        </pc:spChg>
        <pc:spChg chg="del">
          <ac:chgData name="Mercedes Ines Fevre Obarrio" userId="6fb2dee4-8e4e-4822-a49e-3a51528433d8" providerId="ADAL" clId="{8EF21168-EE52-4A2B-B9EE-2757DC34DC29}" dt="2023-10-17T16:12:41.800" v="4624" actId="478"/>
          <ac:spMkLst>
            <pc:docMk/>
            <pc:sldMk cId="3698937213" sldId="292"/>
            <ac:spMk id="6" creationId="{156EDBA0-2413-90E0-FDC7-ABB964CE6490}"/>
          </ac:spMkLst>
        </pc:spChg>
        <pc:spChg chg="del">
          <ac:chgData name="Mercedes Ines Fevre Obarrio" userId="6fb2dee4-8e4e-4822-a49e-3a51528433d8" providerId="ADAL" clId="{8EF21168-EE52-4A2B-B9EE-2757DC34DC29}" dt="2023-10-17T16:12:38.535" v="4622" actId="478"/>
          <ac:spMkLst>
            <pc:docMk/>
            <pc:sldMk cId="3698937213" sldId="292"/>
            <ac:spMk id="7" creationId="{F97DE797-6B07-FF80-62E0-294EC3D154F6}"/>
          </ac:spMkLst>
        </pc:spChg>
        <pc:spChg chg="del">
          <ac:chgData name="Mercedes Ines Fevre Obarrio" userId="6fb2dee4-8e4e-4822-a49e-3a51528433d8" providerId="ADAL" clId="{8EF21168-EE52-4A2B-B9EE-2757DC34DC29}" dt="2023-10-17T16:12:40.122" v="4623" actId="478"/>
          <ac:spMkLst>
            <pc:docMk/>
            <pc:sldMk cId="3698937213" sldId="292"/>
            <ac:spMk id="8" creationId="{8B89B00A-9530-1A0A-B061-BA49FEA0F2D4}"/>
          </ac:spMkLst>
        </pc:spChg>
      </pc:sldChg>
      <pc:sldChg chg="delSp modSp new mod">
        <pc:chgData name="Mercedes Ines Fevre Obarrio" userId="6fb2dee4-8e4e-4822-a49e-3a51528433d8" providerId="ADAL" clId="{8EF21168-EE52-4A2B-B9EE-2757DC34DC29}" dt="2023-10-17T20:09:06.927" v="9551" actId="255"/>
        <pc:sldMkLst>
          <pc:docMk/>
          <pc:sldMk cId="4145992747" sldId="293"/>
        </pc:sldMkLst>
        <pc:spChg chg="mod">
          <ac:chgData name="Mercedes Ines Fevre Obarrio" userId="6fb2dee4-8e4e-4822-a49e-3a51528433d8" providerId="ADAL" clId="{8EF21168-EE52-4A2B-B9EE-2757DC34DC29}" dt="2023-10-17T20:09:06.927" v="9551" actId="255"/>
          <ac:spMkLst>
            <pc:docMk/>
            <pc:sldMk cId="4145992747" sldId="293"/>
            <ac:spMk id="2" creationId="{DD6022EA-0DD1-A348-E0C0-712E93B9A86F}"/>
          </ac:spMkLst>
        </pc:spChg>
        <pc:spChg chg="del">
          <ac:chgData name="Mercedes Ines Fevre Obarrio" userId="6fb2dee4-8e4e-4822-a49e-3a51528433d8" providerId="ADAL" clId="{8EF21168-EE52-4A2B-B9EE-2757DC34DC29}" dt="2023-10-17T16:11:39.679" v="4620" actId="478"/>
          <ac:spMkLst>
            <pc:docMk/>
            <pc:sldMk cId="4145992747" sldId="293"/>
            <ac:spMk id="3" creationId="{652866ED-A12A-F225-8FEC-F5F8F8909093}"/>
          </ac:spMkLst>
        </pc:spChg>
      </pc:sldChg>
      <pc:sldChg chg="modSp add mod ord">
        <pc:chgData name="Mercedes Ines Fevre Obarrio" userId="6fb2dee4-8e4e-4822-a49e-3a51528433d8" providerId="ADAL" clId="{8EF21168-EE52-4A2B-B9EE-2757DC34DC29}" dt="2023-10-17T20:10:29.760" v="9567" actId="20577"/>
        <pc:sldMkLst>
          <pc:docMk/>
          <pc:sldMk cId="3186710379" sldId="294"/>
        </pc:sldMkLst>
        <pc:spChg chg="mod">
          <ac:chgData name="Mercedes Ines Fevre Obarrio" userId="6fb2dee4-8e4e-4822-a49e-3a51528433d8" providerId="ADAL" clId="{8EF21168-EE52-4A2B-B9EE-2757DC34DC29}" dt="2023-10-17T20:05:10.390" v="9493" actId="20577"/>
          <ac:spMkLst>
            <pc:docMk/>
            <pc:sldMk cId="3186710379" sldId="294"/>
            <ac:spMk id="111" creationId="{00000000-0000-0000-0000-000000000000}"/>
          </ac:spMkLst>
        </pc:spChg>
        <pc:spChg chg="mod">
          <ac:chgData name="Mercedes Ines Fevre Obarrio" userId="6fb2dee4-8e4e-4822-a49e-3a51528433d8" providerId="ADAL" clId="{8EF21168-EE52-4A2B-B9EE-2757DC34DC29}" dt="2023-10-17T20:10:29.760" v="9567" actId="20577"/>
          <ac:spMkLst>
            <pc:docMk/>
            <pc:sldMk cId="3186710379" sldId="294"/>
            <ac:spMk id="112" creationId="{00000000-0000-0000-0000-000000000000}"/>
          </ac:spMkLst>
        </pc:spChg>
      </pc:sldChg>
      <pc:sldChg chg="modSp add mod ord">
        <pc:chgData name="Mercedes Ines Fevre Obarrio" userId="6fb2dee4-8e4e-4822-a49e-3a51528433d8" providerId="ADAL" clId="{8EF21168-EE52-4A2B-B9EE-2757DC34DC29}" dt="2023-10-17T20:05:05.687" v="9492" actId="20577"/>
        <pc:sldMkLst>
          <pc:docMk/>
          <pc:sldMk cId="2891576699" sldId="295"/>
        </pc:sldMkLst>
        <pc:spChg chg="mod">
          <ac:chgData name="Mercedes Ines Fevre Obarrio" userId="6fb2dee4-8e4e-4822-a49e-3a51528433d8" providerId="ADAL" clId="{8EF21168-EE52-4A2B-B9EE-2757DC34DC29}" dt="2023-10-17T20:05:05.687" v="9492" actId="20577"/>
          <ac:spMkLst>
            <pc:docMk/>
            <pc:sldMk cId="2891576699" sldId="295"/>
            <ac:spMk id="111" creationId="{00000000-0000-0000-0000-000000000000}"/>
          </ac:spMkLst>
        </pc:spChg>
      </pc:sldChg>
      <pc:sldChg chg="add del">
        <pc:chgData name="Mercedes Ines Fevre Obarrio" userId="6fb2dee4-8e4e-4822-a49e-3a51528433d8" providerId="ADAL" clId="{8EF21168-EE52-4A2B-B9EE-2757DC34DC29}" dt="2023-10-17T16:16:25.866" v="4672" actId="47"/>
        <pc:sldMkLst>
          <pc:docMk/>
          <pc:sldMk cId="964545902" sldId="296"/>
        </pc:sldMkLst>
      </pc:sldChg>
      <pc:sldChg chg="add">
        <pc:chgData name="Mercedes Ines Fevre Obarrio" userId="6fb2dee4-8e4e-4822-a49e-3a51528433d8" providerId="ADAL" clId="{8EF21168-EE52-4A2B-B9EE-2757DC34DC29}" dt="2023-10-17T16:17:21.312" v="4676"/>
        <pc:sldMkLst>
          <pc:docMk/>
          <pc:sldMk cId="1856781728" sldId="296"/>
        </pc:sldMkLst>
      </pc:sldChg>
      <pc:sldChg chg="add del">
        <pc:chgData name="Mercedes Ines Fevre Obarrio" userId="6fb2dee4-8e4e-4822-a49e-3a51528433d8" providerId="ADAL" clId="{8EF21168-EE52-4A2B-B9EE-2757DC34DC29}" dt="2023-10-17T16:52:20.680" v="5477" actId="47"/>
        <pc:sldMkLst>
          <pc:docMk/>
          <pc:sldMk cId="1126763413" sldId="297"/>
        </pc:sldMkLst>
      </pc:sldChg>
      <pc:sldChg chg="addSp delSp modSp add mod">
        <pc:chgData name="Mercedes Ines Fevre Obarrio" userId="6fb2dee4-8e4e-4822-a49e-3a51528433d8" providerId="ADAL" clId="{8EF21168-EE52-4A2B-B9EE-2757DC34DC29}" dt="2023-10-17T17:06:24.077" v="6376" actId="478"/>
        <pc:sldMkLst>
          <pc:docMk/>
          <pc:sldMk cId="1140135599" sldId="297"/>
        </pc:sldMkLst>
        <pc:spChg chg="add mod">
          <ac:chgData name="Mercedes Ines Fevre Obarrio" userId="6fb2dee4-8e4e-4822-a49e-3a51528433d8" providerId="ADAL" clId="{8EF21168-EE52-4A2B-B9EE-2757DC34DC29}" dt="2023-10-17T16:54:02.819" v="5635" actId="20577"/>
          <ac:spMkLst>
            <pc:docMk/>
            <pc:sldMk cId="1140135599" sldId="297"/>
            <ac:spMk id="2" creationId="{7658BB27-8780-6895-74F9-22E018DE2D41}"/>
          </ac:spMkLst>
        </pc:spChg>
        <pc:spChg chg="add mod">
          <ac:chgData name="Mercedes Ines Fevre Obarrio" userId="6fb2dee4-8e4e-4822-a49e-3a51528433d8" providerId="ADAL" clId="{8EF21168-EE52-4A2B-B9EE-2757DC34DC29}" dt="2023-10-17T16:55:36.293" v="5744" actId="14100"/>
          <ac:spMkLst>
            <pc:docMk/>
            <pc:sldMk cId="1140135599" sldId="297"/>
            <ac:spMk id="3" creationId="{F062FE47-DEBF-421F-F703-497E60863D6F}"/>
          </ac:spMkLst>
        </pc:spChg>
        <pc:spChg chg="add mod">
          <ac:chgData name="Mercedes Ines Fevre Obarrio" userId="6fb2dee4-8e4e-4822-a49e-3a51528433d8" providerId="ADAL" clId="{8EF21168-EE52-4A2B-B9EE-2757DC34DC29}" dt="2023-10-17T16:56:09.046" v="5801" actId="21"/>
          <ac:spMkLst>
            <pc:docMk/>
            <pc:sldMk cId="1140135599" sldId="297"/>
            <ac:spMk id="4" creationId="{AC5DE677-282F-4D30-BBD6-DCC41689E92B}"/>
          </ac:spMkLst>
        </pc:spChg>
        <pc:spChg chg="add mod">
          <ac:chgData name="Mercedes Ines Fevre Obarrio" userId="6fb2dee4-8e4e-4822-a49e-3a51528433d8" providerId="ADAL" clId="{8EF21168-EE52-4A2B-B9EE-2757DC34DC29}" dt="2023-10-17T16:56:20.134" v="5803" actId="1076"/>
          <ac:spMkLst>
            <pc:docMk/>
            <pc:sldMk cId="1140135599" sldId="297"/>
            <ac:spMk id="5" creationId="{55FBF46D-788C-C7E1-E443-DF8FAFDEA76B}"/>
          </ac:spMkLst>
        </pc:spChg>
        <pc:spChg chg="add mod">
          <ac:chgData name="Mercedes Ines Fevre Obarrio" userId="6fb2dee4-8e4e-4822-a49e-3a51528433d8" providerId="ADAL" clId="{8EF21168-EE52-4A2B-B9EE-2757DC34DC29}" dt="2023-10-17T16:56:23.868" v="5805" actId="1076"/>
          <ac:spMkLst>
            <pc:docMk/>
            <pc:sldMk cId="1140135599" sldId="297"/>
            <ac:spMk id="6" creationId="{C97D48CD-95CB-A3A0-641A-07119F76F2F1}"/>
          </ac:spMkLst>
        </pc:spChg>
        <pc:spChg chg="add mod">
          <ac:chgData name="Mercedes Ines Fevre Obarrio" userId="6fb2dee4-8e4e-4822-a49e-3a51528433d8" providerId="ADAL" clId="{8EF21168-EE52-4A2B-B9EE-2757DC34DC29}" dt="2023-10-17T16:56:26.899" v="5807" actId="1076"/>
          <ac:spMkLst>
            <pc:docMk/>
            <pc:sldMk cId="1140135599" sldId="297"/>
            <ac:spMk id="7" creationId="{F7161530-0B6F-C78F-9181-AF2D08E5CF21}"/>
          </ac:spMkLst>
        </pc:spChg>
        <pc:spChg chg="add mod">
          <ac:chgData name="Mercedes Ines Fevre Obarrio" userId="6fb2dee4-8e4e-4822-a49e-3a51528433d8" providerId="ADAL" clId="{8EF21168-EE52-4A2B-B9EE-2757DC34DC29}" dt="2023-10-17T16:56:52.769" v="5862" actId="1076"/>
          <ac:spMkLst>
            <pc:docMk/>
            <pc:sldMk cId="1140135599" sldId="297"/>
            <ac:spMk id="8" creationId="{435C6FCD-C1E3-7A08-C418-1379248DC73C}"/>
          </ac:spMkLst>
        </pc:spChg>
        <pc:spChg chg="add mod">
          <ac:chgData name="Mercedes Ines Fevre Obarrio" userId="6fb2dee4-8e4e-4822-a49e-3a51528433d8" providerId="ADAL" clId="{8EF21168-EE52-4A2B-B9EE-2757DC34DC29}" dt="2023-10-17T17:06:15.714" v="6375" actId="20577"/>
          <ac:spMkLst>
            <pc:docMk/>
            <pc:sldMk cId="1140135599" sldId="297"/>
            <ac:spMk id="9" creationId="{44D4EB43-BEB4-8CEF-9502-115AB12CE1F4}"/>
          </ac:spMkLst>
        </pc:spChg>
        <pc:spChg chg="add mod">
          <ac:chgData name="Mercedes Ines Fevre Obarrio" userId="6fb2dee4-8e4e-4822-a49e-3a51528433d8" providerId="ADAL" clId="{8EF21168-EE52-4A2B-B9EE-2757DC34DC29}" dt="2023-10-17T17:00:56.217" v="5963" actId="1076"/>
          <ac:spMkLst>
            <pc:docMk/>
            <pc:sldMk cId="1140135599" sldId="297"/>
            <ac:spMk id="10" creationId="{6ED0CDB6-7B01-6D67-2408-2DF4199165AF}"/>
          </ac:spMkLst>
        </pc:spChg>
        <pc:spChg chg="add mod">
          <ac:chgData name="Mercedes Ines Fevre Obarrio" userId="6fb2dee4-8e4e-4822-a49e-3a51528433d8" providerId="ADAL" clId="{8EF21168-EE52-4A2B-B9EE-2757DC34DC29}" dt="2023-10-17T17:03:28.706" v="6133" actId="20577"/>
          <ac:spMkLst>
            <pc:docMk/>
            <pc:sldMk cId="1140135599" sldId="297"/>
            <ac:spMk id="11" creationId="{98FF47E7-2994-E9DC-C6A7-76ECF28BC524}"/>
          </ac:spMkLst>
        </pc:spChg>
        <pc:spChg chg="del">
          <ac:chgData name="Mercedes Ines Fevre Obarrio" userId="6fb2dee4-8e4e-4822-a49e-3a51528433d8" providerId="ADAL" clId="{8EF21168-EE52-4A2B-B9EE-2757DC34DC29}" dt="2023-10-17T16:52:52.165" v="5506" actId="478"/>
          <ac:spMkLst>
            <pc:docMk/>
            <pc:sldMk cId="1140135599" sldId="297"/>
            <ac:spMk id="12" creationId="{39266A43-BB58-C0D3-717E-004BAAF9755E}"/>
          </ac:spMkLst>
        </pc:spChg>
        <pc:spChg chg="del">
          <ac:chgData name="Mercedes Ines Fevre Obarrio" userId="6fb2dee4-8e4e-4822-a49e-3a51528433d8" providerId="ADAL" clId="{8EF21168-EE52-4A2B-B9EE-2757DC34DC29}" dt="2023-10-17T16:52:52.165" v="5506" actId="478"/>
          <ac:spMkLst>
            <pc:docMk/>
            <pc:sldMk cId="1140135599" sldId="297"/>
            <ac:spMk id="13" creationId="{B3257D83-0453-F38E-E22F-BB70D5A719DF}"/>
          </ac:spMkLst>
        </pc:spChg>
        <pc:spChg chg="del">
          <ac:chgData name="Mercedes Ines Fevre Obarrio" userId="6fb2dee4-8e4e-4822-a49e-3a51528433d8" providerId="ADAL" clId="{8EF21168-EE52-4A2B-B9EE-2757DC34DC29}" dt="2023-10-17T16:52:52.165" v="5506" actId="478"/>
          <ac:spMkLst>
            <pc:docMk/>
            <pc:sldMk cId="1140135599" sldId="297"/>
            <ac:spMk id="14" creationId="{4870475B-6CDE-DDCB-6E3B-FE62E73377BB}"/>
          </ac:spMkLst>
        </pc:spChg>
        <pc:spChg chg="del">
          <ac:chgData name="Mercedes Ines Fevre Obarrio" userId="6fb2dee4-8e4e-4822-a49e-3a51528433d8" providerId="ADAL" clId="{8EF21168-EE52-4A2B-B9EE-2757DC34DC29}" dt="2023-10-17T16:52:52.165" v="5506" actId="478"/>
          <ac:spMkLst>
            <pc:docMk/>
            <pc:sldMk cId="1140135599" sldId="297"/>
            <ac:spMk id="15" creationId="{1BE0B59E-730C-FEE1-45C5-B3296C4630A6}"/>
          </ac:spMkLst>
        </pc:spChg>
        <pc:spChg chg="del">
          <ac:chgData name="Mercedes Ines Fevre Obarrio" userId="6fb2dee4-8e4e-4822-a49e-3a51528433d8" providerId="ADAL" clId="{8EF21168-EE52-4A2B-B9EE-2757DC34DC29}" dt="2023-10-17T16:52:52.165" v="5506" actId="478"/>
          <ac:spMkLst>
            <pc:docMk/>
            <pc:sldMk cId="1140135599" sldId="297"/>
            <ac:spMk id="16" creationId="{B4B7E361-D326-1113-F12A-DE458D62A3D3}"/>
          </ac:spMkLst>
        </pc:spChg>
        <pc:spChg chg="del">
          <ac:chgData name="Mercedes Ines Fevre Obarrio" userId="6fb2dee4-8e4e-4822-a49e-3a51528433d8" providerId="ADAL" clId="{8EF21168-EE52-4A2B-B9EE-2757DC34DC29}" dt="2023-10-17T16:52:52.165" v="5506" actId="478"/>
          <ac:spMkLst>
            <pc:docMk/>
            <pc:sldMk cId="1140135599" sldId="297"/>
            <ac:spMk id="17" creationId="{2A85288D-5E22-20AA-43DA-5F5BC7A564A6}"/>
          </ac:spMkLst>
        </pc:spChg>
        <pc:spChg chg="del">
          <ac:chgData name="Mercedes Ines Fevre Obarrio" userId="6fb2dee4-8e4e-4822-a49e-3a51528433d8" providerId="ADAL" clId="{8EF21168-EE52-4A2B-B9EE-2757DC34DC29}" dt="2023-10-17T16:52:52.165" v="5506" actId="478"/>
          <ac:spMkLst>
            <pc:docMk/>
            <pc:sldMk cId="1140135599" sldId="297"/>
            <ac:spMk id="18" creationId="{0319F8A0-A5F4-667D-2141-E3B3EC35C694}"/>
          </ac:spMkLst>
        </pc:spChg>
        <pc:spChg chg="del">
          <ac:chgData name="Mercedes Ines Fevre Obarrio" userId="6fb2dee4-8e4e-4822-a49e-3a51528433d8" providerId="ADAL" clId="{8EF21168-EE52-4A2B-B9EE-2757DC34DC29}" dt="2023-10-17T16:52:52.165" v="5506" actId="478"/>
          <ac:spMkLst>
            <pc:docMk/>
            <pc:sldMk cId="1140135599" sldId="297"/>
            <ac:spMk id="19" creationId="{A716D8C8-A16C-2468-C3AF-D652A1362002}"/>
          </ac:spMkLst>
        </pc:spChg>
        <pc:spChg chg="del">
          <ac:chgData name="Mercedes Ines Fevre Obarrio" userId="6fb2dee4-8e4e-4822-a49e-3a51528433d8" providerId="ADAL" clId="{8EF21168-EE52-4A2B-B9EE-2757DC34DC29}" dt="2023-10-17T16:52:52.165" v="5506" actId="478"/>
          <ac:spMkLst>
            <pc:docMk/>
            <pc:sldMk cId="1140135599" sldId="297"/>
            <ac:spMk id="20" creationId="{064476FE-E126-D9D9-E6E1-B54B55B663AA}"/>
          </ac:spMkLst>
        </pc:spChg>
        <pc:spChg chg="del">
          <ac:chgData name="Mercedes Ines Fevre Obarrio" userId="6fb2dee4-8e4e-4822-a49e-3a51528433d8" providerId="ADAL" clId="{8EF21168-EE52-4A2B-B9EE-2757DC34DC29}" dt="2023-10-17T16:52:52.165" v="5506" actId="478"/>
          <ac:spMkLst>
            <pc:docMk/>
            <pc:sldMk cId="1140135599" sldId="297"/>
            <ac:spMk id="21" creationId="{81A6AA91-FBAC-759C-4188-C2A961AAD267}"/>
          </ac:spMkLst>
        </pc:spChg>
        <pc:spChg chg="del">
          <ac:chgData name="Mercedes Ines Fevre Obarrio" userId="6fb2dee4-8e4e-4822-a49e-3a51528433d8" providerId="ADAL" clId="{8EF21168-EE52-4A2B-B9EE-2757DC34DC29}" dt="2023-10-17T16:52:52.165" v="5506" actId="478"/>
          <ac:spMkLst>
            <pc:docMk/>
            <pc:sldMk cId="1140135599" sldId="297"/>
            <ac:spMk id="23" creationId="{DB844881-2DA9-EA73-134E-86B02BDAFFB8}"/>
          </ac:spMkLst>
        </pc:spChg>
        <pc:spChg chg="del">
          <ac:chgData name="Mercedes Ines Fevre Obarrio" userId="6fb2dee4-8e4e-4822-a49e-3a51528433d8" providerId="ADAL" clId="{8EF21168-EE52-4A2B-B9EE-2757DC34DC29}" dt="2023-10-17T16:52:52.165" v="5506" actId="478"/>
          <ac:spMkLst>
            <pc:docMk/>
            <pc:sldMk cId="1140135599" sldId="297"/>
            <ac:spMk id="24" creationId="{FD6E3D39-0C88-A874-C5D2-AF724C76F312}"/>
          </ac:spMkLst>
        </pc:spChg>
        <pc:spChg chg="del">
          <ac:chgData name="Mercedes Ines Fevre Obarrio" userId="6fb2dee4-8e4e-4822-a49e-3a51528433d8" providerId="ADAL" clId="{8EF21168-EE52-4A2B-B9EE-2757DC34DC29}" dt="2023-10-17T16:52:52.165" v="5506" actId="478"/>
          <ac:spMkLst>
            <pc:docMk/>
            <pc:sldMk cId="1140135599" sldId="297"/>
            <ac:spMk id="25" creationId="{0B31759B-FEF0-CCCD-5C16-CE740872AE79}"/>
          </ac:spMkLst>
        </pc:spChg>
        <pc:spChg chg="add del">
          <ac:chgData name="Mercedes Ines Fevre Obarrio" userId="6fb2dee4-8e4e-4822-a49e-3a51528433d8" providerId="ADAL" clId="{8EF21168-EE52-4A2B-B9EE-2757DC34DC29}" dt="2023-10-17T17:02:35.905" v="6066" actId="22"/>
          <ac:spMkLst>
            <pc:docMk/>
            <pc:sldMk cId="1140135599" sldId="297"/>
            <ac:spMk id="26" creationId="{6C36D3E9-070F-62B2-68BE-F196C637D39F}"/>
          </ac:spMkLst>
        </pc:spChg>
        <pc:spChg chg="del">
          <ac:chgData name="Mercedes Ines Fevre Obarrio" userId="6fb2dee4-8e4e-4822-a49e-3a51528433d8" providerId="ADAL" clId="{8EF21168-EE52-4A2B-B9EE-2757DC34DC29}" dt="2023-10-17T16:52:52.165" v="5506" actId="478"/>
          <ac:spMkLst>
            <pc:docMk/>
            <pc:sldMk cId="1140135599" sldId="297"/>
            <ac:spMk id="27" creationId="{9936BEEF-2E32-8B97-58DA-B70336551845}"/>
          </ac:spMkLst>
        </pc:spChg>
        <pc:spChg chg="del">
          <ac:chgData name="Mercedes Ines Fevre Obarrio" userId="6fb2dee4-8e4e-4822-a49e-3a51528433d8" providerId="ADAL" clId="{8EF21168-EE52-4A2B-B9EE-2757DC34DC29}" dt="2023-10-17T16:52:52.165" v="5506" actId="478"/>
          <ac:spMkLst>
            <pc:docMk/>
            <pc:sldMk cId="1140135599" sldId="297"/>
            <ac:spMk id="28" creationId="{30B03561-E6C2-2435-96E1-96CB0F0FBB4C}"/>
          </ac:spMkLst>
        </pc:spChg>
        <pc:spChg chg="del">
          <ac:chgData name="Mercedes Ines Fevre Obarrio" userId="6fb2dee4-8e4e-4822-a49e-3a51528433d8" providerId="ADAL" clId="{8EF21168-EE52-4A2B-B9EE-2757DC34DC29}" dt="2023-10-17T16:52:52.165" v="5506" actId="478"/>
          <ac:spMkLst>
            <pc:docMk/>
            <pc:sldMk cId="1140135599" sldId="297"/>
            <ac:spMk id="29" creationId="{89108465-7B86-3CDD-6584-10D1AEC7660D}"/>
          </ac:spMkLst>
        </pc:spChg>
        <pc:spChg chg="del">
          <ac:chgData name="Mercedes Ines Fevre Obarrio" userId="6fb2dee4-8e4e-4822-a49e-3a51528433d8" providerId="ADAL" clId="{8EF21168-EE52-4A2B-B9EE-2757DC34DC29}" dt="2023-10-17T16:52:52.165" v="5506" actId="478"/>
          <ac:spMkLst>
            <pc:docMk/>
            <pc:sldMk cId="1140135599" sldId="297"/>
            <ac:spMk id="30" creationId="{E87494BF-EFC8-C31B-C9A6-1055EBB86258}"/>
          </ac:spMkLst>
        </pc:spChg>
        <pc:spChg chg="del">
          <ac:chgData name="Mercedes Ines Fevre Obarrio" userId="6fb2dee4-8e4e-4822-a49e-3a51528433d8" providerId="ADAL" clId="{8EF21168-EE52-4A2B-B9EE-2757DC34DC29}" dt="2023-10-17T16:52:52.165" v="5506" actId="478"/>
          <ac:spMkLst>
            <pc:docMk/>
            <pc:sldMk cId="1140135599" sldId="297"/>
            <ac:spMk id="31" creationId="{5357D02E-F92C-5778-CB95-1AC3339AD28A}"/>
          </ac:spMkLst>
        </pc:spChg>
        <pc:spChg chg="del">
          <ac:chgData name="Mercedes Ines Fevre Obarrio" userId="6fb2dee4-8e4e-4822-a49e-3a51528433d8" providerId="ADAL" clId="{8EF21168-EE52-4A2B-B9EE-2757DC34DC29}" dt="2023-10-17T16:52:52.165" v="5506" actId="478"/>
          <ac:spMkLst>
            <pc:docMk/>
            <pc:sldMk cId="1140135599" sldId="297"/>
            <ac:spMk id="32" creationId="{374A57B8-0C19-05E7-7549-FE6CED1B58F3}"/>
          </ac:spMkLst>
        </pc:spChg>
        <pc:spChg chg="add mod">
          <ac:chgData name="Mercedes Ines Fevre Obarrio" userId="6fb2dee4-8e4e-4822-a49e-3a51528433d8" providerId="ADAL" clId="{8EF21168-EE52-4A2B-B9EE-2757DC34DC29}" dt="2023-10-17T17:04:46.069" v="6353" actId="20577"/>
          <ac:spMkLst>
            <pc:docMk/>
            <pc:sldMk cId="1140135599" sldId="297"/>
            <ac:spMk id="33" creationId="{5937726A-BF00-3903-68FD-CF3F96AEDAC2}"/>
          </ac:spMkLst>
        </pc:spChg>
        <pc:spChg chg="del">
          <ac:chgData name="Mercedes Ines Fevre Obarrio" userId="6fb2dee4-8e4e-4822-a49e-3a51528433d8" providerId="ADAL" clId="{8EF21168-EE52-4A2B-B9EE-2757DC34DC29}" dt="2023-10-17T16:52:52.165" v="5506" actId="478"/>
          <ac:spMkLst>
            <pc:docMk/>
            <pc:sldMk cId="1140135599" sldId="297"/>
            <ac:spMk id="34" creationId="{3B118018-864D-32DD-7FB0-43DEF04D59A5}"/>
          </ac:spMkLst>
        </pc:spChg>
        <pc:spChg chg="del">
          <ac:chgData name="Mercedes Ines Fevre Obarrio" userId="6fb2dee4-8e4e-4822-a49e-3a51528433d8" providerId="ADAL" clId="{8EF21168-EE52-4A2B-B9EE-2757DC34DC29}" dt="2023-10-17T16:52:52.165" v="5506" actId="478"/>
          <ac:spMkLst>
            <pc:docMk/>
            <pc:sldMk cId="1140135599" sldId="297"/>
            <ac:spMk id="35" creationId="{1794FD14-46E9-ECF2-562E-C2682F423FC5}"/>
          </ac:spMkLst>
        </pc:spChg>
        <pc:spChg chg="del">
          <ac:chgData name="Mercedes Ines Fevre Obarrio" userId="6fb2dee4-8e4e-4822-a49e-3a51528433d8" providerId="ADAL" clId="{8EF21168-EE52-4A2B-B9EE-2757DC34DC29}" dt="2023-10-17T16:52:52.165" v="5506" actId="478"/>
          <ac:spMkLst>
            <pc:docMk/>
            <pc:sldMk cId="1140135599" sldId="297"/>
            <ac:spMk id="36" creationId="{9AF633C7-C213-A0E2-57D4-6FF2440DFE5A}"/>
          </ac:spMkLst>
        </pc:spChg>
        <pc:spChg chg="del">
          <ac:chgData name="Mercedes Ines Fevre Obarrio" userId="6fb2dee4-8e4e-4822-a49e-3a51528433d8" providerId="ADAL" clId="{8EF21168-EE52-4A2B-B9EE-2757DC34DC29}" dt="2023-10-17T16:52:52.165" v="5506" actId="478"/>
          <ac:spMkLst>
            <pc:docMk/>
            <pc:sldMk cId="1140135599" sldId="297"/>
            <ac:spMk id="37" creationId="{E9FCCA08-2B53-D933-0B91-EAB960D041BE}"/>
          </ac:spMkLst>
        </pc:spChg>
        <pc:spChg chg="del">
          <ac:chgData name="Mercedes Ines Fevre Obarrio" userId="6fb2dee4-8e4e-4822-a49e-3a51528433d8" providerId="ADAL" clId="{8EF21168-EE52-4A2B-B9EE-2757DC34DC29}" dt="2023-10-17T16:52:52.165" v="5506" actId="478"/>
          <ac:spMkLst>
            <pc:docMk/>
            <pc:sldMk cId="1140135599" sldId="297"/>
            <ac:spMk id="38" creationId="{BA9D89C9-B158-0672-35F3-7C70CB89707A}"/>
          </ac:spMkLst>
        </pc:spChg>
        <pc:spChg chg="del">
          <ac:chgData name="Mercedes Ines Fevre Obarrio" userId="6fb2dee4-8e4e-4822-a49e-3a51528433d8" providerId="ADAL" clId="{8EF21168-EE52-4A2B-B9EE-2757DC34DC29}" dt="2023-10-17T16:52:52.165" v="5506" actId="478"/>
          <ac:spMkLst>
            <pc:docMk/>
            <pc:sldMk cId="1140135599" sldId="297"/>
            <ac:spMk id="43" creationId="{F7D04A03-1745-149B-22D2-893C5A38E75B}"/>
          </ac:spMkLst>
        </pc:spChg>
        <pc:spChg chg="del">
          <ac:chgData name="Mercedes Ines Fevre Obarrio" userId="6fb2dee4-8e4e-4822-a49e-3a51528433d8" providerId="ADAL" clId="{8EF21168-EE52-4A2B-B9EE-2757DC34DC29}" dt="2023-10-17T16:52:52.165" v="5506" actId="478"/>
          <ac:spMkLst>
            <pc:docMk/>
            <pc:sldMk cId="1140135599" sldId="297"/>
            <ac:spMk id="44" creationId="{5D432971-2D4B-A1A6-BBB0-510C0B6AFA76}"/>
          </ac:spMkLst>
        </pc:spChg>
        <pc:spChg chg="del">
          <ac:chgData name="Mercedes Ines Fevre Obarrio" userId="6fb2dee4-8e4e-4822-a49e-3a51528433d8" providerId="ADAL" clId="{8EF21168-EE52-4A2B-B9EE-2757DC34DC29}" dt="2023-10-17T16:52:52.165" v="5506" actId="478"/>
          <ac:spMkLst>
            <pc:docMk/>
            <pc:sldMk cId="1140135599" sldId="297"/>
            <ac:spMk id="45" creationId="{164BDA68-5F88-A601-3DB5-44BE13404675}"/>
          </ac:spMkLst>
        </pc:spChg>
        <pc:spChg chg="del">
          <ac:chgData name="Mercedes Ines Fevre Obarrio" userId="6fb2dee4-8e4e-4822-a49e-3a51528433d8" providerId="ADAL" clId="{8EF21168-EE52-4A2B-B9EE-2757DC34DC29}" dt="2023-10-17T16:52:52.165" v="5506" actId="478"/>
          <ac:spMkLst>
            <pc:docMk/>
            <pc:sldMk cId="1140135599" sldId="297"/>
            <ac:spMk id="46" creationId="{506A5426-C38C-9333-942F-6FA13FA2A05C}"/>
          </ac:spMkLst>
        </pc:spChg>
        <pc:spChg chg="del">
          <ac:chgData name="Mercedes Ines Fevre Obarrio" userId="6fb2dee4-8e4e-4822-a49e-3a51528433d8" providerId="ADAL" clId="{8EF21168-EE52-4A2B-B9EE-2757DC34DC29}" dt="2023-10-17T16:52:52.165" v="5506" actId="478"/>
          <ac:spMkLst>
            <pc:docMk/>
            <pc:sldMk cId="1140135599" sldId="297"/>
            <ac:spMk id="47" creationId="{16F5BE11-5801-F7D0-FF8D-FAA8BBE91EDF}"/>
          </ac:spMkLst>
        </pc:spChg>
        <pc:spChg chg="del">
          <ac:chgData name="Mercedes Ines Fevre Obarrio" userId="6fb2dee4-8e4e-4822-a49e-3a51528433d8" providerId="ADAL" clId="{8EF21168-EE52-4A2B-B9EE-2757DC34DC29}" dt="2023-10-17T16:52:52.165" v="5506" actId="478"/>
          <ac:spMkLst>
            <pc:docMk/>
            <pc:sldMk cId="1140135599" sldId="297"/>
            <ac:spMk id="48" creationId="{86A53772-E917-C45D-CE25-CFE42FCC04D5}"/>
          </ac:spMkLst>
        </pc:spChg>
        <pc:spChg chg="del">
          <ac:chgData name="Mercedes Ines Fevre Obarrio" userId="6fb2dee4-8e4e-4822-a49e-3a51528433d8" providerId="ADAL" clId="{8EF21168-EE52-4A2B-B9EE-2757DC34DC29}" dt="2023-10-17T16:52:52.165" v="5506" actId="478"/>
          <ac:spMkLst>
            <pc:docMk/>
            <pc:sldMk cId="1140135599" sldId="297"/>
            <ac:spMk id="49" creationId="{470A0C36-D598-561B-9213-380802BC8F08}"/>
          </ac:spMkLst>
        </pc:spChg>
        <pc:spChg chg="del">
          <ac:chgData name="Mercedes Ines Fevre Obarrio" userId="6fb2dee4-8e4e-4822-a49e-3a51528433d8" providerId="ADAL" clId="{8EF21168-EE52-4A2B-B9EE-2757DC34DC29}" dt="2023-10-17T16:52:52.165" v="5506" actId="478"/>
          <ac:spMkLst>
            <pc:docMk/>
            <pc:sldMk cId="1140135599" sldId="297"/>
            <ac:spMk id="50" creationId="{45EFDAF6-B8E7-6C04-3B25-C78260FBAE3F}"/>
          </ac:spMkLst>
        </pc:spChg>
        <pc:spChg chg="del">
          <ac:chgData name="Mercedes Ines Fevre Obarrio" userId="6fb2dee4-8e4e-4822-a49e-3a51528433d8" providerId="ADAL" clId="{8EF21168-EE52-4A2B-B9EE-2757DC34DC29}" dt="2023-10-17T16:52:52.165" v="5506" actId="478"/>
          <ac:spMkLst>
            <pc:docMk/>
            <pc:sldMk cId="1140135599" sldId="297"/>
            <ac:spMk id="51" creationId="{BECB118A-14A1-2515-706D-ABAA1BB5563F}"/>
          </ac:spMkLst>
        </pc:spChg>
        <pc:spChg chg="del">
          <ac:chgData name="Mercedes Ines Fevre Obarrio" userId="6fb2dee4-8e4e-4822-a49e-3a51528433d8" providerId="ADAL" clId="{8EF21168-EE52-4A2B-B9EE-2757DC34DC29}" dt="2023-10-17T16:52:52.165" v="5506" actId="478"/>
          <ac:spMkLst>
            <pc:docMk/>
            <pc:sldMk cId="1140135599" sldId="297"/>
            <ac:spMk id="52" creationId="{3DE11FAC-C4D1-A54A-9312-F2588A0F2110}"/>
          </ac:spMkLst>
        </pc:spChg>
        <pc:spChg chg="del">
          <ac:chgData name="Mercedes Ines Fevre Obarrio" userId="6fb2dee4-8e4e-4822-a49e-3a51528433d8" providerId="ADAL" clId="{8EF21168-EE52-4A2B-B9EE-2757DC34DC29}" dt="2023-10-17T16:52:52.165" v="5506" actId="478"/>
          <ac:spMkLst>
            <pc:docMk/>
            <pc:sldMk cId="1140135599" sldId="297"/>
            <ac:spMk id="53" creationId="{F6D7CAB6-4BA2-F922-EAD4-AF751BADB74F}"/>
          </ac:spMkLst>
        </pc:spChg>
        <pc:spChg chg="del">
          <ac:chgData name="Mercedes Ines Fevre Obarrio" userId="6fb2dee4-8e4e-4822-a49e-3a51528433d8" providerId="ADAL" clId="{8EF21168-EE52-4A2B-B9EE-2757DC34DC29}" dt="2023-10-17T16:52:52.165" v="5506" actId="478"/>
          <ac:spMkLst>
            <pc:docMk/>
            <pc:sldMk cId="1140135599" sldId="297"/>
            <ac:spMk id="54" creationId="{D66DAB2A-4B86-8D5E-7470-E4FBBD0901AB}"/>
          </ac:spMkLst>
        </pc:spChg>
        <pc:spChg chg="del">
          <ac:chgData name="Mercedes Ines Fevre Obarrio" userId="6fb2dee4-8e4e-4822-a49e-3a51528433d8" providerId="ADAL" clId="{8EF21168-EE52-4A2B-B9EE-2757DC34DC29}" dt="2023-10-17T16:52:52.165" v="5506" actId="478"/>
          <ac:spMkLst>
            <pc:docMk/>
            <pc:sldMk cId="1140135599" sldId="297"/>
            <ac:spMk id="55" creationId="{000D96FB-176E-1C64-FFD9-270712062201}"/>
          </ac:spMkLst>
        </pc:spChg>
        <pc:spChg chg="del">
          <ac:chgData name="Mercedes Ines Fevre Obarrio" userId="6fb2dee4-8e4e-4822-a49e-3a51528433d8" providerId="ADAL" clId="{8EF21168-EE52-4A2B-B9EE-2757DC34DC29}" dt="2023-10-17T16:52:52.165" v="5506" actId="478"/>
          <ac:spMkLst>
            <pc:docMk/>
            <pc:sldMk cId="1140135599" sldId="297"/>
            <ac:spMk id="56" creationId="{F5C42EB2-3930-43C4-AD26-F9D998A491C0}"/>
          </ac:spMkLst>
        </pc:spChg>
        <pc:spChg chg="del">
          <ac:chgData name="Mercedes Ines Fevre Obarrio" userId="6fb2dee4-8e4e-4822-a49e-3a51528433d8" providerId="ADAL" clId="{8EF21168-EE52-4A2B-B9EE-2757DC34DC29}" dt="2023-10-17T16:52:52.165" v="5506" actId="478"/>
          <ac:spMkLst>
            <pc:docMk/>
            <pc:sldMk cId="1140135599" sldId="297"/>
            <ac:spMk id="57" creationId="{4A968B25-080E-8596-3CCB-0CB7DFA642F8}"/>
          </ac:spMkLst>
        </pc:spChg>
        <pc:spChg chg="del">
          <ac:chgData name="Mercedes Ines Fevre Obarrio" userId="6fb2dee4-8e4e-4822-a49e-3a51528433d8" providerId="ADAL" clId="{8EF21168-EE52-4A2B-B9EE-2757DC34DC29}" dt="2023-10-17T16:52:52.165" v="5506" actId="478"/>
          <ac:spMkLst>
            <pc:docMk/>
            <pc:sldMk cId="1140135599" sldId="297"/>
            <ac:spMk id="58" creationId="{97C80A22-3073-1125-BA25-E2381027DA44}"/>
          </ac:spMkLst>
        </pc:spChg>
        <pc:spChg chg="del">
          <ac:chgData name="Mercedes Ines Fevre Obarrio" userId="6fb2dee4-8e4e-4822-a49e-3a51528433d8" providerId="ADAL" clId="{8EF21168-EE52-4A2B-B9EE-2757DC34DC29}" dt="2023-10-17T16:52:52.165" v="5506" actId="478"/>
          <ac:spMkLst>
            <pc:docMk/>
            <pc:sldMk cId="1140135599" sldId="297"/>
            <ac:spMk id="59" creationId="{7E334BAF-8F48-4207-0386-79885DC063D6}"/>
          </ac:spMkLst>
        </pc:spChg>
        <pc:spChg chg="del">
          <ac:chgData name="Mercedes Ines Fevre Obarrio" userId="6fb2dee4-8e4e-4822-a49e-3a51528433d8" providerId="ADAL" clId="{8EF21168-EE52-4A2B-B9EE-2757DC34DC29}" dt="2023-10-17T16:52:52.165" v="5506" actId="478"/>
          <ac:spMkLst>
            <pc:docMk/>
            <pc:sldMk cId="1140135599" sldId="297"/>
            <ac:spMk id="60" creationId="{74094D7E-EA29-1FBE-D8C0-881870850FDB}"/>
          </ac:spMkLst>
        </pc:spChg>
        <pc:spChg chg="del">
          <ac:chgData name="Mercedes Ines Fevre Obarrio" userId="6fb2dee4-8e4e-4822-a49e-3a51528433d8" providerId="ADAL" clId="{8EF21168-EE52-4A2B-B9EE-2757DC34DC29}" dt="2023-10-17T16:52:52.165" v="5506" actId="478"/>
          <ac:spMkLst>
            <pc:docMk/>
            <pc:sldMk cId="1140135599" sldId="297"/>
            <ac:spMk id="61" creationId="{A71ACDE6-E092-065A-4FF4-BCBAA7C04A79}"/>
          </ac:spMkLst>
        </pc:spChg>
        <pc:spChg chg="del">
          <ac:chgData name="Mercedes Ines Fevre Obarrio" userId="6fb2dee4-8e4e-4822-a49e-3a51528433d8" providerId="ADAL" clId="{8EF21168-EE52-4A2B-B9EE-2757DC34DC29}" dt="2023-10-17T16:52:52.165" v="5506" actId="478"/>
          <ac:spMkLst>
            <pc:docMk/>
            <pc:sldMk cId="1140135599" sldId="297"/>
            <ac:spMk id="62" creationId="{021E4531-50C8-FCE7-5CF8-D26B1F2BCBE3}"/>
          </ac:spMkLst>
        </pc:spChg>
        <pc:spChg chg="mod">
          <ac:chgData name="Mercedes Ines Fevre Obarrio" userId="6fb2dee4-8e4e-4822-a49e-3a51528433d8" providerId="ADAL" clId="{8EF21168-EE52-4A2B-B9EE-2757DC34DC29}" dt="2023-10-17T16:52:48.908" v="5505" actId="20577"/>
          <ac:spMkLst>
            <pc:docMk/>
            <pc:sldMk cId="1140135599" sldId="297"/>
            <ac:spMk id="135" creationId="{00000000-0000-0000-0000-000000000000}"/>
          </ac:spMkLst>
        </pc:spChg>
        <pc:spChg chg="del">
          <ac:chgData name="Mercedes Ines Fevre Obarrio" userId="6fb2dee4-8e4e-4822-a49e-3a51528433d8" providerId="ADAL" clId="{8EF21168-EE52-4A2B-B9EE-2757DC34DC29}" dt="2023-10-17T17:06:24.077" v="6376" actId="478"/>
          <ac:spMkLst>
            <pc:docMk/>
            <pc:sldMk cId="1140135599" sldId="297"/>
            <ac:spMk id="139" creationId="{00000000-0000-0000-0000-000000000000}"/>
          </ac:spMkLst>
        </pc:spChg>
      </pc:sldChg>
      <pc:sldChg chg="delSp modSp add mod ord">
        <pc:chgData name="Mercedes Ines Fevre Obarrio" userId="6fb2dee4-8e4e-4822-a49e-3a51528433d8" providerId="ADAL" clId="{8EF21168-EE52-4A2B-B9EE-2757DC34DC29}" dt="2023-10-17T20:08:35.777" v="9542" actId="6549"/>
        <pc:sldMkLst>
          <pc:docMk/>
          <pc:sldMk cId="816627666" sldId="298"/>
        </pc:sldMkLst>
        <pc:spChg chg="del">
          <ac:chgData name="Mercedes Ines Fevre Obarrio" userId="6fb2dee4-8e4e-4822-a49e-3a51528433d8" providerId="ADAL" clId="{8EF21168-EE52-4A2B-B9EE-2757DC34DC29}" dt="2023-10-17T18:40:18.780" v="8125" actId="478"/>
          <ac:spMkLst>
            <pc:docMk/>
            <pc:sldMk cId="816627666" sldId="298"/>
            <ac:spMk id="12" creationId="{39266A43-BB58-C0D3-717E-004BAAF9755E}"/>
          </ac:spMkLst>
        </pc:spChg>
        <pc:spChg chg="del">
          <ac:chgData name="Mercedes Ines Fevre Obarrio" userId="6fb2dee4-8e4e-4822-a49e-3a51528433d8" providerId="ADAL" clId="{8EF21168-EE52-4A2B-B9EE-2757DC34DC29}" dt="2023-10-17T18:40:18.780" v="8125" actId="478"/>
          <ac:spMkLst>
            <pc:docMk/>
            <pc:sldMk cId="816627666" sldId="298"/>
            <ac:spMk id="13" creationId="{B3257D83-0453-F38E-E22F-BB70D5A719DF}"/>
          </ac:spMkLst>
        </pc:spChg>
        <pc:spChg chg="del">
          <ac:chgData name="Mercedes Ines Fevre Obarrio" userId="6fb2dee4-8e4e-4822-a49e-3a51528433d8" providerId="ADAL" clId="{8EF21168-EE52-4A2B-B9EE-2757DC34DC29}" dt="2023-10-17T18:40:18.780" v="8125" actId="478"/>
          <ac:spMkLst>
            <pc:docMk/>
            <pc:sldMk cId="816627666" sldId="298"/>
            <ac:spMk id="14" creationId="{4870475B-6CDE-DDCB-6E3B-FE62E73377BB}"/>
          </ac:spMkLst>
        </pc:spChg>
        <pc:spChg chg="del">
          <ac:chgData name="Mercedes Ines Fevre Obarrio" userId="6fb2dee4-8e4e-4822-a49e-3a51528433d8" providerId="ADAL" clId="{8EF21168-EE52-4A2B-B9EE-2757DC34DC29}" dt="2023-10-17T18:40:18.780" v="8125" actId="478"/>
          <ac:spMkLst>
            <pc:docMk/>
            <pc:sldMk cId="816627666" sldId="298"/>
            <ac:spMk id="15" creationId="{1BE0B59E-730C-FEE1-45C5-B3296C4630A6}"/>
          </ac:spMkLst>
        </pc:spChg>
        <pc:spChg chg="mod">
          <ac:chgData name="Mercedes Ines Fevre Obarrio" userId="6fb2dee4-8e4e-4822-a49e-3a51528433d8" providerId="ADAL" clId="{8EF21168-EE52-4A2B-B9EE-2757DC34DC29}" dt="2023-10-17T20:08:35.777" v="9542" actId="6549"/>
          <ac:spMkLst>
            <pc:docMk/>
            <pc:sldMk cId="816627666" sldId="298"/>
            <ac:spMk id="16" creationId="{B4B7E361-D326-1113-F12A-DE458D62A3D3}"/>
          </ac:spMkLst>
        </pc:spChg>
        <pc:spChg chg="del">
          <ac:chgData name="Mercedes Ines Fevre Obarrio" userId="6fb2dee4-8e4e-4822-a49e-3a51528433d8" providerId="ADAL" clId="{8EF21168-EE52-4A2B-B9EE-2757DC34DC29}" dt="2023-10-17T18:40:18.780" v="8125" actId="478"/>
          <ac:spMkLst>
            <pc:docMk/>
            <pc:sldMk cId="816627666" sldId="298"/>
            <ac:spMk id="21" creationId="{81A6AA91-FBAC-759C-4188-C2A961AAD267}"/>
          </ac:spMkLst>
        </pc:spChg>
        <pc:spChg chg="mod">
          <ac:chgData name="Mercedes Ines Fevre Obarrio" userId="6fb2dee4-8e4e-4822-a49e-3a51528433d8" providerId="ADAL" clId="{8EF21168-EE52-4A2B-B9EE-2757DC34DC29}" dt="2023-10-17T20:05:02.766" v="9491" actId="20577"/>
          <ac:spMkLst>
            <pc:docMk/>
            <pc:sldMk cId="816627666" sldId="298"/>
            <ac:spMk id="135" creationId="{00000000-0000-0000-0000-000000000000}"/>
          </ac:spMkLst>
        </pc:spChg>
        <pc:spChg chg="del">
          <ac:chgData name="Mercedes Ines Fevre Obarrio" userId="6fb2dee4-8e4e-4822-a49e-3a51528433d8" providerId="ADAL" clId="{8EF21168-EE52-4A2B-B9EE-2757DC34DC29}" dt="2023-10-17T18:40:06.775" v="8124" actId="478"/>
          <ac:spMkLst>
            <pc:docMk/>
            <pc:sldMk cId="816627666" sldId="298"/>
            <ac:spMk id="139" creationId="{00000000-0000-0000-0000-000000000000}"/>
          </ac:spMkLst>
        </pc:spChg>
      </pc:sldChg>
      <pc:sldChg chg="add del">
        <pc:chgData name="Mercedes Ines Fevre Obarrio" userId="6fb2dee4-8e4e-4822-a49e-3a51528433d8" providerId="ADAL" clId="{8EF21168-EE52-4A2B-B9EE-2757DC34DC29}" dt="2023-10-17T17:48:43.541" v="7402" actId="2890"/>
        <pc:sldMkLst>
          <pc:docMk/>
          <pc:sldMk cId="730640548" sldId="299"/>
        </pc:sldMkLst>
      </pc:sldChg>
      <pc:sldChg chg="modSp add mod">
        <pc:chgData name="Mercedes Ines Fevre Obarrio" userId="6fb2dee4-8e4e-4822-a49e-3a51528433d8" providerId="ADAL" clId="{8EF21168-EE52-4A2B-B9EE-2757DC34DC29}" dt="2023-10-17T20:01:15.758" v="9359"/>
        <pc:sldMkLst>
          <pc:docMk/>
          <pc:sldMk cId="3444028206" sldId="299"/>
        </pc:sldMkLst>
        <pc:spChg chg="mod">
          <ac:chgData name="Mercedes Ines Fevre Obarrio" userId="6fb2dee4-8e4e-4822-a49e-3a51528433d8" providerId="ADAL" clId="{8EF21168-EE52-4A2B-B9EE-2757DC34DC29}" dt="2023-10-17T20:00:20.244" v="9329" actId="20577"/>
          <ac:spMkLst>
            <pc:docMk/>
            <pc:sldMk cId="3444028206" sldId="299"/>
            <ac:spMk id="574" creationId="{00000000-0000-0000-0000-000000000000}"/>
          </ac:spMkLst>
        </pc:spChg>
        <pc:spChg chg="mod">
          <ac:chgData name="Mercedes Ines Fevre Obarrio" userId="6fb2dee4-8e4e-4822-a49e-3a51528433d8" providerId="ADAL" clId="{8EF21168-EE52-4A2B-B9EE-2757DC34DC29}" dt="2023-10-17T20:01:15.758" v="9359"/>
          <ac:spMkLst>
            <pc:docMk/>
            <pc:sldMk cId="3444028206" sldId="299"/>
            <ac:spMk id="575" creationId="{00000000-0000-0000-0000-000000000000}"/>
          </ac:spMkLst>
        </pc:spChg>
      </pc:sldChg>
      <pc:sldChg chg="modSp add mod">
        <pc:chgData name="Mercedes Ines Fevre Obarrio" userId="6fb2dee4-8e4e-4822-a49e-3a51528433d8" providerId="ADAL" clId="{8EF21168-EE52-4A2B-B9EE-2757DC34DC29}" dt="2023-10-17T20:01:22.229" v="9362"/>
        <pc:sldMkLst>
          <pc:docMk/>
          <pc:sldMk cId="2541062498" sldId="300"/>
        </pc:sldMkLst>
        <pc:spChg chg="mod">
          <ac:chgData name="Mercedes Ines Fevre Obarrio" userId="6fb2dee4-8e4e-4822-a49e-3a51528433d8" providerId="ADAL" clId="{8EF21168-EE52-4A2B-B9EE-2757DC34DC29}" dt="2023-10-17T19:55:22.871" v="9216" actId="20577"/>
          <ac:spMkLst>
            <pc:docMk/>
            <pc:sldMk cId="2541062498" sldId="300"/>
            <ac:spMk id="582" creationId="{00000000-0000-0000-0000-000000000000}"/>
          </ac:spMkLst>
        </pc:spChg>
        <pc:spChg chg="mod">
          <ac:chgData name="Mercedes Ines Fevre Obarrio" userId="6fb2dee4-8e4e-4822-a49e-3a51528433d8" providerId="ADAL" clId="{8EF21168-EE52-4A2B-B9EE-2757DC34DC29}" dt="2023-10-17T20:01:22.229" v="9362"/>
          <ac:spMkLst>
            <pc:docMk/>
            <pc:sldMk cId="2541062498" sldId="300"/>
            <ac:spMk id="583" creationId="{00000000-0000-0000-0000-000000000000}"/>
          </ac:spMkLst>
        </pc:spChg>
      </pc:sldChg>
      <pc:sldChg chg="addSp modSp add mod">
        <pc:chgData name="Mercedes Ines Fevre Obarrio" userId="6fb2dee4-8e4e-4822-a49e-3a51528433d8" providerId="ADAL" clId="{8EF21168-EE52-4A2B-B9EE-2757DC34DC29}" dt="2023-10-17T20:08:16.415" v="9536" actId="1076"/>
        <pc:sldMkLst>
          <pc:docMk/>
          <pc:sldMk cId="3382420446" sldId="301"/>
        </pc:sldMkLst>
        <pc:spChg chg="mod">
          <ac:chgData name="Mercedes Ines Fevre Obarrio" userId="6fb2dee4-8e4e-4822-a49e-3a51528433d8" providerId="ADAL" clId="{8EF21168-EE52-4A2B-B9EE-2757DC34DC29}" dt="2023-10-17T20:07:21.304" v="9528" actId="20577"/>
          <ac:spMkLst>
            <pc:docMk/>
            <pc:sldMk cId="3382420446" sldId="301"/>
            <ac:spMk id="611" creationId="{00000000-0000-0000-0000-000000000000}"/>
          </ac:spMkLst>
        </pc:spChg>
        <pc:spChg chg="mod">
          <ac:chgData name="Mercedes Ines Fevre Obarrio" userId="6fb2dee4-8e4e-4822-a49e-3a51528433d8" providerId="ADAL" clId="{8EF21168-EE52-4A2B-B9EE-2757DC34DC29}" dt="2023-10-17T20:02:48.914" v="9422" actId="20577"/>
          <ac:spMkLst>
            <pc:docMk/>
            <pc:sldMk cId="3382420446" sldId="301"/>
            <ac:spMk id="635" creationId="{00000000-0000-0000-0000-000000000000}"/>
          </ac:spMkLst>
        </pc:spChg>
        <pc:spChg chg="mod">
          <ac:chgData name="Mercedes Ines Fevre Obarrio" userId="6fb2dee4-8e4e-4822-a49e-3a51528433d8" providerId="ADAL" clId="{8EF21168-EE52-4A2B-B9EE-2757DC34DC29}" dt="2023-10-17T20:02:15.384" v="9372" actId="1076"/>
          <ac:spMkLst>
            <pc:docMk/>
            <pc:sldMk cId="3382420446" sldId="301"/>
            <ac:spMk id="705" creationId="{00000000-0000-0000-0000-000000000000}"/>
          </ac:spMkLst>
        </pc:spChg>
        <pc:picChg chg="add mod">
          <ac:chgData name="Mercedes Ines Fevre Obarrio" userId="6fb2dee4-8e4e-4822-a49e-3a51528433d8" providerId="ADAL" clId="{8EF21168-EE52-4A2B-B9EE-2757DC34DC29}" dt="2023-10-17T20:08:16.415" v="9536" actId="1076"/>
          <ac:picMkLst>
            <pc:docMk/>
            <pc:sldMk cId="3382420446" sldId="301"/>
            <ac:picMk id="2" creationId="{73B1C795-0B27-7618-604A-613AA30EAFCD}"/>
          </ac:picMkLst>
        </pc:picChg>
      </pc:sldChg>
      <pc:sldChg chg="modSp add mod">
        <pc:chgData name="Mercedes Ines Fevre Obarrio" userId="6fb2dee4-8e4e-4822-a49e-3a51528433d8" providerId="ADAL" clId="{8EF21168-EE52-4A2B-B9EE-2757DC34DC29}" dt="2023-10-17T20:02:56.745" v="9423"/>
        <pc:sldMkLst>
          <pc:docMk/>
          <pc:sldMk cId="1799564461" sldId="302"/>
        </pc:sldMkLst>
        <pc:spChg chg="mod">
          <ac:chgData name="Mercedes Ines Fevre Obarrio" userId="6fb2dee4-8e4e-4822-a49e-3a51528433d8" providerId="ADAL" clId="{8EF21168-EE52-4A2B-B9EE-2757DC34DC29}" dt="2023-10-17T19:58:34.993" v="9287" actId="20577"/>
          <ac:spMkLst>
            <pc:docMk/>
            <pc:sldMk cId="1799564461" sldId="302"/>
            <ac:spMk id="31" creationId="{5357D02E-F92C-5778-CB95-1AC3339AD28A}"/>
          </ac:spMkLst>
        </pc:spChg>
        <pc:spChg chg="mod">
          <ac:chgData name="Mercedes Ines Fevre Obarrio" userId="6fb2dee4-8e4e-4822-a49e-3a51528433d8" providerId="ADAL" clId="{8EF21168-EE52-4A2B-B9EE-2757DC34DC29}" dt="2023-10-17T20:02:56.745" v="9423"/>
          <ac:spMkLst>
            <pc:docMk/>
            <pc:sldMk cId="1799564461" sldId="302"/>
            <ac:spMk id="135" creationId="{00000000-0000-0000-0000-000000000000}"/>
          </ac:spMkLst>
        </pc:spChg>
      </pc:sldChg>
      <pc:sldChg chg="delSp modSp add mod">
        <pc:chgData name="Mercedes Ines Fevre Obarrio" userId="6fb2dee4-8e4e-4822-a49e-3a51528433d8" providerId="ADAL" clId="{8EF21168-EE52-4A2B-B9EE-2757DC34DC29}" dt="2023-10-17T20:06:53.855" v="9524" actId="478"/>
        <pc:sldMkLst>
          <pc:docMk/>
          <pc:sldMk cId="377168775" sldId="303"/>
        </pc:sldMkLst>
        <pc:spChg chg="mod">
          <ac:chgData name="Mercedes Ines Fevre Obarrio" userId="6fb2dee4-8e4e-4822-a49e-3a51528433d8" providerId="ADAL" clId="{8EF21168-EE52-4A2B-B9EE-2757DC34DC29}" dt="2023-10-17T20:00:33.830" v="9335" actId="20577"/>
          <ac:spMkLst>
            <pc:docMk/>
            <pc:sldMk cId="377168775" sldId="303"/>
            <ac:spMk id="574" creationId="{00000000-0000-0000-0000-000000000000}"/>
          </ac:spMkLst>
        </pc:spChg>
        <pc:spChg chg="mod">
          <ac:chgData name="Mercedes Ines Fevre Obarrio" userId="6fb2dee4-8e4e-4822-a49e-3a51528433d8" providerId="ADAL" clId="{8EF21168-EE52-4A2B-B9EE-2757DC34DC29}" dt="2023-10-17T20:06:50.948" v="9523"/>
          <ac:spMkLst>
            <pc:docMk/>
            <pc:sldMk cId="377168775" sldId="303"/>
            <ac:spMk id="575" creationId="{00000000-0000-0000-0000-000000000000}"/>
          </ac:spMkLst>
        </pc:spChg>
        <pc:spChg chg="del">
          <ac:chgData name="Mercedes Ines Fevre Obarrio" userId="6fb2dee4-8e4e-4822-a49e-3a51528433d8" providerId="ADAL" clId="{8EF21168-EE52-4A2B-B9EE-2757DC34DC29}" dt="2023-10-17T20:06:53.855" v="9524" actId="478"/>
          <ac:spMkLst>
            <pc:docMk/>
            <pc:sldMk cId="377168775" sldId="303"/>
            <ac:spMk id="576" creationId="{00000000-0000-0000-0000-000000000000}"/>
          </ac:spMkLst>
        </pc:spChg>
      </pc:sldChg>
      <pc:sldChg chg="addSp delSp modSp add del mod ord">
        <pc:chgData name="Mercedes Ines Fevre Obarrio" userId="6fb2dee4-8e4e-4822-a49e-3a51528433d8" providerId="ADAL" clId="{8EF21168-EE52-4A2B-B9EE-2757DC34DC29}" dt="2023-10-17T19:30:15.792" v="8513" actId="47"/>
        <pc:sldMkLst>
          <pc:docMk/>
          <pc:sldMk cId="146209862" sldId="304"/>
        </pc:sldMkLst>
        <pc:spChg chg="del mod">
          <ac:chgData name="Mercedes Ines Fevre Obarrio" userId="6fb2dee4-8e4e-4822-a49e-3a51528433d8" providerId="ADAL" clId="{8EF21168-EE52-4A2B-B9EE-2757DC34DC29}" dt="2023-10-17T18:19:52.521" v="7729" actId="478"/>
          <ac:spMkLst>
            <pc:docMk/>
            <pc:sldMk cId="146209862" sldId="304"/>
            <ac:spMk id="582" creationId="{00000000-0000-0000-0000-000000000000}"/>
          </ac:spMkLst>
        </pc:spChg>
        <pc:picChg chg="add mod">
          <ac:chgData name="Mercedes Ines Fevre Obarrio" userId="6fb2dee4-8e4e-4822-a49e-3a51528433d8" providerId="ADAL" clId="{8EF21168-EE52-4A2B-B9EE-2757DC34DC29}" dt="2023-10-17T18:20:52.675" v="7740" actId="1076"/>
          <ac:picMkLst>
            <pc:docMk/>
            <pc:sldMk cId="146209862" sldId="304"/>
            <ac:picMk id="3" creationId="{1B0ACAEB-8544-6764-E409-D87BC073DCC2}"/>
          </ac:picMkLst>
        </pc:picChg>
      </pc:sldChg>
      <pc:sldChg chg="addSp delSp modSp add mod">
        <pc:chgData name="Mercedes Ines Fevre Obarrio" userId="6fb2dee4-8e4e-4822-a49e-3a51528433d8" providerId="ADAL" clId="{8EF21168-EE52-4A2B-B9EE-2757DC34DC29}" dt="2023-10-17T20:07:59.355" v="9532" actId="20577"/>
        <pc:sldMkLst>
          <pc:docMk/>
          <pc:sldMk cId="2770183258" sldId="305"/>
        </pc:sldMkLst>
        <pc:spChg chg="add mod">
          <ac:chgData name="Mercedes Ines Fevre Obarrio" userId="6fb2dee4-8e4e-4822-a49e-3a51528433d8" providerId="ADAL" clId="{8EF21168-EE52-4A2B-B9EE-2757DC34DC29}" dt="2023-10-17T18:21:16.847" v="7743" actId="571"/>
          <ac:spMkLst>
            <pc:docMk/>
            <pc:sldMk cId="2770183258" sldId="305"/>
            <ac:spMk id="2" creationId="{3991275F-2A32-4C2B-A699-B816F08B5FA8}"/>
          </ac:spMkLst>
        </pc:spChg>
        <pc:spChg chg="add del">
          <ac:chgData name="Mercedes Ines Fevre Obarrio" userId="6fb2dee4-8e4e-4822-a49e-3a51528433d8" providerId="ADAL" clId="{8EF21168-EE52-4A2B-B9EE-2757DC34DC29}" dt="2023-10-17T19:30:59.645" v="8529" actId="478"/>
          <ac:spMkLst>
            <pc:docMk/>
            <pc:sldMk cId="2770183258" sldId="305"/>
            <ac:spMk id="597" creationId="{00000000-0000-0000-0000-000000000000}"/>
          </ac:spMkLst>
        </pc:spChg>
        <pc:spChg chg="mod">
          <ac:chgData name="Mercedes Ines Fevre Obarrio" userId="6fb2dee4-8e4e-4822-a49e-3a51528433d8" providerId="ADAL" clId="{8EF21168-EE52-4A2B-B9EE-2757DC34DC29}" dt="2023-10-17T18:22:34.863" v="7783" actId="1076"/>
          <ac:spMkLst>
            <pc:docMk/>
            <pc:sldMk cId="2770183258" sldId="305"/>
            <ac:spMk id="599" creationId="{00000000-0000-0000-0000-000000000000}"/>
          </ac:spMkLst>
        </pc:spChg>
        <pc:spChg chg="mod">
          <ac:chgData name="Mercedes Ines Fevre Obarrio" userId="6fb2dee4-8e4e-4822-a49e-3a51528433d8" providerId="ADAL" clId="{8EF21168-EE52-4A2B-B9EE-2757DC34DC29}" dt="2023-10-17T18:21:39.266" v="7755" actId="20577"/>
          <ac:spMkLst>
            <pc:docMk/>
            <pc:sldMk cId="2770183258" sldId="305"/>
            <ac:spMk id="610" creationId="{00000000-0000-0000-0000-000000000000}"/>
          </ac:spMkLst>
        </pc:spChg>
        <pc:spChg chg="mod">
          <ac:chgData name="Mercedes Ines Fevre Obarrio" userId="6fb2dee4-8e4e-4822-a49e-3a51528433d8" providerId="ADAL" clId="{8EF21168-EE52-4A2B-B9EE-2757DC34DC29}" dt="2023-10-17T18:22:29.364" v="7782" actId="6549"/>
          <ac:spMkLst>
            <pc:docMk/>
            <pc:sldMk cId="2770183258" sldId="305"/>
            <ac:spMk id="621" creationId="{00000000-0000-0000-0000-000000000000}"/>
          </ac:spMkLst>
        </pc:spChg>
        <pc:spChg chg="mod">
          <ac:chgData name="Mercedes Ines Fevre Obarrio" userId="6fb2dee4-8e4e-4822-a49e-3a51528433d8" providerId="ADAL" clId="{8EF21168-EE52-4A2B-B9EE-2757DC34DC29}" dt="2023-10-17T18:21:43.649" v="7760" actId="20577"/>
          <ac:spMkLst>
            <pc:docMk/>
            <pc:sldMk cId="2770183258" sldId="305"/>
            <ac:spMk id="622" creationId="{00000000-0000-0000-0000-000000000000}"/>
          </ac:spMkLst>
        </pc:spChg>
        <pc:spChg chg="mod">
          <ac:chgData name="Mercedes Ines Fevre Obarrio" userId="6fb2dee4-8e4e-4822-a49e-3a51528433d8" providerId="ADAL" clId="{8EF21168-EE52-4A2B-B9EE-2757DC34DC29}" dt="2023-10-17T20:07:59.355" v="9532" actId="20577"/>
          <ac:spMkLst>
            <pc:docMk/>
            <pc:sldMk cId="2770183258" sldId="305"/>
            <ac:spMk id="635" creationId="{00000000-0000-0000-0000-000000000000}"/>
          </ac:spMkLst>
        </pc:spChg>
        <pc:spChg chg="del mod">
          <ac:chgData name="Mercedes Ines Fevre Obarrio" userId="6fb2dee4-8e4e-4822-a49e-3a51528433d8" providerId="ADAL" clId="{8EF21168-EE52-4A2B-B9EE-2757DC34DC29}" dt="2023-10-17T19:30:50.648" v="8520" actId="478"/>
          <ac:spMkLst>
            <pc:docMk/>
            <pc:sldMk cId="2770183258" sldId="305"/>
            <ac:spMk id="690" creationId="{00000000-0000-0000-0000-000000000000}"/>
          </ac:spMkLst>
        </pc:spChg>
        <pc:spChg chg="del mod">
          <ac:chgData name="Mercedes Ines Fevre Obarrio" userId="6fb2dee4-8e4e-4822-a49e-3a51528433d8" providerId="ADAL" clId="{8EF21168-EE52-4A2B-B9EE-2757DC34DC29}" dt="2023-10-17T19:30:53.283" v="8524" actId="478"/>
          <ac:spMkLst>
            <pc:docMk/>
            <pc:sldMk cId="2770183258" sldId="305"/>
            <ac:spMk id="691" creationId="{00000000-0000-0000-0000-000000000000}"/>
          </ac:spMkLst>
        </pc:spChg>
        <pc:spChg chg="del mod">
          <ac:chgData name="Mercedes Ines Fevre Obarrio" userId="6fb2dee4-8e4e-4822-a49e-3a51528433d8" providerId="ADAL" clId="{8EF21168-EE52-4A2B-B9EE-2757DC34DC29}" dt="2023-10-17T19:30:56.008" v="8527" actId="478"/>
          <ac:spMkLst>
            <pc:docMk/>
            <pc:sldMk cId="2770183258" sldId="305"/>
            <ac:spMk id="692" creationId="{00000000-0000-0000-0000-000000000000}"/>
          </ac:spMkLst>
        </pc:spChg>
        <pc:spChg chg="del">
          <ac:chgData name="Mercedes Ines Fevre Obarrio" userId="6fb2dee4-8e4e-4822-a49e-3a51528433d8" providerId="ADAL" clId="{8EF21168-EE52-4A2B-B9EE-2757DC34DC29}" dt="2023-10-17T19:31:03.459" v="8531" actId="478"/>
          <ac:spMkLst>
            <pc:docMk/>
            <pc:sldMk cId="2770183258" sldId="305"/>
            <ac:spMk id="693" creationId="{00000000-0000-0000-0000-000000000000}"/>
          </ac:spMkLst>
        </pc:spChg>
        <pc:spChg chg="mod">
          <ac:chgData name="Mercedes Ines Fevre Obarrio" userId="6fb2dee4-8e4e-4822-a49e-3a51528433d8" providerId="ADAL" clId="{8EF21168-EE52-4A2B-B9EE-2757DC34DC29}" dt="2023-10-17T20:07:53.294" v="9529" actId="21"/>
          <ac:spMkLst>
            <pc:docMk/>
            <pc:sldMk cId="2770183258" sldId="305"/>
            <ac:spMk id="705" creationId="{00000000-0000-0000-0000-000000000000}"/>
          </ac:spMkLst>
        </pc:spChg>
        <pc:grpChg chg="del">
          <ac:chgData name="Mercedes Ines Fevre Obarrio" userId="6fb2dee4-8e4e-4822-a49e-3a51528433d8" providerId="ADAL" clId="{8EF21168-EE52-4A2B-B9EE-2757DC34DC29}" dt="2023-10-17T18:21:21.767" v="7744" actId="478"/>
          <ac:grpSpMkLst>
            <pc:docMk/>
            <pc:sldMk cId="2770183258" sldId="305"/>
            <ac:grpSpMk id="649" creationId="{00000000-0000-0000-0000-000000000000}"/>
          </ac:grpSpMkLst>
        </pc:grpChg>
        <pc:grpChg chg="del">
          <ac:chgData name="Mercedes Ines Fevre Obarrio" userId="6fb2dee4-8e4e-4822-a49e-3a51528433d8" providerId="ADAL" clId="{8EF21168-EE52-4A2B-B9EE-2757DC34DC29}" dt="2023-10-17T18:21:21.767" v="7744" actId="478"/>
          <ac:grpSpMkLst>
            <pc:docMk/>
            <pc:sldMk cId="2770183258" sldId="305"/>
            <ac:grpSpMk id="659" creationId="{00000000-0000-0000-0000-000000000000}"/>
          </ac:grpSpMkLst>
        </pc:grpChg>
        <pc:grpChg chg="del">
          <ac:chgData name="Mercedes Ines Fevre Obarrio" userId="6fb2dee4-8e4e-4822-a49e-3a51528433d8" providerId="ADAL" clId="{8EF21168-EE52-4A2B-B9EE-2757DC34DC29}" dt="2023-10-17T18:21:21.767" v="7744" actId="478"/>
          <ac:grpSpMkLst>
            <pc:docMk/>
            <pc:sldMk cId="2770183258" sldId="305"/>
            <ac:grpSpMk id="669" creationId="{00000000-0000-0000-0000-000000000000}"/>
          </ac:grpSpMkLst>
        </pc:grpChg>
        <pc:grpChg chg="del">
          <ac:chgData name="Mercedes Ines Fevre Obarrio" userId="6fb2dee4-8e4e-4822-a49e-3a51528433d8" providerId="ADAL" clId="{8EF21168-EE52-4A2B-B9EE-2757DC34DC29}" dt="2023-10-17T18:21:21.767" v="7744" actId="478"/>
          <ac:grpSpMkLst>
            <pc:docMk/>
            <pc:sldMk cId="2770183258" sldId="305"/>
            <ac:grpSpMk id="679" creationId="{00000000-0000-0000-0000-000000000000}"/>
          </ac:grpSpMkLst>
        </pc:grpChg>
        <pc:picChg chg="add mod">
          <ac:chgData name="Mercedes Ines Fevre Obarrio" userId="6fb2dee4-8e4e-4822-a49e-3a51528433d8" providerId="ADAL" clId="{8EF21168-EE52-4A2B-B9EE-2757DC34DC29}" dt="2023-10-17T18:21:32.459" v="7746" actId="1076"/>
          <ac:picMkLst>
            <pc:docMk/>
            <pc:sldMk cId="2770183258" sldId="305"/>
            <ac:picMk id="4" creationId="{F87D2AAE-EF74-E7E5-35A5-632265664C9F}"/>
          </ac:picMkLst>
        </pc:picChg>
        <pc:picChg chg="add del">
          <ac:chgData name="Mercedes Ines Fevre Obarrio" userId="6fb2dee4-8e4e-4822-a49e-3a51528433d8" providerId="ADAL" clId="{8EF21168-EE52-4A2B-B9EE-2757DC34DC29}" dt="2023-10-17T18:22:53.186" v="7785" actId="22"/>
          <ac:picMkLst>
            <pc:docMk/>
            <pc:sldMk cId="2770183258" sldId="305"/>
            <ac:picMk id="6" creationId="{08CCE25E-580B-9D25-CEEB-A6770CD2AE99}"/>
          </ac:picMkLst>
        </pc:picChg>
        <pc:picChg chg="add del mod">
          <ac:chgData name="Mercedes Ines Fevre Obarrio" userId="6fb2dee4-8e4e-4822-a49e-3a51528433d8" providerId="ADAL" clId="{8EF21168-EE52-4A2B-B9EE-2757DC34DC29}" dt="2023-10-17T18:21:59.024" v="7763" actId="1076"/>
          <ac:picMkLst>
            <pc:docMk/>
            <pc:sldMk cId="2770183258" sldId="305"/>
            <ac:picMk id="636" creationId="{00000000-0000-0000-0000-000000000000}"/>
          </ac:picMkLst>
        </pc:picChg>
        <pc:picChg chg="del">
          <ac:chgData name="Mercedes Ines Fevre Obarrio" userId="6fb2dee4-8e4e-4822-a49e-3a51528433d8" providerId="ADAL" clId="{8EF21168-EE52-4A2B-B9EE-2757DC34DC29}" dt="2023-10-17T18:21:14.017" v="7741" actId="478"/>
          <ac:picMkLst>
            <pc:docMk/>
            <pc:sldMk cId="2770183258" sldId="305"/>
            <ac:picMk id="648" creationId="{00000000-0000-0000-0000-000000000000}"/>
          </ac:picMkLst>
        </pc:picChg>
        <pc:picChg chg="del">
          <ac:chgData name="Mercedes Ines Fevre Obarrio" userId="6fb2dee4-8e4e-4822-a49e-3a51528433d8" providerId="ADAL" clId="{8EF21168-EE52-4A2B-B9EE-2757DC34DC29}" dt="2023-10-17T18:21:21.767" v="7744" actId="478"/>
          <ac:picMkLst>
            <pc:docMk/>
            <pc:sldMk cId="2770183258" sldId="305"/>
            <ac:picMk id="689" creationId="{00000000-0000-0000-0000-000000000000}"/>
          </ac:picMkLst>
        </pc:picChg>
        <pc:picChg chg="del">
          <ac:chgData name="Mercedes Ines Fevre Obarrio" userId="6fb2dee4-8e4e-4822-a49e-3a51528433d8" providerId="ADAL" clId="{8EF21168-EE52-4A2B-B9EE-2757DC34DC29}" dt="2023-10-17T19:30:51.413" v="8521" actId="478"/>
          <ac:picMkLst>
            <pc:docMk/>
            <pc:sldMk cId="2770183258" sldId="305"/>
            <ac:picMk id="694" creationId="{00000000-0000-0000-0000-000000000000}"/>
          </ac:picMkLst>
        </pc:picChg>
        <pc:picChg chg="del">
          <ac:chgData name="Mercedes Ines Fevre Obarrio" userId="6fb2dee4-8e4e-4822-a49e-3a51528433d8" providerId="ADAL" clId="{8EF21168-EE52-4A2B-B9EE-2757DC34DC29}" dt="2023-10-17T19:30:54.040" v="8525" actId="478"/>
          <ac:picMkLst>
            <pc:docMk/>
            <pc:sldMk cId="2770183258" sldId="305"/>
            <ac:picMk id="695" creationId="{00000000-0000-0000-0000-000000000000}"/>
          </ac:picMkLst>
        </pc:picChg>
        <pc:picChg chg="del">
          <ac:chgData name="Mercedes Ines Fevre Obarrio" userId="6fb2dee4-8e4e-4822-a49e-3a51528433d8" providerId="ADAL" clId="{8EF21168-EE52-4A2B-B9EE-2757DC34DC29}" dt="2023-10-17T19:31:01.785" v="8530" actId="478"/>
          <ac:picMkLst>
            <pc:docMk/>
            <pc:sldMk cId="2770183258" sldId="305"/>
            <ac:picMk id="696" creationId="{00000000-0000-0000-0000-000000000000}"/>
          </ac:picMkLst>
        </pc:picChg>
        <pc:picChg chg="del">
          <ac:chgData name="Mercedes Ines Fevre Obarrio" userId="6fb2dee4-8e4e-4822-a49e-3a51528433d8" providerId="ADAL" clId="{8EF21168-EE52-4A2B-B9EE-2757DC34DC29}" dt="2023-10-17T19:31:05.035" v="8532" actId="478"/>
          <ac:picMkLst>
            <pc:docMk/>
            <pc:sldMk cId="2770183258" sldId="305"/>
            <ac:picMk id="697" creationId="{00000000-0000-0000-0000-000000000000}"/>
          </ac:picMkLst>
        </pc:picChg>
      </pc:sldChg>
      <pc:sldChg chg="delSp modSp add mod">
        <pc:chgData name="Mercedes Ines Fevre Obarrio" userId="6fb2dee4-8e4e-4822-a49e-3a51528433d8" providerId="ADAL" clId="{8EF21168-EE52-4A2B-B9EE-2757DC34DC29}" dt="2023-10-17T20:07:01.760" v="9526" actId="478"/>
        <pc:sldMkLst>
          <pc:docMk/>
          <pc:sldMk cId="2985859662" sldId="306"/>
        </pc:sldMkLst>
        <pc:spChg chg="mod">
          <ac:chgData name="Mercedes Ines Fevre Obarrio" userId="6fb2dee4-8e4e-4822-a49e-3a51528433d8" providerId="ADAL" clId="{8EF21168-EE52-4A2B-B9EE-2757DC34DC29}" dt="2023-10-17T19:30:02.650" v="8512" actId="20577"/>
          <ac:spMkLst>
            <pc:docMk/>
            <pc:sldMk cId="2985859662" sldId="306"/>
            <ac:spMk id="582" creationId="{00000000-0000-0000-0000-000000000000}"/>
          </ac:spMkLst>
        </pc:spChg>
        <pc:spChg chg="mod">
          <ac:chgData name="Mercedes Ines Fevre Obarrio" userId="6fb2dee4-8e4e-4822-a49e-3a51528433d8" providerId="ADAL" clId="{8EF21168-EE52-4A2B-B9EE-2757DC34DC29}" dt="2023-10-17T20:06:58.312" v="9525"/>
          <ac:spMkLst>
            <pc:docMk/>
            <pc:sldMk cId="2985859662" sldId="306"/>
            <ac:spMk id="583" creationId="{00000000-0000-0000-0000-000000000000}"/>
          </ac:spMkLst>
        </pc:spChg>
        <pc:spChg chg="del">
          <ac:chgData name="Mercedes Ines Fevre Obarrio" userId="6fb2dee4-8e4e-4822-a49e-3a51528433d8" providerId="ADAL" clId="{8EF21168-EE52-4A2B-B9EE-2757DC34DC29}" dt="2023-10-17T20:07:01.760" v="9526" actId="478"/>
          <ac:spMkLst>
            <pc:docMk/>
            <pc:sldMk cId="2985859662" sldId="306"/>
            <ac:spMk id="584" creationId="{00000000-0000-0000-0000-000000000000}"/>
          </ac:spMkLst>
        </pc:spChg>
      </pc:sldChg>
      <pc:sldChg chg="add ord">
        <pc:chgData name="Mercedes Ines Fevre Obarrio" userId="6fb2dee4-8e4e-4822-a49e-3a51528433d8" providerId="ADAL" clId="{8EF21168-EE52-4A2B-B9EE-2757DC34DC29}" dt="2023-10-17T18:28:07.835" v="7828"/>
        <pc:sldMkLst>
          <pc:docMk/>
          <pc:sldMk cId="3368920602" sldId="307"/>
        </pc:sldMkLst>
      </pc:sldChg>
      <pc:sldChg chg="add ord">
        <pc:chgData name="Mercedes Ines Fevre Obarrio" userId="6fb2dee4-8e4e-4822-a49e-3a51528433d8" providerId="ADAL" clId="{8EF21168-EE52-4A2B-B9EE-2757DC34DC29}" dt="2023-10-17T18:28:13.818" v="7831"/>
        <pc:sldMkLst>
          <pc:docMk/>
          <pc:sldMk cId="2293441186" sldId="308"/>
        </pc:sldMkLst>
      </pc:sldChg>
      <pc:sldChg chg="modSp add mod">
        <pc:chgData name="Mercedes Ines Fevre Obarrio" userId="6fb2dee4-8e4e-4822-a49e-3a51528433d8" providerId="ADAL" clId="{8EF21168-EE52-4A2B-B9EE-2757DC34DC29}" dt="2023-10-17T20:00:53.025" v="9356" actId="20577"/>
        <pc:sldMkLst>
          <pc:docMk/>
          <pc:sldMk cId="1915231223" sldId="309"/>
        </pc:sldMkLst>
        <pc:spChg chg="mod">
          <ac:chgData name="Mercedes Ines Fevre Obarrio" userId="6fb2dee4-8e4e-4822-a49e-3a51528433d8" providerId="ADAL" clId="{8EF21168-EE52-4A2B-B9EE-2757DC34DC29}" dt="2023-10-17T20:00:53.025" v="9356" actId="20577"/>
          <ac:spMkLst>
            <pc:docMk/>
            <pc:sldMk cId="1915231223" sldId="309"/>
            <ac:spMk id="111" creationId="{00000000-0000-0000-0000-000000000000}"/>
          </ac:spMkLst>
        </pc:spChg>
        <pc:spChg chg="mod">
          <ac:chgData name="Mercedes Ines Fevre Obarrio" userId="6fb2dee4-8e4e-4822-a49e-3a51528433d8" providerId="ADAL" clId="{8EF21168-EE52-4A2B-B9EE-2757DC34DC29}" dt="2023-10-17T19:51:33.465" v="9113" actId="20577"/>
          <ac:spMkLst>
            <pc:docMk/>
            <pc:sldMk cId="1915231223" sldId="309"/>
            <ac:spMk id="112" creationId="{00000000-0000-0000-0000-000000000000}"/>
          </ac:spMkLst>
        </pc:spChg>
      </pc:sldChg>
      <pc:sldChg chg="modSp add mod">
        <pc:chgData name="Mercedes Ines Fevre Obarrio" userId="6fb2dee4-8e4e-4822-a49e-3a51528433d8" providerId="ADAL" clId="{8EF21168-EE52-4A2B-B9EE-2757DC34DC29}" dt="2023-10-17T20:01:01.825" v="9357"/>
        <pc:sldMkLst>
          <pc:docMk/>
          <pc:sldMk cId="3740367002" sldId="310"/>
        </pc:sldMkLst>
        <pc:spChg chg="mod">
          <ac:chgData name="Mercedes Ines Fevre Obarrio" userId="6fb2dee4-8e4e-4822-a49e-3a51528433d8" providerId="ADAL" clId="{8EF21168-EE52-4A2B-B9EE-2757DC34DC29}" dt="2023-10-17T20:01:01.825" v="9357"/>
          <ac:spMkLst>
            <pc:docMk/>
            <pc:sldMk cId="3740367002" sldId="310"/>
            <ac:spMk id="111" creationId="{00000000-0000-0000-0000-000000000000}"/>
          </ac:spMkLst>
        </pc:spChg>
        <pc:spChg chg="mod">
          <ac:chgData name="Mercedes Ines Fevre Obarrio" userId="6fb2dee4-8e4e-4822-a49e-3a51528433d8" providerId="ADAL" clId="{8EF21168-EE52-4A2B-B9EE-2757DC34DC29}" dt="2023-10-17T19:52:56.681" v="9179" actId="20577"/>
          <ac:spMkLst>
            <pc:docMk/>
            <pc:sldMk cId="3740367002" sldId="310"/>
            <ac:spMk id="112" creationId="{00000000-0000-0000-0000-000000000000}"/>
          </ac:spMkLst>
        </pc:spChg>
      </pc:sldChg>
      <pc:sldChg chg="modSp add mod">
        <pc:chgData name="Mercedes Ines Fevre Obarrio" userId="6fb2dee4-8e4e-4822-a49e-3a51528433d8" providerId="ADAL" clId="{8EF21168-EE52-4A2B-B9EE-2757DC34DC29}" dt="2023-10-17T20:01:07.169" v="9358"/>
        <pc:sldMkLst>
          <pc:docMk/>
          <pc:sldMk cId="3241881707" sldId="311"/>
        </pc:sldMkLst>
        <pc:spChg chg="mod">
          <ac:chgData name="Mercedes Ines Fevre Obarrio" userId="6fb2dee4-8e4e-4822-a49e-3a51528433d8" providerId="ADAL" clId="{8EF21168-EE52-4A2B-B9EE-2757DC34DC29}" dt="2023-10-17T19:37:32.744" v="8690" actId="6549"/>
          <ac:spMkLst>
            <pc:docMk/>
            <pc:sldMk cId="3241881707" sldId="311"/>
            <ac:spMk id="35" creationId="{1794FD14-46E9-ECF2-562E-C2682F423FC5}"/>
          </ac:spMkLst>
        </pc:spChg>
        <pc:spChg chg="mod">
          <ac:chgData name="Mercedes Ines Fevre Obarrio" userId="6fb2dee4-8e4e-4822-a49e-3a51528433d8" providerId="ADAL" clId="{8EF21168-EE52-4A2B-B9EE-2757DC34DC29}" dt="2023-10-17T20:01:07.169" v="9358"/>
          <ac:spMkLst>
            <pc:docMk/>
            <pc:sldMk cId="3241881707" sldId="311"/>
            <ac:spMk id="135" creationId="{00000000-0000-0000-0000-000000000000}"/>
          </ac:spMkLst>
        </pc:spChg>
      </pc:sldChg>
      <pc:sldChg chg="addSp delSp modSp add mod ord">
        <pc:chgData name="Mercedes Ines Fevre Obarrio" userId="6fb2dee4-8e4e-4822-a49e-3a51528433d8" providerId="ADAL" clId="{8EF21168-EE52-4A2B-B9EE-2757DC34DC29}" dt="2023-10-17T18:35:13.053" v="8095" actId="1076"/>
        <pc:sldMkLst>
          <pc:docMk/>
          <pc:sldMk cId="1672615697" sldId="312"/>
        </pc:sldMkLst>
        <pc:spChg chg="add del mod">
          <ac:chgData name="Mercedes Ines Fevre Obarrio" userId="6fb2dee4-8e4e-4822-a49e-3a51528433d8" providerId="ADAL" clId="{8EF21168-EE52-4A2B-B9EE-2757DC34DC29}" dt="2023-10-17T18:35:09.269" v="8094" actId="478"/>
          <ac:spMkLst>
            <pc:docMk/>
            <pc:sldMk cId="1672615697" sldId="312"/>
            <ac:spMk id="3" creationId="{B7A05C06-2FDE-3819-E913-08A14E3BBEC8}"/>
          </ac:spMkLst>
        </pc:spChg>
        <pc:spChg chg="del">
          <ac:chgData name="Mercedes Ines Fevre Obarrio" userId="6fb2dee4-8e4e-4822-a49e-3a51528433d8" providerId="ADAL" clId="{8EF21168-EE52-4A2B-B9EE-2757DC34DC29}" dt="2023-10-17T18:34:12.668" v="7972" actId="478"/>
          <ac:spMkLst>
            <pc:docMk/>
            <pc:sldMk cId="1672615697" sldId="312"/>
            <ac:spMk id="12" creationId="{39266A43-BB58-C0D3-717E-004BAAF9755E}"/>
          </ac:spMkLst>
        </pc:spChg>
        <pc:spChg chg="del">
          <ac:chgData name="Mercedes Ines Fevre Obarrio" userId="6fb2dee4-8e4e-4822-a49e-3a51528433d8" providerId="ADAL" clId="{8EF21168-EE52-4A2B-B9EE-2757DC34DC29}" dt="2023-10-17T18:34:12.668" v="7972" actId="478"/>
          <ac:spMkLst>
            <pc:docMk/>
            <pc:sldMk cId="1672615697" sldId="312"/>
            <ac:spMk id="13" creationId="{B3257D83-0453-F38E-E22F-BB70D5A719DF}"/>
          </ac:spMkLst>
        </pc:spChg>
        <pc:spChg chg="del">
          <ac:chgData name="Mercedes Ines Fevre Obarrio" userId="6fb2dee4-8e4e-4822-a49e-3a51528433d8" providerId="ADAL" clId="{8EF21168-EE52-4A2B-B9EE-2757DC34DC29}" dt="2023-10-17T18:34:12.668" v="7972" actId="478"/>
          <ac:spMkLst>
            <pc:docMk/>
            <pc:sldMk cId="1672615697" sldId="312"/>
            <ac:spMk id="14" creationId="{4870475B-6CDE-DDCB-6E3B-FE62E73377BB}"/>
          </ac:spMkLst>
        </pc:spChg>
        <pc:spChg chg="del">
          <ac:chgData name="Mercedes Ines Fevre Obarrio" userId="6fb2dee4-8e4e-4822-a49e-3a51528433d8" providerId="ADAL" clId="{8EF21168-EE52-4A2B-B9EE-2757DC34DC29}" dt="2023-10-17T18:34:12.668" v="7972" actId="478"/>
          <ac:spMkLst>
            <pc:docMk/>
            <pc:sldMk cId="1672615697" sldId="312"/>
            <ac:spMk id="15" creationId="{1BE0B59E-730C-FEE1-45C5-B3296C4630A6}"/>
          </ac:spMkLst>
        </pc:spChg>
        <pc:spChg chg="del mod">
          <ac:chgData name="Mercedes Ines Fevre Obarrio" userId="6fb2dee4-8e4e-4822-a49e-3a51528433d8" providerId="ADAL" clId="{8EF21168-EE52-4A2B-B9EE-2757DC34DC29}" dt="2023-10-17T18:34:22.770" v="7978" actId="478"/>
          <ac:spMkLst>
            <pc:docMk/>
            <pc:sldMk cId="1672615697" sldId="312"/>
            <ac:spMk id="16" creationId="{B4B7E361-D326-1113-F12A-DE458D62A3D3}"/>
          </ac:spMkLst>
        </pc:spChg>
        <pc:spChg chg="del">
          <ac:chgData name="Mercedes Ines Fevre Obarrio" userId="6fb2dee4-8e4e-4822-a49e-3a51528433d8" providerId="ADAL" clId="{8EF21168-EE52-4A2B-B9EE-2757DC34DC29}" dt="2023-10-17T18:34:18.421" v="7975" actId="478"/>
          <ac:spMkLst>
            <pc:docMk/>
            <pc:sldMk cId="1672615697" sldId="312"/>
            <ac:spMk id="17" creationId="{2A85288D-5E22-20AA-43DA-5F5BC7A564A6}"/>
          </ac:spMkLst>
        </pc:spChg>
        <pc:spChg chg="del">
          <ac:chgData name="Mercedes Ines Fevre Obarrio" userId="6fb2dee4-8e4e-4822-a49e-3a51528433d8" providerId="ADAL" clId="{8EF21168-EE52-4A2B-B9EE-2757DC34DC29}" dt="2023-10-17T18:34:18.421" v="7975" actId="478"/>
          <ac:spMkLst>
            <pc:docMk/>
            <pc:sldMk cId="1672615697" sldId="312"/>
            <ac:spMk id="18" creationId="{0319F8A0-A5F4-667D-2141-E3B3EC35C694}"/>
          </ac:spMkLst>
        </pc:spChg>
        <pc:spChg chg="del">
          <ac:chgData name="Mercedes Ines Fevre Obarrio" userId="6fb2dee4-8e4e-4822-a49e-3a51528433d8" providerId="ADAL" clId="{8EF21168-EE52-4A2B-B9EE-2757DC34DC29}" dt="2023-10-17T18:34:18.421" v="7975" actId="478"/>
          <ac:spMkLst>
            <pc:docMk/>
            <pc:sldMk cId="1672615697" sldId="312"/>
            <ac:spMk id="19" creationId="{A716D8C8-A16C-2468-C3AF-D652A1362002}"/>
          </ac:spMkLst>
        </pc:spChg>
        <pc:spChg chg="del">
          <ac:chgData name="Mercedes Ines Fevre Obarrio" userId="6fb2dee4-8e4e-4822-a49e-3a51528433d8" providerId="ADAL" clId="{8EF21168-EE52-4A2B-B9EE-2757DC34DC29}" dt="2023-10-17T18:34:12.668" v="7972" actId="478"/>
          <ac:spMkLst>
            <pc:docMk/>
            <pc:sldMk cId="1672615697" sldId="312"/>
            <ac:spMk id="20" creationId="{064476FE-E126-D9D9-E6E1-B54B55B663AA}"/>
          </ac:spMkLst>
        </pc:spChg>
        <pc:spChg chg="del">
          <ac:chgData name="Mercedes Ines Fevre Obarrio" userId="6fb2dee4-8e4e-4822-a49e-3a51528433d8" providerId="ADAL" clId="{8EF21168-EE52-4A2B-B9EE-2757DC34DC29}" dt="2023-10-17T18:34:12.668" v="7972" actId="478"/>
          <ac:spMkLst>
            <pc:docMk/>
            <pc:sldMk cId="1672615697" sldId="312"/>
            <ac:spMk id="21" creationId="{81A6AA91-FBAC-759C-4188-C2A961AAD267}"/>
          </ac:spMkLst>
        </pc:spChg>
        <pc:spChg chg="del">
          <ac:chgData name="Mercedes Ines Fevre Obarrio" userId="6fb2dee4-8e4e-4822-a49e-3a51528433d8" providerId="ADAL" clId="{8EF21168-EE52-4A2B-B9EE-2757DC34DC29}" dt="2023-10-17T18:34:19.883" v="7976" actId="478"/>
          <ac:spMkLst>
            <pc:docMk/>
            <pc:sldMk cId="1672615697" sldId="312"/>
            <ac:spMk id="23" creationId="{DB844881-2DA9-EA73-134E-86B02BDAFFB8}"/>
          </ac:spMkLst>
        </pc:spChg>
        <pc:spChg chg="del">
          <ac:chgData name="Mercedes Ines Fevre Obarrio" userId="6fb2dee4-8e4e-4822-a49e-3a51528433d8" providerId="ADAL" clId="{8EF21168-EE52-4A2B-B9EE-2757DC34DC29}" dt="2023-10-17T18:34:12.668" v="7972" actId="478"/>
          <ac:spMkLst>
            <pc:docMk/>
            <pc:sldMk cId="1672615697" sldId="312"/>
            <ac:spMk id="29" creationId="{89108465-7B86-3CDD-6584-10D1AEC7660D}"/>
          </ac:spMkLst>
        </pc:spChg>
        <pc:spChg chg="del">
          <ac:chgData name="Mercedes Ines Fevre Obarrio" userId="6fb2dee4-8e4e-4822-a49e-3a51528433d8" providerId="ADAL" clId="{8EF21168-EE52-4A2B-B9EE-2757DC34DC29}" dt="2023-10-17T18:34:12.668" v="7972" actId="478"/>
          <ac:spMkLst>
            <pc:docMk/>
            <pc:sldMk cId="1672615697" sldId="312"/>
            <ac:spMk id="30" creationId="{E87494BF-EFC8-C31B-C9A6-1055EBB86258}"/>
          </ac:spMkLst>
        </pc:spChg>
        <pc:spChg chg="del">
          <ac:chgData name="Mercedes Ines Fevre Obarrio" userId="6fb2dee4-8e4e-4822-a49e-3a51528433d8" providerId="ADAL" clId="{8EF21168-EE52-4A2B-B9EE-2757DC34DC29}" dt="2023-10-17T18:34:12.668" v="7972" actId="478"/>
          <ac:spMkLst>
            <pc:docMk/>
            <pc:sldMk cId="1672615697" sldId="312"/>
            <ac:spMk id="31" creationId="{5357D02E-F92C-5778-CB95-1AC3339AD28A}"/>
          </ac:spMkLst>
        </pc:spChg>
        <pc:spChg chg="del">
          <ac:chgData name="Mercedes Ines Fevre Obarrio" userId="6fb2dee4-8e4e-4822-a49e-3a51528433d8" providerId="ADAL" clId="{8EF21168-EE52-4A2B-B9EE-2757DC34DC29}" dt="2023-10-17T18:34:12.668" v="7972" actId="478"/>
          <ac:spMkLst>
            <pc:docMk/>
            <pc:sldMk cId="1672615697" sldId="312"/>
            <ac:spMk id="32" creationId="{374A57B8-0C19-05E7-7549-FE6CED1B58F3}"/>
          </ac:spMkLst>
        </pc:spChg>
        <pc:spChg chg="del">
          <ac:chgData name="Mercedes Ines Fevre Obarrio" userId="6fb2dee4-8e4e-4822-a49e-3a51528433d8" providerId="ADAL" clId="{8EF21168-EE52-4A2B-B9EE-2757DC34DC29}" dt="2023-10-17T18:34:18.421" v="7975" actId="478"/>
          <ac:spMkLst>
            <pc:docMk/>
            <pc:sldMk cId="1672615697" sldId="312"/>
            <ac:spMk id="38" creationId="{BA9D89C9-B158-0672-35F3-7C70CB89707A}"/>
          </ac:spMkLst>
        </pc:spChg>
        <pc:spChg chg="del">
          <ac:chgData name="Mercedes Ines Fevre Obarrio" userId="6fb2dee4-8e4e-4822-a49e-3a51528433d8" providerId="ADAL" clId="{8EF21168-EE52-4A2B-B9EE-2757DC34DC29}" dt="2023-10-17T18:34:12.668" v="7972" actId="478"/>
          <ac:spMkLst>
            <pc:docMk/>
            <pc:sldMk cId="1672615697" sldId="312"/>
            <ac:spMk id="44" creationId="{5D432971-2D4B-A1A6-BBB0-510C0B6AFA76}"/>
          </ac:spMkLst>
        </pc:spChg>
        <pc:spChg chg="del">
          <ac:chgData name="Mercedes Ines Fevre Obarrio" userId="6fb2dee4-8e4e-4822-a49e-3a51528433d8" providerId="ADAL" clId="{8EF21168-EE52-4A2B-B9EE-2757DC34DC29}" dt="2023-10-17T18:34:12.668" v="7972" actId="478"/>
          <ac:spMkLst>
            <pc:docMk/>
            <pc:sldMk cId="1672615697" sldId="312"/>
            <ac:spMk id="45" creationId="{164BDA68-5F88-A601-3DB5-44BE13404675}"/>
          </ac:spMkLst>
        </pc:spChg>
        <pc:spChg chg="del">
          <ac:chgData name="Mercedes Ines Fevre Obarrio" userId="6fb2dee4-8e4e-4822-a49e-3a51528433d8" providerId="ADAL" clId="{8EF21168-EE52-4A2B-B9EE-2757DC34DC29}" dt="2023-10-17T18:34:12.668" v="7972" actId="478"/>
          <ac:spMkLst>
            <pc:docMk/>
            <pc:sldMk cId="1672615697" sldId="312"/>
            <ac:spMk id="49" creationId="{470A0C36-D598-561B-9213-380802BC8F08}"/>
          </ac:spMkLst>
        </pc:spChg>
        <pc:spChg chg="del">
          <ac:chgData name="Mercedes Ines Fevre Obarrio" userId="6fb2dee4-8e4e-4822-a49e-3a51528433d8" providerId="ADAL" clId="{8EF21168-EE52-4A2B-B9EE-2757DC34DC29}" dt="2023-10-17T18:34:12.668" v="7972" actId="478"/>
          <ac:spMkLst>
            <pc:docMk/>
            <pc:sldMk cId="1672615697" sldId="312"/>
            <ac:spMk id="50" creationId="{45EFDAF6-B8E7-6C04-3B25-C78260FBAE3F}"/>
          </ac:spMkLst>
        </pc:spChg>
        <pc:spChg chg="del">
          <ac:chgData name="Mercedes Ines Fevre Obarrio" userId="6fb2dee4-8e4e-4822-a49e-3a51528433d8" providerId="ADAL" clId="{8EF21168-EE52-4A2B-B9EE-2757DC34DC29}" dt="2023-10-17T18:34:12.668" v="7972" actId="478"/>
          <ac:spMkLst>
            <pc:docMk/>
            <pc:sldMk cId="1672615697" sldId="312"/>
            <ac:spMk id="54" creationId="{D66DAB2A-4B86-8D5E-7470-E4FBBD0901AB}"/>
          </ac:spMkLst>
        </pc:spChg>
        <pc:spChg chg="del">
          <ac:chgData name="Mercedes Ines Fevre Obarrio" userId="6fb2dee4-8e4e-4822-a49e-3a51528433d8" providerId="ADAL" clId="{8EF21168-EE52-4A2B-B9EE-2757DC34DC29}" dt="2023-10-17T18:34:12.668" v="7972" actId="478"/>
          <ac:spMkLst>
            <pc:docMk/>
            <pc:sldMk cId="1672615697" sldId="312"/>
            <ac:spMk id="55" creationId="{000D96FB-176E-1C64-FFD9-270712062201}"/>
          </ac:spMkLst>
        </pc:spChg>
        <pc:spChg chg="del">
          <ac:chgData name="Mercedes Ines Fevre Obarrio" userId="6fb2dee4-8e4e-4822-a49e-3a51528433d8" providerId="ADAL" clId="{8EF21168-EE52-4A2B-B9EE-2757DC34DC29}" dt="2023-10-17T18:34:12.668" v="7972" actId="478"/>
          <ac:spMkLst>
            <pc:docMk/>
            <pc:sldMk cId="1672615697" sldId="312"/>
            <ac:spMk id="58" creationId="{97C80A22-3073-1125-BA25-E2381027DA44}"/>
          </ac:spMkLst>
        </pc:spChg>
        <pc:spChg chg="del">
          <ac:chgData name="Mercedes Ines Fevre Obarrio" userId="6fb2dee4-8e4e-4822-a49e-3a51528433d8" providerId="ADAL" clId="{8EF21168-EE52-4A2B-B9EE-2757DC34DC29}" dt="2023-10-17T18:34:12.668" v="7972" actId="478"/>
          <ac:spMkLst>
            <pc:docMk/>
            <pc:sldMk cId="1672615697" sldId="312"/>
            <ac:spMk id="59" creationId="{7E334BAF-8F48-4207-0386-79885DC063D6}"/>
          </ac:spMkLst>
        </pc:spChg>
        <pc:spChg chg="mod">
          <ac:chgData name="Mercedes Ines Fevre Obarrio" userId="6fb2dee4-8e4e-4822-a49e-3a51528433d8" providerId="ADAL" clId="{8EF21168-EE52-4A2B-B9EE-2757DC34DC29}" dt="2023-10-17T18:35:13.053" v="8095" actId="1076"/>
          <ac:spMkLst>
            <pc:docMk/>
            <pc:sldMk cId="1672615697" sldId="312"/>
            <ac:spMk id="131" creationId="{6C1F21C4-FB7F-A1C5-29E6-249DA87F4BFD}"/>
          </ac:spMkLst>
        </pc:spChg>
        <pc:spChg chg="del">
          <ac:chgData name="Mercedes Ines Fevre Obarrio" userId="6fb2dee4-8e4e-4822-a49e-3a51528433d8" providerId="ADAL" clId="{8EF21168-EE52-4A2B-B9EE-2757DC34DC29}" dt="2023-10-17T18:33:13.787" v="7850" actId="478"/>
          <ac:spMkLst>
            <pc:docMk/>
            <pc:sldMk cId="1672615697" sldId="312"/>
            <ac:spMk id="135"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0" dt="2023-06-13T13:22:13.393" idx="6">
    <p:pos x="26" y="513"/>
    <p:text>produced? better "contributed"</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zJMztTM"/>
      </p:ext>
    </p:extLst>
  </p:cm>
  <p:cm authorId="0" dt="2023-06-13T13:22:52.090" idx="7">
    <p:pos x="26" y="613"/>
    <p:text>production/ contribution? Should we change the name of the task?</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zJMztTQ"/>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23-06-13T13:25:23.723" idx="8">
    <p:pos x="0" y="720"/>
    <p:text>you mean, don't show the summary after each period?</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zJMztTc"/>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p:nvPr/>
        </p:nvSpPr>
        <p:spPr>
          <a:xfrm>
            <a:off x="0" y="0"/>
            <a:ext cx="6772275" cy="9902825"/>
          </a:xfrm>
          <a:prstGeom prst="roundRect">
            <a:avLst>
              <a:gd name="adj" fmla="val 23"/>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4" name="Google Shape;4;n"/>
          <p:cNvSpPr txBox="1">
            <a:spLocks noGrp="1"/>
          </p:cNvSpPr>
          <p:nvPr>
            <p:ph type="hdr" idx="2"/>
          </p:nvPr>
        </p:nvSpPr>
        <p:spPr>
          <a:xfrm>
            <a:off x="0" y="0"/>
            <a:ext cx="2933700" cy="49371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5" name="Google Shape;5;n"/>
          <p:cNvSpPr txBox="1">
            <a:spLocks noGrp="1"/>
          </p:cNvSpPr>
          <p:nvPr>
            <p:ph type="dt" idx="10"/>
          </p:nvPr>
        </p:nvSpPr>
        <p:spPr>
          <a:xfrm>
            <a:off x="3835400" y="0"/>
            <a:ext cx="2933700" cy="493713"/>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6" name="Google Shape;6;n"/>
          <p:cNvSpPr>
            <a:spLocks noGrp="1" noRot="1" noChangeAspect="1"/>
          </p:cNvSpPr>
          <p:nvPr>
            <p:ph type="sldImg" idx="3"/>
          </p:nvPr>
        </p:nvSpPr>
        <p:spPr>
          <a:xfrm>
            <a:off x="911225" y="742950"/>
            <a:ext cx="4949825" cy="37115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 name="Google Shape;7;n"/>
          <p:cNvSpPr txBox="1">
            <a:spLocks noGrp="1"/>
          </p:cNvSpPr>
          <p:nvPr>
            <p:ph type="body" idx="1"/>
          </p:nvPr>
        </p:nvSpPr>
        <p:spPr>
          <a:xfrm>
            <a:off x="677863" y="4703763"/>
            <a:ext cx="5414962" cy="445452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ftr" idx="11"/>
          </p:nvPr>
        </p:nvSpPr>
        <p:spPr>
          <a:xfrm>
            <a:off x="0" y="9405938"/>
            <a:ext cx="2933700" cy="493712"/>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9" name="Google Shape;9;n"/>
          <p:cNvSpPr txBox="1">
            <a:spLocks noGrp="1"/>
          </p:cNvSpPr>
          <p:nvPr>
            <p:ph type="sldNum" idx="12"/>
          </p:nvPr>
        </p:nvSpPr>
        <p:spPr>
          <a:xfrm>
            <a:off x="3835400" y="9405938"/>
            <a:ext cx="2933700" cy="49371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rgbClr val="000000"/>
                </a:solidFill>
                <a:latin typeface="Arial"/>
                <a:ea typeface="Arial"/>
                <a:cs typeface="Arial"/>
                <a:sym typeface="Arial"/>
              </a:rPr>
              <a:t>‹#›</a:t>
            </a:fld>
            <a:endParaRPr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sldNum" idx="12"/>
          </p:nvPr>
        </p:nvSpPr>
        <p:spPr>
          <a:xfrm>
            <a:off x="3835400" y="9405938"/>
            <a:ext cx="2933700" cy="49371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1200"/>
              <a:buFont typeface="Times New Roman"/>
              <a:buNone/>
            </a:pPr>
            <a:fld id="{00000000-1234-1234-1234-123412341234}" type="slidenum">
              <a:rPr lang="es-ES" sz="1200" b="0" i="0" u="none" strike="noStrike" cap="none">
                <a:solidFill>
                  <a:srgbClr val="000000"/>
                </a:solidFill>
                <a:latin typeface="Arial"/>
                <a:ea typeface="Arial"/>
                <a:cs typeface="Arial"/>
                <a:sym typeface="Arial"/>
              </a:rPr>
              <a:t>1</a:t>
            </a:fld>
            <a:endParaRPr sz="1200" b="0" i="0" u="none" strike="noStrike" cap="none">
              <a:solidFill>
                <a:srgbClr val="000000"/>
              </a:solidFill>
              <a:latin typeface="Arial"/>
              <a:ea typeface="Arial"/>
              <a:cs typeface="Arial"/>
              <a:sym typeface="Arial"/>
            </a:endParaRPr>
          </a:p>
        </p:txBody>
      </p:sp>
      <p:sp>
        <p:nvSpPr>
          <p:cNvPr id="85" name="Google Shape;85;p1:notes"/>
          <p:cNvSpPr>
            <a:spLocks noGrp="1" noRot="1" noChangeAspect="1"/>
          </p:cNvSpPr>
          <p:nvPr>
            <p:ph type="sldImg" idx="2"/>
          </p:nvPr>
        </p:nvSpPr>
        <p:spPr>
          <a:xfrm>
            <a:off x="911225" y="742950"/>
            <a:ext cx="4951413" cy="371316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86" name="Google Shape;86;p1:notes"/>
          <p:cNvSpPr txBox="1">
            <a:spLocks noGrp="1"/>
          </p:cNvSpPr>
          <p:nvPr>
            <p:ph type="body" idx="1"/>
          </p:nvPr>
        </p:nvSpPr>
        <p:spPr>
          <a:xfrm>
            <a:off x="677863" y="4703763"/>
            <a:ext cx="5416550" cy="445611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14:notes"/>
          <p:cNvSpPr txBox="1">
            <a:spLocks noGrp="1"/>
          </p:cNvSpPr>
          <p:nvPr>
            <p:ph type="body" idx="1"/>
          </p:nvPr>
        </p:nvSpPr>
        <p:spPr>
          <a:xfrm>
            <a:off x="677863" y="4703763"/>
            <a:ext cx="5414962" cy="4454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95" name="Google Shape;595;p14:notes"/>
          <p:cNvSpPr>
            <a:spLocks noGrp="1" noRot="1" noChangeAspect="1"/>
          </p:cNvSpPr>
          <p:nvPr>
            <p:ph type="sldImg" idx="2"/>
          </p:nvPr>
        </p:nvSpPr>
        <p:spPr>
          <a:xfrm>
            <a:off x="911225" y="742950"/>
            <a:ext cx="4949825" cy="3711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4626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1pPr>
            <a:lvl2pPr>
              <a:spcBef>
                <a:spcPct val="300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2pPr>
            <a:lvl3pPr>
              <a:spcBef>
                <a:spcPct val="300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3pPr>
            <a:lvl4pPr>
              <a:spcBef>
                <a:spcPct val="300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4pPr>
            <a:lvl5pPr>
              <a:spcBef>
                <a:spcPct val="300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5pPr>
            <a:lvl6pPr marL="25146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6pPr>
            <a:lvl7pPr marL="29718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7pPr>
            <a:lvl8pPr marL="34290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8pPr>
            <a:lvl9pPr marL="38862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9pPr>
          </a:lstStyle>
          <a:p>
            <a:pPr>
              <a:spcBef>
                <a:spcPct val="0"/>
              </a:spcBef>
              <a:buClrTx/>
              <a:buFontTx/>
              <a:buNone/>
            </a:pPr>
            <a:fld id="{70625FA1-3044-4C38-B814-A604E61EC56E}" type="slidenum">
              <a:rPr lang="es-ES" altLang="en-US">
                <a:latin typeface="Arial" charset="0"/>
                <a:cs typeface="Arial" charset="0"/>
              </a:rPr>
              <a:pPr>
                <a:spcBef>
                  <a:spcPct val="0"/>
                </a:spcBef>
                <a:buClrTx/>
                <a:buFontTx/>
                <a:buNone/>
              </a:pPr>
              <a:t>13</a:t>
            </a:fld>
            <a:endParaRPr lang="es-ES" altLang="en-US">
              <a:latin typeface="Arial" charset="0"/>
              <a:cs typeface="Arial" charset="0"/>
            </a:endParaRPr>
          </a:p>
        </p:txBody>
      </p:sp>
      <p:sp>
        <p:nvSpPr>
          <p:cNvPr id="47107" name="Rectangle 1"/>
          <p:cNvSpPr>
            <a:spLocks noGrp="1" noRot="1" noChangeAspect="1" noChangeArrowheads="1" noTextEdit="1"/>
          </p:cNvSpPr>
          <p:nvPr>
            <p:ph type="sldImg"/>
          </p:nvPr>
        </p:nvSpPr>
        <p:spPr>
          <a:xfrm>
            <a:off x="911225" y="742950"/>
            <a:ext cx="4951413" cy="3713163"/>
          </a:xfrm>
          <a:ln/>
        </p:spPr>
      </p:sp>
      <p:sp>
        <p:nvSpPr>
          <p:cNvPr id="47108" name="Rectangle 2"/>
          <p:cNvSpPr>
            <a:spLocks noGrp="1" noChangeArrowheads="1"/>
          </p:cNvSpPr>
          <p:nvPr>
            <p:ph type="body" idx="1"/>
          </p:nvPr>
        </p:nvSpPr>
        <p:spPr>
          <a:xfrm>
            <a:off x="677863" y="4703763"/>
            <a:ext cx="5416550" cy="44561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itchFamily="18" charset="0"/>
            </a:endParaRPr>
          </a:p>
        </p:txBody>
      </p:sp>
    </p:spTree>
    <p:extLst>
      <p:ext uri="{BB962C8B-B14F-4D97-AF65-F5344CB8AC3E}">
        <p14:creationId xmlns:p14="http://schemas.microsoft.com/office/powerpoint/2010/main" val="3225229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sldNum" idx="12"/>
          </p:nvPr>
        </p:nvSpPr>
        <p:spPr>
          <a:xfrm>
            <a:off x="3835400" y="9405938"/>
            <a:ext cx="2933700" cy="49371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1200"/>
              <a:buFont typeface="Times New Roman"/>
              <a:buNone/>
            </a:pPr>
            <a:fld id="{00000000-1234-1234-1234-123412341234}" type="slidenum">
              <a:rPr lang="es-ES" sz="1200" b="0" i="0" u="none" strike="noStrike" cap="none">
                <a:solidFill>
                  <a:srgbClr val="000000"/>
                </a:solidFill>
                <a:latin typeface="Arial"/>
                <a:ea typeface="Arial"/>
                <a:cs typeface="Arial"/>
                <a:sym typeface="Arial"/>
              </a:rPr>
              <a:t>14</a:t>
            </a:fld>
            <a:endParaRPr sz="1200" b="0" i="0" u="none" strike="noStrike" cap="none">
              <a:solidFill>
                <a:srgbClr val="000000"/>
              </a:solidFill>
              <a:latin typeface="Arial"/>
              <a:ea typeface="Arial"/>
              <a:cs typeface="Arial"/>
              <a:sym typeface="Arial"/>
            </a:endParaRPr>
          </a:p>
        </p:txBody>
      </p:sp>
      <p:sp>
        <p:nvSpPr>
          <p:cNvPr id="108" name="Google Shape;108;p4:notes"/>
          <p:cNvSpPr>
            <a:spLocks noGrp="1" noRot="1" noChangeAspect="1"/>
          </p:cNvSpPr>
          <p:nvPr>
            <p:ph type="sldImg" idx="2"/>
          </p:nvPr>
        </p:nvSpPr>
        <p:spPr>
          <a:xfrm>
            <a:off x="911225" y="742950"/>
            <a:ext cx="4951413" cy="371316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09" name="Google Shape;109;p4:notes"/>
          <p:cNvSpPr txBox="1">
            <a:spLocks noGrp="1"/>
          </p:cNvSpPr>
          <p:nvPr>
            <p:ph type="body" idx="1"/>
          </p:nvPr>
        </p:nvSpPr>
        <p:spPr>
          <a:xfrm>
            <a:off x="677863" y="4703763"/>
            <a:ext cx="5416550" cy="445611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717069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sldNum" idx="12"/>
          </p:nvPr>
        </p:nvSpPr>
        <p:spPr>
          <a:xfrm>
            <a:off x="3835400" y="9405938"/>
            <a:ext cx="2933700" cy="49371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1200"/>
              <a:buFont typeface="Times New Roman"/>
              <a:buNone/>
            </a:pPr>
            <a:fld id="{00000000-1234-1234-1234-123412341234}" type="slidenum">
              <a:rPr lang="es-ES" sz="1200" b="0" i="0" u="none" strike="noStrike" cap="none">
                <a:solidFill>
                  <a:srgbClr val="000000"/>
                </a:solidFill>
                <a:latin typeface="Arial"/>
                <a:ea typeface="Arial"/>
                <a:cs typeface="Arial"/>
                <a:sym typeface="Arial"/>
              </a:rPr>
              <a:t>15</a:t>
            </a:fld>
            <a:endParaRPr sz="1200" b="0" i="0" u="none" strike="noStrike" cap="none">
              <a:solidFill>
                <a:srgbClr val="000000"/>
              </a:solidFill>
              <a:latin typeface="Arial"/>
              <a:ea typeface="Arial"/>
              <a:cs typeface="Arial"/>
              <a:sym typeface="Arial"/>
            </a:endParaRPr>
          </a:p>
        </p:txBody>
      </p:sp>
      <p:sp>
        <p:nvSpPr>
          <p:cNvPr id="108" name="Google Shape;108;p4:notes"/>
          <p:cNvSpPr>
            <a:spLocks noGrp="1" noRot="1" noChangeAspect="1"/>
          </p:cNvSpPr>
          <p:nvPr>
            <p:ph type="sldImg" idx="2"/>
          </p:nvPr>
        </p:nvSpPr>
        <p:spPr>
          <a:xfrm>
            <a:off x="911225" y="742950"/>
            <a:ext cx="4951413" cy="371316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09" name="Google Shape;109;p4:notes"/>
          <p:cNvSpPr txBox="1">
            <a:spLocks noGrp="1"/>
          </p:cNvSpPr>
          <p:nvPr>
            <p:ph type="body" idx="1"/>
          </p:nvPr>
        </p:nvSpPr>
        <p:spPr>
          <a:xfrm>
            <a:off x="677863" y="4703763"/>
            <a:ext cx="5416550" cy="445611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3002801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sldNum" idx="12"/>
          </p:nvPr>
        </p:nvSpPr>
        <p:spPr>
          <a:xfrm>
            <a:off x="3835400" y="9405938"/>
            <a:ext cx="2933700" cy="49371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1200"/>
              <a:buFont typeface="Times New Roman"/>
              <a:buNone/>
            </a:pPr>
            <a:fld id="{00000000-1234-1234-1234-123412341234}" type="slidenum">
              <a:rPr lang="es-ES" sz="1200" b="0" i="0" u="none" strike="noStrike" cap="none">
                <a:solidFill>
                  <a:srgbClr val="000000"/>
                </a:solidFill>
                <a:latin typeface="Arial"/>
                <a:ea typeface="Arial"/>
                <a:cs typeface="Arial"/>
                <a:sym typeface="Arial"/>
              </a:rPr>
              <a:t>16</a:t>
            </a:fld>
            <a:endParaRPr sz="1200" b="0" i="0" u="none" strike="noStrike" cap="none">
              <a:solidFill>
                <a:srgbClr val="000000"/>
              </a:solidFill>
              <a:latin typeface="Arial"/>
              <a:ea typeface="Arial"/>
              <a:cs typeface="Arial"/>
              <a:sym typeface="Arial"/>
            </a:endParaRPr>
          </a:p>
        </p:txBody>
      </p:sp>
      <p:sp>
        <p:nvSpPr>
          <p:cNvPr id="132" name="Google Shape;132;p7:notes"/>
          <p:cNvSpPr>
            <a:spLocks noGrp="1" noRot="1" noChangeAspect="1"/>
          </p:cNvSpPr>
          <p:nvPr>
            <p:ph type="sldImg" idx="2"/>
          </p:nvPr>
        </p:nvSpPr>
        <p:spPr>
          <a:xfrm>
            <a:off x="911225" y="742950"/>
            <a:ext cx="4951413" cy="371316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33" name="Google Shape;133;p7:notes"/>
          <p:cNvSpPr txBox="1">
            <a:spLocks noGrp="1"/>
          </p:cNvSpPr>
          <p:nvPr>
            <p:ph type="body" idx="1"/>
          </p:nvPr>
        </p:nvSpPr>
        <p:spPr>
          <a:xfrm>
            <a:off x="677863" y="4703763"/>
            <a:ext cx="5416550" cy="445611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864217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11:notes"/>
          <p:cNvSpPr txBox="1">
            <a:spLocks noGrp="1"/>
          </p:cNvSpPr>
          <p:nvPr>
            <p:ph type="sldNum" idx="12"/>
          </p:nvPr>
        </p:nvSpPr>
        <p:spPr>
          <a:xfrm>
            <a:off x="3835400" y="9405938"/>
            <a:ext cx="2933700" cy="49371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1200"/>
              <a:buFont typeface="Times New Roman"/>
              <a:buNone/>
            </a:pPr>
            <a:fld id="{00000000-1234-1234-1234-123412341234}" type="slidenum">
              <a:rPr lang="es-ES" sz="1200">
                <a:solidFill>
                  <a:srgbClr val="000000"/>
                </a:solidFill>
                <a:latin typeface="Arial"/>
                <a:ea typeface="Arial"/>
                <a:cs typeface="Arial"/>
                <a:sym typeface="Arial"/>
              </a:rPr>
              <a:t>17</a:t>
            </a:fld>
            <a:endParaRPr sz="1200">
              <a:solidFill>
                <a:srgbClr val="000000"/>
              </a:solidFill>
              <a:latin typeface="Arial"/>
              <a:ea typeface="Arial"/>
              <a:cs typeface="Arial"/>
              <a:sym typeface="Arial"/>
            </a:endParaRPr>
          </a:p>
        </p:txBody>
      </p:sp>
      <p:sp>
        <p:nvSpPr>
          <p:cNvPr id="571" name="Google Shape;571;p11:notes"/>
          <p:cNvSpPr>
            <a:spLocks noGrp="1" noRot="1" noChangeAspect="1"/>
          </p:cNvSpPr>
          <p:nvPr>
            <p:ph type="sldImg" idx="2"/>
          </p:nvPr>
        </p:nvSpPr>
        <p:spPr>
          <a:xfrm>
            <a:off x="911225" y="742950"/>
            <a:ext cx="4951413" cy="371316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572" name="Google Shape;572;p11:notes"/>
          <p:cNvSpPr txBox="1">
            <a:spLocks noGrp="1"/>
          </p:cNvSpPr>
          <p:nvPr>
            <p:ph type="body" idx="1"/>
          </p:nvPr>
        </p:nvSpPr>
        <p:spPr>
          <a:xfrm>
            <a:off x="677863" y="4703763"/>
            <a:ext cx="5416550" cy="445611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2615437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12:notes"/>
          <p:cNvSpPr txBox="1">
            <a:spLocks noGrp="1"/>
          </p:cNvSpPr>
          <p:nvPr>
            <p:ph type="sldNum" idx="12"/>
          </p:nvPr>
        </p:nvSpPr>
        <p:spPr>
          <a:xfrm>
            <a:off x="3835400" y="9405938"/>
            <a:ext cx="2933700" cy="49371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1200"/>
              <a:buFont typeface="Times New Roman"/>
              <a:buNone/>
            </a:pPr>
            <a:fld id="{00000000-1234-1234-1234-123412341234}" type="slidenum">
              <a:rPr lang="es-ES" sz="1200">
                <a:solidFill>
                  <a:srgbClr val="000000"/>
                </a:solidFill>
                <a:latin typeface="Arial"/>
                <a:ea typeface="Arial"/>
                <a:cs typeface="Arial"/>
                <a:sym typeface="Arial"/>
              </a:rPr>
              <a:t>18</a:t>
            </a:fld>
            <a:endParaRPr sz="1200">
              <a:solidFill>
                <a:srgbClr val="000000"/>
              </a:solidFill>
              <a:latin typeface="Arial"/>
              <a:ea typeface="Arial"/>
              <a:cs typeface="Arial"/>
              <a:sym typeface="Arial"/>
            </a:endParaRPr>
          </a:p>
        </p:txBody>
      </p:sp>
      <p:sp>
        <p:nvSpPr>
          <p:cNvPr id="579" name="Google Shape;579;p12:notes"/>
          <p:cNvSpPr>
            <a:spLocks noGrp="1" noRot="1" noChangeAspect="1"/>
          </p:cNvSpPr>
          <p:nvPr>
            <p:ph type="sldImg" idx="2"/>
          </p:nvPr>
        </p:nvSpPr>
        <p:spPr>
          <a:xfrm>
            <a:off x="911225" y="742950"/>
            <a:ext cx="4951413" cy="371316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580" name="Google Shape;580;p12:notes"/>
          <p:cNvSpPr txBox="1">
            <a:spLocks noGrp="1"/>
          </p:cNvSpPr>
          <p:nvPr>
            <p:ph type="body" idx="1"/>
          </p:nvPr>
        </p:nvSpPr>
        <p:spPr>
          <a:xfrm>
            <a:off x="677863" y="4703763"/>
            <a:ext cx="5416550" cy="445611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335284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14:notes"/>
          <p:cNvSpPr txBox="1">
            <a:spLocks noGrp="1"/>
          </p:cNvSpPr>
          <p:nvPr>
            <p:ph type="body" idx="1"/>
          </p:nvPr>
        </p:nvSpPr>
        <p:spPr>
          <a:xfrm>
            <a:off x="677863" y="4703763"/>
            <a:ext cx="5414962" cy="4454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95" name="Google Shape;595;p14:notes"/>
          <p:cNvSpPr>
            <a:spLocks noGrp="1" noRot="1" noChangeAspect="1"/>
          </p:cNvSpPr>
          <p:nvPr>
            <p:ph type="sldImg" idx="2"/>
          </p:nvPr>
        </p:nvSpPr>
        <p:spPr>
          <a:xfrm>
            <a:off x="911225" y="742950"/>
            <a:ext cx="4949825" cy="3711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2928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sldNum" idx="12"/>
          </p:nvPr>
        </p:nvSpPr>
        <p:spPr>
          <a:xfrm>
            <a:off x="3835400" y="9405938"/>
            <a:ext cx="2933700" cy="49371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1200"/>
              <a:buFont typeface="Times New Roman"/>
              <a:buNone/>
            </a:pPr>
            <a:fld id="{00000000-1234-1234-1234-123412341234}" type="slidenum">
              <a:rPr lang="es-ES" sz="1200" b="0" i="0" u="none" strike="noStrike" cap="none">
                <a:solidFill>
                  <a:srgbClr val="000000"/>
                </a:solidFill>
                <a:latin typeface="Arial"/>
                <a:ea typeface="Arial"/>
                <a:cs typeface="Arial"/>
                <a:sym typeface="Arial"/>
              </a:rPr>
              <a:t>20</a:t>
            </a:fld>
            <a:endParaRPr sz="1200" b="0" i="0" u="none" strike="noStrike" cap="none">
              <a:solidFill>
                <a:srgbClr val="000000"/>
              </a:solidFill>
              <a:latin typeface="Arial"/>
              <a:ea typeface="Arial"/>
              <a:cs typeface="Arial"/>
              <a:sym typeface="Arial"/>
            </a:endParaRPr>
          </a:p>
        </p:txBody>
      </p:sp>
      <p:sp>
        <p:nvSpPr>
          <p:cNvPr id="132" name="Google Shape;132;p7:notes"/>
          <p:cNvSpPr>
            <a:spLocks noGrp="1" noRot="1" noChangeAspect="1"/>
          </p:cNvSpPr>
          <p:nvPr>
            <p:ph type="sldImg" idx="2"/>
          </p:nvPr>
        </p:nvSpPr>
        <p:spPr>
          <a:xfrm>
            <a:off x="911225" y="742950"/>
            <a:ext cx="4951413" cy="371316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33" name="Google Shape;133;p7:notes"/>
          <p:cNvSpPr txBox="1">
            <a:spLocks noGrp="1"/>
          </p:cNvSpPr>
          <p:nvPr>
            <p:ph type="body" idx="1"/>
          </p:nvPr>
        </p:nvSpPr>
        <p:spPr>
          <a:xfrm>
            <a:off x="677863" y="4703763"/>
            <a:ext cx="5416550" cy="445611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592373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1pPr>
            <a:lvl2pPr>
              <a:spcBef>
                <a:spcPct val="300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2pPr>
            <a:lvl3pPr>
              <a:spcBef>
                <a:spcPct val="300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3pPr>
            <a:lvl4pPr>
              <a:spcBef>
                <a:spcPct val="300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4pPr>
            <a:lvl5pPr>
              <a:spcBef>
                <a:spcPct val="300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5pPr>
            <a:lvl6pPr marL="25146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6pPr>
            <a:lvl7pPr marL="29718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7pPr>
            <a:lvl8pPr marL="34290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8pPr>
            <a:lvl9pPr marL="38862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9pPr>
          </a:lstStyle>
          <a:p>
            <a:pPr>
              <a:spcBef>
                <a:spcPct val="0"/>
              </a:spcBef>
              <a:buClrTx/>
              <a:buFontTx/>
              <a:buNone/>
            </a:pPr>
            <a:fld id="{70625FA1-3044-4C38-B814-A604E61EC56E}" type="slidenum">
              <a:rPr lang="es-ES" altLang="en-US">
                <a:latin typeface="Arial" charset="0"/>
                <a:cs typeface="Arial" charset="0"/>
              </a:rPr>
              <a:pPr>
                <a:spcBef>
                  <a:spcPct val="0"/>
                </a:spcBef>
                <a:buClrTx/>
                <a:buFontTx/>
                <a:buNone/>
              </a:pPr>
              <a:t>21</a:t>
            </a:fld>
            <a:endParaRPr lang="es-ES" altLang="en-US">
              <a:latin typeface="Arial" charset="0"/>
              <a:cs typeface="Arial" charset="0"/>
            </a:endParaRPr>
          </a:p>
        </p:txBody>
      </p:sp>
      <p:sp>
        <p:nvSpPr>
          <p:cNvPr id="47107" name="Rectangle 1"/>
          <p:cNvSpPr>
            <a:spLocks noGrp="1" noRot="1" noChangeAspect="1" noChangeArrowheads="1" noTextEdit="1"/>
          </p:cNvSpPr>
          <p:nvPr>
            <p:ph type="sldImg"/>
          </p:nvPr>
        </p:nvSpPr>
        <p:spPr>
          <a:xfrm>
            <a:off x="911225" y="742950"/>
            <a:ext cx="4951413" cy="3713163"/>
          </a:xfrm>
          <a:ln/>
        </p:spPr>
      </p:sp>
      <p:sp>
        <p:nvSpPr>
          <p:cNvPr id="47108" name="Rectangle 2"/>
          <p:cNvSpPr>
            <a:spLocks noGrp="1" noChangeArrowheads="1"/>
          </p:cNvSpPr>
          <p:nvPr>
            <p:ph type="body" idx="1"/>
          </p:nvPr>
        </p:nvSpPr>
        <p:spPr>
          <a:xfrm>
            <a:off x="677863" y="4703763"/>
            <a:ext cx="5416550" cy="44561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itchFamily="18" charset="0"/>
            </a:endParaRPr>
          </a:p>
        </p:txBody>
      </p:sp>
    </p:spTree>
    <p:extLst>
      <p:ext uri="{BB962C8B-B14F-4D97-AF65-F5344CB8AC3E}">
        <p14:creationId xmlns:p14="http://schemas.microsoft.com/office/powerpoint/2010/main" val="1146532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sldNum" idx="12"/>
          </p:nvPr>
        </p:nvSpPr>
        <p:spPr>
          <a:xfrm>
            <a:off x="3835400" y="9405938"/>
            <a:ext cx="2933700" cy="49371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1200"/>
              <a:buFont typeface="Times New Roman"/>
              <a:buNone/>
            </a:pPr>
            <a:fld id="{00000000-1234-1234-1234-123412341234}" type="slidenum">
              <a:rPr lang="es-ES" sz="1200" b="0" i="0" u="none" strike="noStrike" cap="none">
                <a:solidFill>
                  <a:srgbClr val="000000"/>
                </a:solidFill>
                <a:latin typeface="Arial"/>
                <a:ea typeface="Arial"/>
                <a:cs typeface="Arial"/>
                <a:sym typeface="Arial"/>
              </a:rPr>
              <a:t>2</a:t>
            </a:fld>
            <a:endParaRPr sz="1200" b="0" i="0" u="none" strike="noStrike" cap="none">
              <a:solidFill>
                <a:srgbClr val="000000"/>
              </a:solidFill>
              <a:latin typeface="Arial"/>
              <a:ea typeface="Arial"/>
              <a:cs typeface="Arial"/>
              <a:sym typeface="Arial"/>
            </a:endParaRPr>
          </a:p>
        </p:txBody>
      </p:sp>
      <p:sp>
        <p:nvSpPr>
          <p:cNvPr id="94" name="Google Shape;94;p2:notes"/>
          <p:cNvSpPr>
            <a:spLocks noGrp="1" noRot="1" noChangeAspect="1"/>
          </p:cNvSpPr>
          <p:nvPr>
            <p:ph type="sldImg" idx="2"/>
          </p:nvPr>
        </p:nvSpPr>
        <p:spPr>
          <a:xfrm>
            <a:off x="911225" y="742950"/>
            <a:ext cx="4951413" cy="371316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95" name="Google Shape;95;p2:notes"/>
          <p:cNvSpPr txBox="1">
            <a:spLocks noGrp="1"/>
          </p:cNvSpPr>
          <p:nvPr>
            <p:ph type="body" idx="1"/>
          </p:nvPr>
        </p:nvSpPr>
        <p:spPr>
          <a:xfrm>
            <a:off x="677863" y="4703763"/>
            <a:ext cx="5416550" cy="445611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sldNum" idx="12"/>
          </p:nvPr>
        </p:nvSpPr>
        <p:spPr>
          <a:xfrm>
            <a:off x="3835400" y="9405938"/>
            <a:ext cx="2933700" cy="49371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1200"/>
              <a:buFont typeface="Times New Roman"/>
              <a:buNone/>
            </a:pPr>
            <a:fld id="{00000000-1234-1234-1234-123412341234}" type="slidenum">
              <a:rPr lang="es-ES" sz="1200" b="0" i="0" u="none" strike="noStrike" cap="none">
                <a:solidFill>
                  <a:srgbClr val="000000"/>
                </a:solidFill>
                <a:latin typeface="Arial"/>
                <a:ea typeface="Arial"/>
                <a:cs typeface="Arial"/>
                <a:sym typeface="Arial"/>
              </a:rPr>
              <a:t>22</a:t>
            </a:fld>
            <a:endParaRPr sz="1200" b="0" i="0" u="none" strike="noStrike" cap="none">
              <a:solidFill>
                <a:srgbClr val="000000"/>
              </a:solidFill>
              <a:latin typeface="Arial"/>
              <a:ea typeface="Arial"/>
              <a:cs typeface="Arial"/>
              <a:sym typeface="Arial"/>
            </a:endParaRPr>
          </a:p>
        </p:txBody>
      </p:sp>
      <p:sp>
        <p:nvSpPr>
          <p:cNvPr id="108" name="Google Shape;108;p4:notes"/>
          <p:cNvSpPr>
            <a:spLocks noGrp="1" noRot="1" noChangeAspect="1"/>
          </p:cNvSpPr>
          <p:nvPr>
            <p:ph type="sldImg" idx="2"/>
          </p:nvPr>
        </p:nvSpPr>
        <p:spPr>
          <a:xfrm>
            <a:off x="911225" y="742950"/>
            <a:ext cx="4951413" cy="371316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09" name="Google Shape;109;p4:notes"/>
          <p:cNvSpPr txBox="1">
            <a:spLocks noGrp="1"/>
          </p:cNvSpPr>
          <p:nvPr>
            <p:ph type="body" idx="1"/>
          </p:nvPr>
        </p:nvSpPr>
        <p:spPr>
          <a:xfrm>
            <a:off x="677863" y="4703763"/>
            <a:ext cx="5416550" cy="445611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4419433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sldNum" idx="12"/>
          </p:nvPr>
        </p:nvSpPr>
        <p:spPr>
          <a:xfrm>
            <a:off x="3835400" y="9405938"/>
            <a:ext cx="2933700" cy="49371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1200"/>
              <a:buFont typeface="Times New Roman"/>
              <a:buNone/>
            </a:pPr>
            <a:fld id="{00000000-1234-1234-1234-123412341234}" type="slidenum">
              <a:rPr lang="es-ES" sz="1200" b="0" i="0" u="none" strike="noStrike" cap="none">
                <a:solidFill>
                  <a:srgbClr val="000000"/>
                </a:solidFill>
                <a:latin typeface="Arial"/>
                <a:ea typeface="Arial"/>
                <a:cs typeface="Arial"/>
                <a:sym typeface="Arial"/>
              </a:rPr>
              <a:t>23</a:t>
            </a:fld>
            <a:endParaRPr sz="1200" b="0" i="0" u="none" strike="noStrike" cap="none">
              <a:solidFill>
                <a:srgbClr val="000000"/>
              </a:solidFill>
              <a:latin typeface="Arial"/>
              <a:ea typeface="Arial"/>
              <a:cs typeface="Arial"/>
              <a:sym typeface="Arial"/>
            </a:endParaRPr>
          </a:p>
        </p:txBody>
      </p:sp>
      <p:sp>
        <p:nvSpPr>
          <p:cNvPr id="108" name="Google Shape;108;p4:notes"/>
          <p:cNvSpPr>
            <a:spLocks noGrp="1" noRot="1" noChangeAspect="1"/>
          </p:cNvSpPr>
          <p:nvPr>
            <p:ph type="sldImg" idx="2"/>
          </p:nvPr>
        </p:nvSpPr>
        <p:spPr>
          <a:xfrm>
            <a:off x="911225" y="742950"/>
            <a:ext cx="4951413" cy="371316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09" name="Google Shape;109;p4:notes"/>
          <p:cNvSpPr txBox="1">
            <a:spLocks noGrp="1"/>
          </p:cNvSpPr>
          <p:nvPr>
            <p:ph type="body" idx="1"/>
          </p:nvPr>
        </p:nvSpPr>
        <p:spPr>
          <a:xfrm>
            <a:off x="677863" y="4703763"/>
            <a:ext cx="5416550" cy="445611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614323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sldNum" idx="12"/>
          </p:nvPr>
        </p:nvSpPr>
        <p:spPr>
          <a:xfrm>
            <a:off x="3835400" y="9405938"/>
            <a:ext cx="2933700" cy="49371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1200"/>
              <a:buFont typeface="Times New Roman"/>
              <a:buNone/>
            </a:pPr>
            <a:fld id="{00000000-1234-1234-1234-123412341234}" type="slidenum">
              <a:rPr lang="es-ES" sz="1200" b="0" i="0" u="none" strike="noStrike" cap="none">
                <a:solidFill>
                  <a:srgbClr val="000000"/>
                </a:solidFill>
                <a:latin typeface="Arial"/>
                <a:ea typeface="Arial"/>
                <a:cs typeface="Arial"/>
                <a:sym typeface="Arial"/>
              </a:rPr>
              <a:t>24</a:t>
            </a:fld>
            <a:endParaRPr sz="1200" b="0" i="0" u="none" strike="noStrike" cap="none">
              <a:solidFill>
                <a:srgbClr val="000000"/>
              </a:solidFill>
              <a:latin typeface="Arial"/>
              <a:ea typeface="Arial"/>
              <a:cs typeface="Arial"/>
              <a:sym typeface="Arial"/>
            </a:endParaRPr>
          </a:p>
        </p:txBody>
      </p:sp>
      <p:sp>
        <p:nvSpPr>
          <p:cNvPr id="132" name="Google Shape;132;p7:notes"/>
          <p:cNvSpPr>
            <a:spLocks noGrp="1" noRot="1" noChangeAspect="1"/>
          </p:cNvSpPr>
          <p:nvPr>
            <p:ph type="sldImg" idx="2"/>
          </p:nvPr>
        </p:nvSpPr>
        <p:spPr>
          <a:xfrm>
            <a:off x="911225" y="742950"/>
            <a:ext cx="4951413" cy="371316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33" name="Google Shape;133;p7:notes"/>
          <p:cNvSpPr txBox="1">
            <a:spLocks noGrp="1"/>
          </p:cNvSpPr>
          <p:nvPr>
            <p:ph type="body" idx="1"/>
          </p:nvPr>
        </p:nvSpPr>
        <p:spPr>
          <a:xfrm>
            <a:off x="677863" y="4703763"/>
            <a:ext cx="5416550" cy="445611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8941368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11:notes"/>
          <p:cNvSpPr txBox="1">
            <a:spLocks noGrp="1"/>
          </p:cNvSpPr>
          <p:nvPr>
            <p:ph type="sldNum" idx="12"/>
          </p:nvPr>
        </p:nvSpPr>
        <p:spPr>
          <a:xfrm>
            <a:off x="3835400" y="9405938"/>
            <a:ext cx="2933700" cy="49371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1200"/>
              <a:buFont typeface="Times New Roman"/>
              <a:buNone/>
            </a:pPr>
            <a:fld id="{00000000-1234-1234-1234-123412341234}" type="slidenum">
              <a:rPr lang="es-ES" sz="1200">
                <a:solidFill>
                  <a:srgbClr val="000000"/>
                </a:solidFill>
                <a:latin typeface="Arial"/>
                <a:ea typeface="Arial"/>
                <a:cs typeface="Arial"/>
                <a:sym typeface="Arial"/>
              </a:rPr>
              <a:t>25</a:t>
            </a:fld>
            <a:endParaRPr sz="1200">
              <a:solidFill>
                <a:srgbClr val="000000"/>
              </a:solidFill>
              <a:latin typeface="Arial"/>
              <a:ea typeface="Arial"/>
              <a:cs typeface="Arial"/>
              <a:sym typeface="Arial"/>
            </a:endParaRPr>
          </a:p>
        </p:txBody>
      </p:sp>
      <p:sp>
        <p:nvSpPr>
          <p:cNvPr id="571" name="Google Shape;571;p11:notes"/>
          <p:cNvSpPr>
            <a:spLocks noGrp="1" noRot="1" noChangeAspect="1"/>
          </p:cNvSpPr>
          <p:nvPr>
            <p:ph type="sldImg" idx="2"/>
          </p:nvPr>
        </p:nvSpPr>
        <p:spPr>
          <a:xfrm>
            <a:off x="911225" y="742950"/>
            <a:ext cx="4951413" cy="371316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572" name="Google Shape;572;p11:notes"/>
          <p:cNvSpPr txBox="1">
            <a:spLocks noGrp="1"/>
          </p:cNvSpPr>
          <p:nvPr>
            <p:ph type="body" idx="1"/>
          </p:nvPr>
        </p:nvSpPr>
        <p:spPr>
          <a:xfrm>
            <a:off x="677863" y="4703763"/>
            <a:ext cx="5416550" cy="445611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12:notes"/>
          <p:cNvSpPr txBox="1">
            <a:spLocks noGrp="1"/>
          </p:cNvSpPr>
          <p:nvPr>
            <p:ph type="sldNum" idx="12"/>
          </p:nvPr>
        </p:nvSpPr>
        <p:spPr>
          <a:xfrm>
            <a:off x="3835400" y="9405938"/>
            <a:ext cx="2933700" cy="49371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1200"/>
              <a:buFont typeface="Times New Roman"/>
              <a:buNone/>
            </a:pPr>
            <a:fld id="{00000000-1234-1234-1234-123412341234}" type="slidenum">
              <a:rPr lang="es-ES" sz="1200">
                <a:solidFill>
                  <a:srgbClr val="000000"/>
                </a:solidFill>
                <a:latin typeface="Arial"/>
                <a:ea typeface="Arial"/>
                <a:cs typeface="Arial"/>
                <a:sym typeface="Arial"/>
              </a:rPr>
              <a:t>26</a:t>
            </a:fld>
            <a:endParaRPr sz="1200">
              <a:solidFill>
                <a:srgbClr val="000000"/>
              </a:solidFill>
              <a:latin typeface="Arial"/>
              <a:ea typeface="Arial"/>
              <a:cs typeface="Arial"/>
              <a:sym typeface="Arial"/>
            </a:endParaRPr>
          </a:p>
        </p:txBody>
      </p:sp>
      <p:sp>
        <p:nvSpPr>
          <p:cNvPr id="579" name="Google Shape;579;p12:notes"/>
          <p:cNvSpPr>
            <a:spLocks noGrp="1" noRot="1" noChangeAspect="1"/>
          </p:cNvSpPr>
          <p:nvPr>
            <p:ph type="sldImg" idx="2"/>
          </p:nvPr>
        </p:nvSpPr>
        <p:spPr>
          <a:xfrm>
            <a:off x="911225" y="742950"/>
            <a:ext cx="4951413" cy="371316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580" name="Google Shape;580;p12:notes"/>
          <p:cNvSpPr txBox="1">
            <a:spLocks noGrp="1"/>
          </p:cNvSpPr>
          <p:nvPr>
            <p:ph type="body" idx="1"/>
          </p:nvPr>
        </p:nvSpPr>
        <p:spPr>
          <a:xfrm>
            <a:off x="677863" y="4703763"/>
            <a:ext cx="5416550" cy="445611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14:notes"/>
          <p:cNvSpPr txBox="1">
            <a:spLocks noGrp="1"/>
          </p:cNvSpPr>
          <p:nvPr>
            <p:ph type="body" idx="1"/>
          </p:nvPr>
        </p:nvSpPr>
        <p:spPr>
          <a:xfrm>
            <a:off x="677863" y="4703763"/>
            <a:ext cx="5414962" cy="4454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95" name="Google Shape;595;p14:notes"/>
          <p:cNvSpPr>
            <a:spLocks noGrp="1" noRot="1" noChangeAspect="1"/>
          </p:cNvSpPr>
          <p:nvPr>
            <p:ph type="sldImg" idx="2"/>
          </p:nvPr>
        </p:nvSpPr>
        <p:spPr>
          <a:xfrm>
            <a:off x="911225" y="742950"/>
            <a:ext cx="4949825" cy="3711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15:notes"/>
          <p:cNvSpPr txBox="1">
            <a:spLocks noGrp="1"/>
          </p:cNvSpPr>
          <p:nvPr>
            <p:ph type="body" idx="1"/>
          </p:nvPr>
        </p:nvSpPr>
        <p:spPr>
          <a:xfrm>
            <a:off x="677863" y="4703763"/>
            <a:ext cx="5414962" cy="4454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08" name="Google Shape;708;p15:notes"/>
          <p:cNvSpPr>
            <a:spLocks noGrp="1" noRot="1" noChangeAspect="1"/>
          </p:cNvSpPr>
          <p:nvPr>
            <p:ph type="sldImg" idx="2"/>
          </p:nvPr>
        </p:nvSpPr>
        <p:spPr>
          <a:xfrm>
            <a:off x="911225" y="742950"/>
            <a:ext cx="4949825" cy="3711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sldNum" idx="12"/>
          </p:nvPr>
        </p:nvSpPr>
        <p:spPr>
          <a:xfrm>
            <a:off x="3835400" y="9405938"/>
            <a:ext cx="2933700" cy="49371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1200"/>
              <a:buFont typeface="Times New Roman"/>
              <a:buNone/>
            </a:pPr>
            <a:fld id="{00000000-1234-1234-1234-123412341234}" type="slidenum">
              <a:rPr lang="es-ES" sz="1200" b="0" i="0" u="none" strike="noStrike" cap="none">
                <a:solidFill>
                  <a:srgbClr val="000000"/>
                </a:solidFill>
                <a:latin typeface="Arial"/>
                <a:ea typeface="Arial"/>
                <a:cs typeface="Arial"/>
                <a:sym typeface="Arial"/>
              </a:rPr>
              <a:t>29</a:t>
            </a:fld>
            <a:endParaRPr sz="1200" b="0" i="0" u="none" strike="noStrike" cap="none">
              <a:solidFill>
                <a:srgbClr val="000000"/>
              </a:solidFill>
              <a:latin typeface="Arial"/>
              <a:ea typeface="Arial"/>
              <a:cs typeface="Arial"/>
              <a:sym typeface="Arial"/>
            </a:endParaRPr>
          </a:p>
        </p:txBody>
      </p:sp>
      <p:sp>
        <p:nvSpPr>
          <p:cNvPr id="132" name="Google Shape;132;p7:notes"/>
          <p:cNvSpPr>
            <a:spLocks noGrp="1" noRot="1" noChangeAspect="1"/>
          </p:cNvSpPr>
          <p:nvPr>
            <p:ph type="sldImg" idx="2"/>
          </p:nvPr>
        </p:nvSpPr>
        <p:spPr>
          <a:xfrm>
            <a:off x="911225" y="742950"/>
            <a:ext cx="4951413" cy="371316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33" name="Google Shape;133;p7:notes"/>
          <p:cNvSpPr txBox="1">
            <a:spLocks noGrp="1"/>
          </p:cNvSpPr>
          <p:nvPr>
            <p:ph type="body" idx="1"/>
          </p:nvPr>
        </p:nvSpPr>
        <p:spPr>
          <a:xfrm>
            <a:off x="677863" y="4703763"/>
            <a:ext cx="5416550" cy="445611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sldNum" idx="12"/>
          </p:nvPr>
        </p:nvSpPr>
        <p:spPr>
          <a:xfrm>
            <a:off x="3835400" y="9405938"/>
            <a:ext cx="2933700" cy="49371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1200"/>
              <a:buFont typeface="Times New Roman"/>
              <a:buNone/>
            </a:pPr>
            <a:fld id="{00000000-1234-1234-1234-123412341234}" type="slidenum">
              <a:rPr lang="es-ES" sz="1200" b="0" i="0" u="none" strike="noStrike" cap="none">
                <a:solidFill>
                  <a:srgbClr val="000000"/>
                </a:solidFill>
                <a:latin typeface="Arial"/>
                <a:ea typeface="Arial"/>
                <a:cs typeface="Arial"/>
                <a:sym typeface="Arial"/>
              </a:rPr>
              <a:t>30</a:t>
            </a:fld>
            <a:endParaRPr sz="1200" b="0" i="0" u="none" strike="noStrike" cap="none">
              <a:solidFill>
                <a:srgbClr val="000000"/>
              </a:solidFill>
              <a:latin typeface="Arial"/>
              <a:ea typeface="Arial"/>
              <a:cs typeface="Arial"/>
              <a:sym typeface="Arial"/>
            </a:endParaRPr>
          </a:p>
        </p:txBody>
      </p:sp>
      <p:sp>
        <p:nvSpPr>
          <p:cNvPr id="132" name="Google Shape;132;p7:notes"/>
          <p:cNvSpPr>
            <a:spLocks noGrp="1" noRot="1" noChangeAspect="1"/>
          </p:cNvSpPr>
          <p:nvPr>
            <p:ph type="sldImg" idx="2"/>
          </p:nvPr>
        </p:nvSpPr>
        <p:spPr>
          <a:xfrm>
            <a:off x="911225" y="742950"/>
            <a:ext cx="4951413" cy="371316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33" name="Google Shape;133;p7:notes"/>
          <p:cNvSpPr txBox="1">
            <a:spLocks noGrp="1"/>
          </p:cNvSpPr>
          <p:nvPr>
            <p:ph type="body" idx="1"/>
          </p:nvPr>
        </p:nvSpPr>
        <p:spPr>
          <a:xfrm>
            <a:off x="677863" y="4703763"/>
            <a:ext cx="5416550" cy="445611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36967261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1pPr>
            <a:lvl2pPr>
              <a:spcBef>
                <a:spcPct val="300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2pPr>
            <a:lvl3pPr>
              <a:spcBef>
                <a:spcPct val="300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3pPr>
            <a:lvl4pPr>
              <a:spcBef>
                <a:spcPct val="300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4pPr>
            <a:lvl5pPr>
              <a:spcBef>
                <a:spcPct val="300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5pPr>
            <a:lvl6pPr marL="25146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6pPr>
            <a:lvl7pPr marL="29718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7pPr>
            <a:lvl8pPr marL="34290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8pPr>
            <a:lvl9pPr marL="38862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9pPr>
          </a:lstStyle>
          <a:p>
            <a:pPr>
              <a:spcBef>
                <a:spcPct val="0"/>
              </a:spcBef>
              <a:buClrTx/>
              <a:buFontTx/>
              <a:buNone/>
            </a:pPr>
            <a:fld id="{70625FA1-3044-4C38-B814-A604E61EC56E}" type="slidenum">
              <a:rPr lang="es-ES" altLang="en-US">
                <a:latin typeface="Arial" charset="0"/>
                <a:cs typeface="Arial" charset="0"/>
              </a:rPr>
              <a:pPr>
                <a:spcBef>
                  <a:spcPct val="0"/>
                </a:spcBef>
                <a:buClrTx/>
                <a:buFontTx/>
                <a:buNone/>
              </a:pPr>
              <a:t>31</a:t>
            </a:fld>
            <a:endParaRPr lang="es-ES" altLang="en-US">
              <a:latin typeface="Arial" charset="0"/>
              <a:cs typeface="Arial" charset="0"/>
            </a:endParaRPr>
          </a:p>
        </p:txBody>
      </p:sp>
      <p:sp>
        <p:nvSpPr>
          <p:cNvPr id="47107" name="Rectangle 1"/>
          <p:cNvSpPr>
            <a:spLocks noGrp="1" noRot="1" noChangeAspect="1" noChangeArrowheads="1" noTextEdit="1"/>
          </p:cNvSpPr>
          <p:nvPr>
            <p:ph type="sldImg"/>
          </p:nvPr>
        </p:nvSpPr>
        <p:spPr>
          <a:xfrm>
            <a:off x="911225" y="742950"/>
            <a:ext cx="4951413" cy="3713163"/>
          </a:xfrm>
          <a:ln/>
        </p:spPr>
      </p:sp>
      <p:sp>
        <p:nvSpPr>
          <p:cNvPr id="47108" name="Rectangle 2"/>
          <p:cNvSpPr>
            <a:spLocks noGrp="1" noChangeArrowheads="1"/>
          </p:cNvSpPr>
          <p:nvPr>
            <p:ph type="body" idx="1"/>
          </p:nvPr>
        </p:nvSpPr>
        <p:spPr>
          <a:xfrm>
            <a:off x="677863" y="4703763"/>
            <a:ext cx="5416550" cy="44561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sldNum" idx="12"/>
          </p:nvPr>
        </p:nvSpPr>
        <p:spPr>
          <a:xfrm>
            <a:off x="3835400" y="9405938"/>
            <a:ext cx="2933700" cy="49371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1200"/>
              <a:buFont typeface="Times New Roman"/>
              <a:buNone/>
            </a:pPr>
            <a:fld id="{00000000-1234-1234-1234-123412341234}" type="slidenum">
              <a:rPr lang="es-ES" sz="1200" b="0" i="0" u="none" strike="noStrike" cap="none">
                <a:solidFill>
                  <a:srgbClr val="000000"/>
                </a:solidFill>
                <a:latin typeface="Arial"/>
                <a:ea typeface="Arial"/>
                <a:cs typeface="Arial"/>
                <a:sym typeface="Arial"/>
              </a:rPr>
              <a:t>3</a:t>
            </a:fld>
            <a:endParaRPr sz="1200" b="0" i="0" u="none" strike="noStrike" cap="none">
              <a:solidFill>
                <a:srgbClr val="000000"/>
              </a:solidFill>
              <a:latin typeface="Arial"/>
              <a:ea typeface="Arial"/>
              <a:cs typeface="Arial"/>
              <a:sym typeface="Arial"/>
            </a:endParaRPr>
          </a:p>
        </p:txBody>
      </p:sp>
      <p:sp>
        <p:nvSpPr>
          <p:cNvPr id="101" name="Google Shape;101;p3:notes"/>
          <p:cNvSpPr>
            <a:spLocks noGrp="1" noRot="1" noChangeAspect="1"/>
          </p:cNvSpPr>
          <p:nvPr>
            <p:ph type="sldImg" idx="2"/>
          </p:nvPr>
        </p:nvSpPr>
        <p:spPr>
          <a:xfrm>
            <a:off x="911225" y="742950"/>
            <a:ext cx="4951413" cy="371316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02" name="Google Shape;102;p3:notes"/>
          <p:cNvSpPr txBox="1">
            <a:spLocks noGrp="1"/>
          </p:cNvSpPr>
          <p:nvPr>
            <p:ph type="body" idx="1"/>
          </p:nvPr>
        </p:nvSpPr>
        <p:spPr>
          <a:xfrm>
            <a:off x="677863" y="4703763"/>
            <a:ext cx="5416550" cy="445611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1pPr>
            <a:lvl2pPr>
              <a:spcBef>
                <a:spcPct val="300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2pPr>
            <a:lvl3pPr>
              <a:spcBef>
                <a:spcPct val="300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3pPr>
            <a:lvl4pPr>
              <a:spcBef>
                <a:spcPct val="300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4pPr>
            <a:lvl5pPr>
              <a:spcBef>
                <a:spcPct val="300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5pPr>
            <a:lvl6pPr marL="25146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6pPr>
            <a:lvl7pPr marL="29718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7pPr>
            <a:lvl8pPr marL="34290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8pPr>
            <a:lvl9pPr marL="38862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9pPr>
          </a:lstStyle>
          <a:p>
            <a:pPr>
              <a:spcBef>
                <a:spcPct val="0"/>
              </a:spcBef>
              <a:buClrTx/>
              <a:buFontTx/>
              <a:buNone/>
            </a:pPr>
            <a:fld id="{70625FA1-3044-4C38-B814-A604E61EC56E}" type="slidenum">
              <a:rPr lang="es-ES" altLang="en-US">
                <a:latin typeface="Arial" charset="0"/>
                <a:cs typeface="Arial" charset="0"/>
              </a:rPr>
              <a:pPr>
                <a:spcBef>
                  <a:spcPct val="0"/>
                </a:spcBef>
                <a:buClrTx/>
                <a:buFontTx/>
                <a:buNone/>
              </a:pPr>
              <a:t>32</a:t>
            </a:fld>
            <a:endParaRPr lang="es-ES" altLang="en-US">
              <a:latin typeface="Arial" charset="0"/>
              <a:cs typeface="Arial" charset="0"/>
            </a:endParaRPr>
          </a:p>
        </p:txBody>
      </p:sp>
      <p:sp>
        <p:nvSpPr>
          <p:cNvPr id="47107" name="Rectangle 1"/>
          <p:cNvSpPr>
            <a:spLocks noGrp="1" noRot="1" noChangeAspect="1" noChangeArrowheads="1" noTextEdit="1"/>
          </p:cNvSpPr>
          <p:nvPr>
            <p:ph type="sldImg"/>
          </p:nvPr>
        </p:nvSpPr>
        <p:spPr>
          <a:xfrm>
            <a:off x="911225" y="742950"/>
            <a:ext cx="4951413" cy="3713163"/>
          </a:xfrm>
          <a:ln/>
        </p:spPr>
      </p:sp>
      <p:sp>
        <p:nvSpPr>
          <p:cNvPr id="47108" name="Rectangle 2"/>
          <p:cNvSpPr>
            <a:spLocks noGrp="1" noChangeArrowheads="1"/>
          </p:cNvSpPr>
          <p:nvPr>
            <p:ph type="body" idx="1"/>
          </p:nvPr>
        </p:nvSpPr>
        <p:spPr>
          <a:xfrm>
            <a:off x="677863" y="4703763"/>
            <a:ext cx="5416550" cy="44561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itchFamily="18" charset="0"/>
            </a:endParaRPr>
          </a:p>
        </p:txBody>
      </p:sp>
    </p:spTree>
    <p:extLst>
      <p:ext uri="{BB962C8B-B14F-4D97-AF65-F5344CB8AC3E}">
        <p14:creationId xmlns:p14="http://schemas.microsoft.com/office/powerpoint/2010/main" val="26590939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1pPr>
            <a:lvl2pPr>
              <a:spcBef>
                <a:spcPct val="300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2pPr>
            <a:lvl3pPr>
              <a:spcBef>
                <a:spcPct val="300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3pPr>
            <a:lvl4pPr>
              <a:spcBef>
                <a:spcPct val="300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4pPr>
            <a:lvl5pPr>
              <a:spcBef>
                <a:spcPct val="30000"/>
              </a:spcBef>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5pPr>
            <a:lvl6pPr marL="25146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6pPr>
            <a:lvl7pPr marL="29718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7pPr>
            <a:lvl8pPr marL="34290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8pPr>
            <a:lvl9pPr marL="3886200" indent="-228600" defTabSz="449263" eaLnBrk="0" fontAlgn="base" hangingPunct="0">
              <a:spcBef>
                <a:spcPct val="3000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8" charset="0"/>
              </a:defRPr>
            </a:lvl9pPr>
          </a:lstStyle>
          <a:p>
            <a:pPr>
              <a:spcBef>
                <a:spcPct val="0"/>
              </a:spcBef>
              <a:buClrTx/>
              <a:buFontTx/>
              <a:buNone/>
            </a:pPr>
            <a:fld id="{70625FA1-3044-4C38-B814-A604E61EC56E}" type="slidenum">
              <a:rPr lang="es-ES" altLang="en-US">
                <a:latin typeface="Arial" charset="0"/>
                <a:cs typeface="Arial" charset="0"/>
              </a:rPr>
              <a:pPr>
                <a:spcBef>
                  <a:spcPct val="0"/>
                </a:spcBef>
                <a:buClrTx/>
                <a:buFontTx/>
                <a:buNone/>
              </a:pPr>
              <a:t>33</a:t>
            </a:fld>
            <a:endParaRPr lang="es-ES" altLang="en-US">
              <a:latin typeface="Arial" charset="0"/>
              <a:cs typeface="Arial" charset="0"/>
            </a:endParaRPr>
          </a:p>
        </p:txBody>
      </p:sp>
      <p:sp>
        <p:nvSpPr>
          <p:cNvPr id="47107" name="Rectangle 1"/>
          <p:cNvSpPr>
            <a:spLocks noGrp="1" noRot="1" noChangeAspect="1" noChangeArrowheads="1" noTextEdit="1"/>
          </p:cNvSpPr>
          <p:nvPr>
            <p:ph type="sldImg"/>
          </p:nvPr>
        </p:nvSpPr>
        <p:spPr>
          <a:xfrm>
            <a:off x="911225" y="742950"/>
            <a:ext cx="4951413" cy="3713163"/>
          </a:xfrm>
          <a:ln/>
        </p:spPr>
      </p:sp>
      <p:sp>
        <p:nvSpPr>
          <p:cNvPr id="47108" name="Rectangle 2"/>
          <p:cNvSpPr>
            <a:spLocks noGrp="1" noChangeArrowheads="1"/>
          </p:cNvSpPr>
          <p:nvPr>
            <p:ph type="body" idx="1"/>
          </p:nvPr>
        </p:nvSpPr>
        <p:spPr>
          <a:xfrm>
            <a:off x="677863" y="4703763"/>
            <a:ext cx="5416550" cy="44561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Times New Roman" pitchFamily="18" charset="0"/>
            </a:endParaRPr>
          </a:p>
        </p:txBody>
      </p:sp>
    </p:spTree>
    <p:extLst>
      <p:ext uri="{BB962C8B-B14F-4D97-AF65-F5344CB8AC3E}">
        <p14:creationId xmlns:p14="http://schemas.microsoft.com/office/powerpoint/2010/main" val="20334924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sldNum" idx="12"/>
          </p:nvPr>
        </p:nvSpPr>
        <p:spPr>
          <a:xfrm>
            <a:off x="3835400" y="9405938"/>
            <a:ext cx="2933700" cy="49371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1200"/>
              <a:buFont typeface="Times New Roman"/>
              <a:buNone/>
            </a:pPr>
            <a:fld id="{00000000-1234-1234-1234-123412341234}" type="slidenum">
              <a:rPr lang="es-ES" sz="1200" b="0" i="0" u="none" strike="noStrike" cap="none">
                <a:solidFill>
                  <a:srgbClr val="000000"/>
                </a:solidFill>
                <a:latin typeface="Arial"/>
                <a:ea typeface="Arial"/>
                <a:cs typeface="Arial"/>
                <a:sym typeface="Arial"/>
              </a:rPr>
              <a:t>36</a:t>
            </a:fld>
            <a:endParaRPr sz="1200" b="0" i="0" u="none" strike="noStrike" cap="none">
              <a:solidFill>
                <a:srgbClr val="000000"/>
              </a:solidFill>
              <a:latin typeface="Arial"/>
              <a:ea typeface="Arial"/>
              <a:cs typeface="Arial"/>
              <a:sym typeface="Arial"/>
            </a:endParaRPr>
          </a:p>
        </p:txBody>
      </p:sp>
      <p:sp>
        <p:nvSpPr>
          <p:cNvPr id="132" name="Google Shape;132;p7:notes"/>
          <p:cNvSpPr>
            <a:spLocks noGrp="1" noRot="1" noChangeAspect="1"/>
          </p:cNvSpPr>
          <p:nvPr>
            <p:ph type="sldImg" idx="2"/>
          </p:nvPr>
        </p:nvSpPr>
        <p:spPr>
          <a:xfrm>
            <a:off x="911225" y="742950"/>
            <a:ext cx="4951413" cy="371316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33" name="Google Shape;133;p7:notes"/>
          <p:cNvSpPr txBox="1">
            <a:spLocks noGrp="1"/>
          </p:cNvSpPr>
          <p:nvPr>
            <p:ph type="body" idx="1"/>
          </p:nvPr>
        </p:nvSpPr>
        <p:spPr>
          <a:xfrm>
            <a:off x="677863" y="4703763"/>
            <a:ext cx="5416550" cy="445611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37208016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sldNum" idx="12"/>
          </p:nvPr>
        </p:nvSpPr>
        <p:spPr>
          <a:xfrm>
            <a:off x="3835400" y="9405938"/>
            <a:ext cx="2933700" cy="49371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1200"/>
              <a:buFont typeface="Times New Roman"/>
              <a:buNone/>
            </a:pPr>
            <a:fld id="{00000000-1234-1234-1234-123412341234}" type="slidenum">
              <a:rPr lang="es-ES" sz="1200" b="0" i="0" u="none" strike="noStrike" cap="none">
                <a:solidFill>
                  <a:srgbClr val="000000"/>
                </a:solidFill>
                <a:latin typeface="Arial"/>
                <a:ea typeface="Arial"/>
                <a:cs typeface="Arial"/>
                <a:sym typeface="Arial"/>
              </a:rPr>
              <a:t>37</a:t>
            </a:fld>
            <a:endParaRPr sz="1200" b="0" i="0" u="none" strike="noStrike" cap="none">
              <a:solidFill>
                <a:srgbClr val="000000"/>
              </a:solidFill>
              <a:latin typeface="Arial"/>
              <a:ea typeface="Arial"/>
              <a:cs typeface="Arial"/>
              <a:sym typeface="Arial"/>
            </a:endParaRPr>
          </a:p>
        </p:txBody>
      </p:sp>
      <p:sp>
        <p:nvSpPr>
          <p:cNvPr id="132" name="Google Shape;132;p7:notes"/>
          <p:cNvSpPr>
            <a:spLocks noGrp="1" noRot="1" noChangeAspect="1"/>
          </p:cNvSpPr>
          <p:nvPr>
            <p:ph type="sldImg" idx="2"/>
          </p:nvPr>
        </p:nvSpPr>
        <p:spPr>
          <a:xfrm>
            <a:off x="911225" y="742950"/>
            <a:ext cx="4951413" cy="371316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33" name="Google Shape;133;p7:notes"/>
          <p:cNvSpPr txBox="1">
            <a:spLocks noGrp="1"/>
          </p:cNvSpPr>
          <p:nvPr>
            <p:ph type="body" idx="1"/>
          </p:nvPr>
        </p:nvSpPr>
        <p:spPr>
          <a:xfrm>
            <a:off x="677863" y="4703763"/>
            <a:ext cx="5416550" cy="445611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30150873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sldNum" idx="12"/>
          </p:nvPr>
        </p:nvSpPr>
        <p:spPr>
          <a:xfrm>
            <a:off x="3835400" y="9405938"/>
            <a:ext cx="2933700" cy="49371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1200"/>
              <a:buFont typeface="Times New Roman"/>
              <a:buNone/>
            </a:pPr>
            <a:fld id="{00000000-1234-1234-1234-123412341234}" type="slidenum">
              <a:rPr lang="es-ES" sz="1200" b="0" i="0" u="none" strike="noStrike" cap="none">
                <a:solidFill>
                  <a:srgbClr val="000000"/>
                </a:solidFill>
                <a:latin typeface="Arial"/>
                <a:ea typeface="Arial"/>
                <a:cs typeface="Arial"/>
                <a:sym typeface="Arial"/>
              </a:rPr>
              <a:t>39</a:t>
            </a:fld>
            <a:endParaRPr sz="1200" b="0" i="0" u="none" strike="noStrike" cap="none">
              <a:solidFill>
                <a:srgbClr val="000000"/>
              </a:solidFill>
              <a:latin typeface="Arial"/>
              <a:ea typeface="Arial"/>
              <a:cs typeface="Arial"/>
              <a:sym typeface="Arial"/>
            </a:endParaRPr>
          </a:p>
        </p:txBody>
      </p:sp>
      <p:sp>
        <p:nvSpPr>
          <p:cNvPr id="116" name="Google Shape;116;p5:notes"/>
          <p:cNvSpPr>
            <a:spLocks noGrp="1" noRot="1" noChangeAspect="1"/>
          </p:cNvSpPr>
          <p:nvPr>
            <p:ph type="sldImg" idx="2"/>
          </p:nvPr>
        </p:nvSpPr>
        <p:spPr>
          <a:xfrm>
            <a:off x="911225" y="742950"/>
            <a:ext cx="4951413" cy="371316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17" name="Google Shape;117;p5:notes"/>
          <p:cNvSpPr txBox="1">
            <a:spLocks noGrp="1"/>
          </p:cNvSpPr>
          <p:nvPr>
            <p:ph type="body" idx="1"/>
          </p:nvPr>
        </p:nvSpPr>
        <p:spPr>
          <a:xfrm>
            <a:off x="677863" y="4703763"/>
            <a:ext cx="5416550" cy="445611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sldNum" idx="12"/>
          </p:nvPr>
        </p:nvSpPr>
        <p:spPr>
          <a:xfrm>
            <a:off x="3835400" y="9405938"/>
            <a:ext cx="2933700" cy="49371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1200"/>
              <a:buFont typeface="Times New Roman"/>
              <a:buNone/>
            </a:pPr>
            <a:fld id="{00000000-1234-1234-1234-123412341234}" type="slidenum">
              <a:rPr lang="es-ES" sz="1200" b="0" i="0" u="none" strike="noStrike" cap="none">
                <a:solidFill>
                  <a:srgbClr val="000000"/>
                </a:solidFill>
                <a:latin typeface="Arial"/>
                <a:ea typeface="Arial"/>
                <a:cs typeface="Arial"/>
                <a:sym typeface="Arial"/>
              </a:rPr>
              <a:t>40</a:t>
            </a:fld>
            <a:endParaRPr sz="1200" b="0" i="0" u="none" strike="noStrike" cap="none">
              <a:solidFill>
                <a:srgbClr val="000000"/>
              </a:solidFill>
              <a:latin typeface="Arial"/>
              <a:ea typeface="Arial"/>
              <a:cs typeface="Arial"/>
              <a:sym typeface="Arial"/>
            </a:endParaRPr>
          </a:p>
        </p:txBody>
      </p:sp>
      <p:sp>
        <p:nvSpPr>
          <p:cNvPr id="124" name="Google Shape;124;p6:notes"/>
          <p:cNvSpPr>
            <a:spLocks noGrp="1" noRot="1" noChangeAspect="1"/>
          </p:cNvSpPr>
          <p:nvPr>
            <p:ph type="sldImg" idx="2"/>
          </p:nvPr>
        </p:nvSpPr>
        <p:spPr>
          <a:xfrm>
            <a:off x="911225" y="742950"/>
            <a:ext cx="4951413" cy="371316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25" name="Google Shape;125;p6:notes"/>
          <p:cNvSpPr txBox="1">
            <a:spLocks noGrp="1"/>
          </p:cNvSpPr>
          <p:nvPr>
            <p:ph type="body" idx="1"/>
          </p:nvPr>
        </p:nvSpPr>
        <p:spPr>
          <a:xfrm>
            <a:off x="677863" y="4703763"/>
            <a:ext cx="5416550" cy="445611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p17:notes"/>
          <p:cNvSpPr txBox="1">
            <a:spLocks noGrp="1"/>
          </p:cNvSpPr>
          <p:nvPr>
            <p:ph type="body" idx="1"/>
          </p:nvPr>
        </p:nvSpPr>
        <p:spPr>
          <a:xfrm>
            <a:off x="677863" y="4703763"/>
            <a:ext cx="5414962" cy="4454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83" name="Google Shape;883;p17:notes"/>
          <p:cNvSpPr>
            <a:spLocks noGrp="1" noRot="1" noChangeAspect="1"/>
          </p:cNvSpPr>
          <p:nvPr>
            <p:ph type="sldImg" idx="2"/>
          </p:nvPr>
        </p:nvSpPr>
        <p:spPr>
          <a:xfrm>
            <a:off x="911225" y="742950"/>
            <a:ext cx="4949825" cy="3711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p18:notes"/>
          <p:cNvSpPr txBox="1">
            <a:spLocks noGrp="1"/>
          </p:cNvSpPr>
          <p:nvPr>
            <p:ph type="body" idx="1"/>
          </p:nvPr>
        </p:nvSpPr>
        <p:spPr>
          <a:xfrm>
            <a:off x="677863" y="4703763"/>
            <a:ext cx="5414962" cy="4454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07" name="Google Shape;907;p18:notes"/>
          <p:cNvSpPr>
            <a:spLocks noGrp="1" noRot="1" noChangeAspect="1"/>
          </p:cNvSpPr>
          <p:nvPr>
            <p:ph type="sldImg" idx="2"/>
          </p:nvPr>
        </p:nvSpPr>
        <p:spPr>
          <a:xfrm>
            <a:off x="911225" y="742950"/>
            <a:ext cx="4949825" cy="3711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a:spLocks noGrp="1" noRot="1" noChangeAspect="1"/>
          </p:cNvSpPr>
          <p:nvPr>
            <p:ph type="sldImg" idx="2"/>
          </p:nvPr>
        </p:nvSpPr>
        <p:spPr>
          <a:xfrm>
            <a:off x="911225" y="742950"/>
            <a:ext cx="4949825" cy="37115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2" name="Google Shape;142;p8:notes"/>
          <p:cNvSpPr txBox="1">
            <a:spLocks noGrp="1"/>
          </p:cNvSpPr>
          <p:nvPr>
            <p:ph type="body" idx="1"/>
          </p:nvPr>
        </p:nvSpPr>
        <p:spPr>
          <a:xfrm>
            <a:off x="677863" y="4703763"/>
            <a:ext cx="5414962" cy="44545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8:notes"/>
          <p:cNvSpPr txBox="1">
            <a:spLocks noGrp="1"/>
          </p:cNvSpPr>
          <p:nvPr>
            <p:ph type="sldNum" idx="12"/>
          </p:nvPr>
        </p:nvSpPr>
        <p:spPr>
          <a:xfrm>
            <a:off x="3835400" y="9405938"/>
            <a:ext cx="2933700" cy="49371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43</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9:notes"/>
          <p:cNvSpPr txBox="1">
            <a:spLocks noGrp="1"/>
          </p:cNvSpPr>
          <p:nvPr>
            <p:ph type="body" idx="1"/>
          </p:nvPr>
        </p:nvSpPr>
        <p:spPr>
          <a:xfrm>
            <a:off x="677863" y="4703763"/>
            <a:ext cx="5414962" cy="4454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8" name="Google Shape;288;p9:notes"/>
          <p:cNvSpPr>
            <a:spLocks noGrp="1" noRot="1" noChangeAspect="1"/>
          </p:cNvSpPr>
          <p:nvPr>
            <p:ph type="sldImg" idx="2"/>
          </p:nvPr>
        </p:nvSpPr>
        <p:spPr>
          <a:xfrm>
            <a:off x="911225" y="742950"/>
            <a:ext cx="4949825" cy="3711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sldNum" idx="12"/>
          </p:nvPr>
        </p:nvSpPr>
        <p:spPr>
          <a:xfrm>
            <a:off x="3835400" y="9405938"/>
            <a:ext cx="2933700" cy="49371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1200"/>
              <a:buFont typeface="Times New Roman"/>
              <a:buNone/>
            </a:pPr>
            <a:fld id="{00000000-1234-1234-1234-123412341234}" type="slidenum">
              <a:rPr lang="es-ES" sz="1200" b="0" i="0" u="none" strike="noStrike" cap="none">
                <a:solidFill>
                  <a:srgbClr val="000000"/>
                </a:solidFill>
                <a:latin typeface="Arial"/>
                <a:ea typeface="Arial"/>
                <a:cs typeface="Arial"/>
                <a:sym typeface="Arial"/>
              </a:rPr>
              <a:t>4</a:t>
            </a:fld>
            <a:endParaRPr sz="1200" b="0" i="0" u="none" strike="noStrike" cap="none">
              <a:solidFill>
                <a:srgbClr val="000000"/>
              </a:solidFill>
              <a:latin typeface="Arial"/>
              <a:ea typeface="Arial"/>
              <a:cs typeface="Arial"/>
              <a:sym typeface="Arial"/>
            </a:endParaRPr>
          </a:p>
        </p:txBody>
      </p:sp>
      <p:sp>
        <p:nvSpPr>
          <p:cNvPr id="108" name="Google Shape;108;p4:notes"/>
          <p:cNvSpPr>
            <a:spLocks noGrp="1" noRot="1" noChangeAspect="1"/>
          </p:cNvSpPr>
          <p:nvPr>
            <p:ph type="sldImg" idx="2"/>
          </p:nvPr>
        </p:nvSpPr>
        <p:spPr>
          <a:xfrm>
            <a:off x="911225" y="742950"/>
            <a:ext cx="4951413" cy="371316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09" name="Google Shape;109;p4:notes"/>
          <p:cNvSpPr txBox="1">
            <a:spLocks noGrp="1"/>
          </p:cNvSpPr>
          <p:nvPr>
            <p:ph type="body" idx="1"/>
          </p:nvPr>
        </p:nvSpPr>
        <p:spPr>
          <a:xfrm>
            <a:off x="677863" y="4703763"/>
            <a:ext cx="5416550" cy="445611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10:notes"/>
          <p:cNvSpPr txBox="1">
            <a:spLocks noGrp="1"/>
          </p:cNvSpPr>
          <p:nvPr>
            <p:ph type="body" idx="1"/>
          </p:nvPr>
        </p:nvSpPr>
        <p:spPr>
          <a:xfrm>
            <a:off x="677863" y="4703763"/>
            <a:ext cx="5414962" cy="4454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33" name="Google Shape;433;p10:notes"/>
          <p:cNvSpPr>
            <a:spLocks noGrp="1" noRot="1" noChangeAspect="1"/>
          </p:cNvSpPr>
          <p:nvPr>
            <p:ph type="sldImg" idx="2"/>
          </p:nvPr>
        </p:nvSpPr>
        <p:spPr>
          <a:xfrm>
            <a:off x="911225" y="742950"/>
            <a:ext cx="4949825" cy="3711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p16:notes"/>
          <p:cNvSpPr txBox="1">
            <a:spLocks noGrp="1"/>
          </p:cNvSpPr>
          <p:nvPr>
            <p:ph type="body" idx="1"/>
          </p:nvPr>
        </p:nvSpPr>
        <p:spPr>
          <a:xfrm>
            <a:off x="677863" y="4703763"/>
            <a:ext cx="5414962" cy="4454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19" name="Google Shape;819;p16:notes"/>
          <p:cNvSpPr>
            <a:spLocks noGrp="1" noRot="1" noChangeAspect="1"/>
          </p:cNvSpPr>
          <p:nvPr>
            <p:ph type="sldImg" idx="2"/>
          </p:nvPr>
        </p:nvSpPr>
        <p:spPr>
          <a:xfrm>
            <a:off x="911225" y="742950"/>
            <a:ext cx="4949825" cy="3711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sldNum" idx="12"/>
          </p:nvPr>
        </p:nvSpPr>
        <p:spPr>
          <a:xfrm>
            <a:off x="3835400" y="9405938"/>
            <a:ext cx="2933700" cy="49371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1200"/>
              <a:buFont typeface="Times New Roman"/>
              <a:buNone/>
            </a:pPr>
            <a:fld id="{00000000-1234-1234-1234-123412341234}" type="slidenum">
              <a:rPr lang="es-ES" sz="1200" b="0" i="0" u="none" strike="noStrike" cap="none">
                <a:solidFill>
                  <a:srgbClr val="000000"/>
                </a:solidFill>
                <a:latin typeface="Arial"/>
                <a:ea typeface="Arial"/>
                <a:cs typeface="Arial"/>
                <a:sym typeface="Arial"/>
              </a:rPr>
              <a:t>5</a:t>
            </a:fld>
            <a:endParaRPr sz="1200" b="0" i="0" u="none" strike="noStrike" cap="none">
              <a:solidFill>
                <a:srgbClr val="000000"/>
              </a:solidFill>
              <a:latin typeface="Arial"/>
              <a:ea typeface="Arial"/>
              <a:cs typeface="Arial"/>
              <a:sym typeface="Arial"/>
            </a:endParaRPr>
          </a:p>
        </p:txBody>
      </p:sp>
      <p:sp>
        <p:nvSpPr>
          <p:cNvPr id="108" name="Google Shape;108;p4:notes"/>
          <p:cNvSpPr>
            <a:spLocks noGrp="1" noRot="1" noChangeAspect="1"/>
          </p:cNvSpPr>
          <p:nvPr>
            <p:ph type="sldImg" idx="2"/>
          </p:nvPr>
        </p:nvSpPr>
        <p:spPr>
          <a:xfrm>
            <a:off x="911225" y="742950"/>
            <a:ext cx="4951413" cy="371316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09" name="Google Shape;109;p4:notes"/>
          <p:cNvSpPr txBox="1">
            <a:spLocks noGrp="1"/>
          </p:cNvSpPr>
          <p:nvPr>
            <p:ph type="body" idx="1"/>
          </p:nvPr>
        </p:nvSpPr>
        <p:spPr>
          <a:xfrm>
            <a:off x="677863" y="4703763"/>
            <a:ext cx="5416550" cy="445611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315033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sldNum" idx="12"/>
          </p:nvPr>
        </p:nvSpPr>
        <p:spPr>
          <a:xfrm>
            <a:off x="3835400" y="9405938"/>
            <a:ext cx="2933700" cy="49371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1200"/>
              <a:buFont typeface="Times New Roman"/>
              <a:buNone/>
            </a:pPr>
            <a:fld id="{00000000-1234-1234-1234-123412341234}" type="slidenum">
              <a:rPr lang="es-ES" sz="1200" b="0" i="0" u="none" strike="noStrike" cap="none">
                <a:solidFill>
                  <a:srgbClr val="000000"/>
                </a:solidFill>
                <a:latin typeface="Arial"/>
                <a:ea typeface="Arial"/>
                <a:cs typeface="Arial"/>
                <a:sym typeface="Arial"/>
              </a:rPr>
              <a:t>6</a:t>
            </a:fld>
            <a:endParaRPr sz="1200" b="0" i="0" u="none" strike="noStrike" cap="none">
              <a:solidFill>
                <a:srgbClr val="000000"/>
              </a:solidFill>
              <a:latin typeface="Arial"/>
              <a:ea typeface="Arial"/>
              <a:cs typeface="Arial"/>
              <a:sym typeface="Arial"/>
            </a:endParaRPr>
          </a:p>
        </p:txBody>
      </p:sp>
      <p:sp>
        <p:nvSpPr>
          <p:cNvPr id="108" name="Google Shape;108;p4:notes"/>
          <p:cNvSpPr>
            <a:spLocks noGrp="1" noRot="1" noChangeAspect="1"/>
          </p:cNvSpPr>
          <p:nvPr>
            <p:ph type="sldImg" idx="2"/>
          </p:nvPr>
        </p:nvSpPr>
        <p:spPr>
          <a:xfrm>
            <a:off x="911225" y="742950"/>
            <a:ext cx="4951413" cy="371316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09" name="Google Shape;109;p4:notes"/>
          <p:cNvSpPr txBox="1">
            <a:spLocks noGrp="1"/>
          </p:cNvSpPr>
          <p:nvPr>
            <p:ph type="body" idx="1"/>
          </p:nvPr>
        </p:nvSpPr>
        <p:spPr>
          <a:xfrm>
            <a:off x="677863" y="4703763"/>
            <a:ext cx="5416550" cy="445611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930616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PROPOSAL REFERENCE PAPER</a:t>
            </a:r>
          </a:p>
          <a:p>
            <a:r>
              <a:rPr lang="es-ES" dirty="0" err="1"/>
              <a:t>Based</a:t>
            </a:r>
            <a:r>
              <a:rPr lang="es-ES" dirty="0"/>
              <a:t> on </a:t>
            </a:r>
            <a:r>
              <a:rPr lang="es-ES" dirty="0" err="1"/>
              <a:t>the</a:t>
            </a:r>
            <a:r>
              <a:rPr lang="es-ES" dirty="0"/>
              <a:t> </a:t>
            </a:r>
            <a:r>
              <a:rPr lang="es-ES" dirty="0" err="1"/>
              <a:t>reference</a:t>
            </a:r>
            <a:r>
              <a:rPr lang="es-ES" dirty="0"/>
              <a:t> </a:t>
            </a:r>
            <a:r>
              <a:rPr lang="es-ES" dirty="0" err="1"/>
              <a:t>paper</a:t>
            </a:r>
            <a:r>
              <a:rPr lang="es-ES" dirty="0"/>
              <a:t> of PGG, </a:t>
            </a:r>
            <a:r>
              <a:rPr lang="es-ES" dirty="0" err="1"/>
              <a:t>with</a:t>
            </a:r>
            <a:r>
              <a:rPr lang="es-ES" dirty="0"/>
              <a:t> a </a:t>
            </a:r>
            <a:r>
              <a:rPr lang="es-ES" dirty="0" err="1"/>
              <a:t>group</a:t>
            </a:r>
            <a:r>
              <a:rPr lang="es-ES" dirty="0"/>
              <a:t> of 2 </a:t>
            </a:r>
            <a:r>
              <a:rPr lang="es-ES" dirty="0" err="1"/>
              <a:t>players</a:t>
            </a:r>
            <a:r>
              <a:rPr lang="es-ES" dirty="0"/>
              <a:t> and 5 </a:t>
            </a:r>
            <a:r>
              <a:rPr lang="es-ES" dirty="0" err="1"/>
              <a:t>available</a:t>
            </a:r>
            <a:r>
              <a:rPr lang="es-ES" dirty="0"/>
              <a:t> </a:t>
            </a:r>
            <a:r>
              <a:rPr lang="es-ES" dirty="0" err="1"/>
              <a:t>units</a:t>
            </a:r>
            <a:r>
              <a:rPr lang="es-ES" dirty="0"/>
              <a:t> per round, </a:t>
            </a:r>
            <a:r>
              <a:rPr lang="es-ES" dirty="0" err="1"/>
              <a:t>the</a:t>
            </a:r>
            <a:r>
              <a:rPr lang="es-ES" dirty="0"/>
              <a:t> </a:t>
            </a:r>
            <a:r>
              <a:rPr lang="es-ES" dirty="0" err="1"/>
              <a:t>display</a:t>
            </a:r>
            <a:r>
              <a:rPr lang="es-ES" dirty="0"/>
              <a:t> </a:t>
            </a:r>
            <a:r>
              <a:rPr lang="es-ES" dirty="0" err="1"/>
              <a:t>instructions</a:t>
            </a:r>
            <a:r>
              <a:rPr lang="es-ES" dirty="0"/>
              <a:t> </a:t>
            </a:r>
            <a:r>
              <a:rPr lang="es-ES" dirty="0" err="1"/>
              <a:t>were</a:t>
            </a:r>
            <a:r>
              <a:rPr lang="es-ES" dirty="0"/>
              <a:t>: </a:t>
            </a:r>
          </a:p>
          <a:p>
            <a:endParaRPr lang="es-E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ES" sz="1200" b="0" i="0" u="none" strike="noStrike" cap="none" smtClean="0">
                <a:solidFill>
                  <a:srgbClr val="000000"/>
                </a:solidFill>
                <a:latin typeface="Arial"/>
                <a:ea typeface="Arial"/>
                <a:cs typeface="Arial"/>
                <a:sym typeface="Arial"/>
              </a:rPr>
              <a:t>7</a:t>
            </a:fld>
            <a:endParaRPr lang="es-ES"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229818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11:notes"/>
          <p:cNvSpPr txBox="1">
            <a:spLocks noGrp="1"/>
          </p:cNvSpPr>
          <p:nvPr>
            <p:ph type="sldNum" idx="12"/>
          </p:nvPr>
        </p:nvSpPr>
        <p:spPr>
          <a:xfrm>
            <a:off x="3835400" y="9405938"/>
            <a:ext cx="2933700" cy="49371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1200"/>
              <a:buFont typeface="Times New Roman"/>
              <a:buNone/>
            </a:pPr>
            <a:fld id="{00000000-1234-1234-1234-123412341234}" type="slidenum">
              <a:rPr lang="es-ES" sz="1200">
                <a:solidFill>
                  <a:srgbClr val="000000"/>
                </a:solidFill>
                <a:latin typeface="Arial"/>
                <a:ea typeface="Arial"/>
                <a:cs typeface="Arial"/>
                <a:sym typeface="Arial"/>
              </a:rPr>
              <a:t>8</a:t>
            </a:fld>
            <a:endParaRPr sz="1200">
              <a:solidFill>
                <a:srgbClr val="000000"/>
              </a:solidFill>
              <a:latin typeface="Arial"/>
              <a:ea typeface="Arial"/>
              <a:cs typeface="Arial"/>
              <a:sym typeface="Arial"/>
            </a:endParaRPr>
          </a:p>
        </p:txBody>
      </p:sp>
      <p:sp>
        <p:nvSpPr>
          <p:cNvPr id="571" name="Google Shape;571;p11:notes"/>
          <p:cNvSpPr>
            <a:spLocks noGrp="1" noRot="1" noChangeAspect="1"/>
          </p:cNvSpPr>
          <p:nvPr>
            <p:ph type="sldImg" idx="2"/>
          </p:nvPr>
        </p:nvSpPr>
        <p:spPr>
          <a:xfrm>
            <a:off x="911225" y="742950"/>
            <a:ext cx="4951413" cy="371316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572" name="Google Shape;572;p11:notes"/>
          <p:cNvSpPr txBox="1">
            <a:spLocks noGrp="1"/>
          </p:cNvSpPr>
          <p:nvPr>
            <p:ph type="body" idx="1"/>
          </p:nvPr>
        </p:nvSpPr>
        <p:spPr>
          <a:xfrm>
            <a:off x="677863" y="4703763"/>
            <a:ext cx="5416550" cy="445611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3331441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12:notes"/>
          <p:cNvSpPr txBox="1">
            <a:spLocks noGrp="1"/>
          </p:cNvSpPr>
          <p:nvPr>
            <p:ph type="sldNum" idx="12"/>
          </p:nvPr>
        </p:nvSpPr>
        <p:spPr>
          <a:xfrm>
            <a:off x="3835400" y="9405938"/>
            <a:ext cx="2933700" cy="49371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1200"/>
              <a:buFont typeface="Times New Roman"/>
              <a:buNone/>
            </a:pPr>
            <a:fld id="{00000000-1234-1234-1234-123412341234}" type="slidenum">
              <a:rPr lang="es-ES" sz="1200">
                <a:solidFill>
                  <a:srgbClr val="000000"/>
                </a:solidFill>
                <a:latin typeface="Arial"/>
                <a:ea typeface="Arial"/>
                <a:cs typeface="Arial"/>
                <a:sym typeface="Arial"/>
              </a:rPr>
              <a:t>9</a:t>
            </a:fld>
            <a:endParaRPr sz="1200">
              <a:solidFill>
                <a:srgbClr val="000000"/>
              </a:solidFill>
              <a:latin typeface="Arial"/>
              <a:ea typeface="Arial"/>
              <a:cs typeface="Arial"/>
              <a:sym typeface="Arial"/>
            </a:endParaRPr>
          </a:p>
        </p:txBody>
      </p:sp>
      <p:sp>
        <p:nvSpPr>
          <p:cNvPr id="579" name="Google Shape;579;p12:notes"/>
          <p:cNvSpPr>
            <a:spLocks noGrp="1" noRot="1" noChangeAspect="1"/>
          </p:cNvSpPr>
          <p:nvPr>
            <p:ph type="sldImg" idx="2"/>
          </p:nvPr>
        </p:nvSpPr>
        <p:spPr>
          <a:xfrm>
            <a:off x="911225" y="742950"/>
            <a:ext cx="4951413" cy="371316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580" name="Google Shape;580;p12:notes"/>
          <p:cNvSpPr txBox="1">
            <a:spLocks noGrp="1"/>
          </p:cNvSpPr>
          <p:nvPr>
            <p:ph type="body" idx="1"/>
          </p:nvPr>
        </p:nvSpPr>
        <p:spPr>
          <a:xfrm>
            <a:off x="677863" y="4703763"/>
            <a:ext cx="5416550" cy="445611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2978122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34"/>
          <p:cNvSpPr txBox="1">
            <a:spLocks noGrp="1"/>
          </p:cNvSpPr>
          <p:nvPr>
            <p:ph type="title"/>
          </p:nvPr>
        </p:nvSpPr>
        <p:spPr>
          <a:xfrm>
            <a:off x="457200" y="349251"/>
            <a:ext cx="8228013" cy="488949"/>
          </a:xfrm>
          <a:prstGeom prst="rect">
            <a:avLst/>
          </a:prstGeom>
          <a:noFill/>
          <a:ln>
            <a:noFill/>
          </a:ln>
        </p:spPr>
        <p:txBody>
          <a:bodyPr spcFirstLastPara="1" wrap="square" lIns="90000" tIns="46800" rIns="90000" bIns="46800" anchor="ctr" anchorCtr="0">
            <a:noAutofit/>
          </a:bodyPr>
          <a:lstStyle>
            <a:lvl1pPr lvl="0" algn="ctr">
              <a:spcBef>
                <a:spcPts val="0"/>
              </a:spcBef>
              <a:spcAft>
                <a:spcPts val="0"/>
              </a:spcAft>
              <a:buSzPts val="1400"/>
              <a:buNone/>
              <a:defRPr sz="3200" b="1">
                <a:latin typeface="Garamond"/>
                <a:ea typeface="Garamond"/>
                <a:cs typeface="Garamond"/>
                <a:sym typeface="Garamon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4"/>
          <p:cNvSpPr txBox="1">
            <a:spLocks noGrp="1"/>
          </p:cNvSpPr>
          <p:nvPr>
            <p:ph type="body" idx="1"/>
          </p:nvPr>
        </p:nvSpPr>
        <p:spPr>
          <a:xfrm>
            <a:off x="457200" y="1066800"/>
            <a:ext cx="8228013" cy="5257800"/>
          </a:xfrm>
          <a:prstGeom prst="rect">
            <a:avLst/>
          </a:prstGeom>
          <a:noFill/>
          <a:ln>
            <a:noFill/>
          </a:ln>
        </p:spPr>
        <p:txBody>
          <a:bodyPr spcFirstLastPara="1" wrap="square" lIns="90000" tIns="46800" rIns="90000" bIns="46800" anchor="t" anchorCtr="0">
            <a:noAutofit/>
          </a:bodyPr>
          <a:lstStyle>
            <a:lvl1pPr marL="457200" lvl="0" indent="-381000" algn="just">
              <a:lnSpc>
                <a:spcPct val="80000"/>
              </a:lnSpc>
              <a:spcBef>
                <a:spcPts val="700"/>
              </a:spcBef>
              <a:spcAft>
                <a:spcPts val="0"/>
              </a:spcAft>
              <a:buClr>
                <a:srgbClr val="00007D"/>
              </a:buClr>
              <a:buSzPts val="2400"/>
              <a:buFont typeface="Noto Sans Symbols"/>
              <a:buChar char="■"/>
              <a:defRPr sz="3200">
                <a:latin typeface="Garamond"/>
                <a:ea typeface="Garamond"/>
                <a:cs typeface="Garamond"/>
                <a:sym typeface="Garamond"/>
              </a:defRPr>
            </a:lvl1pPr>
            <a:lvl2pPr marL="914400" lvl="1" indent="-228600" algn="l">
              <a:spcBef>
                <a:spcPts val="700"/>
              </a:spcBef>
              <a:spcAft>
                <a:spcPts val="0"/>
              </a:spcAft>
              <a:buSzPts val="1400"/>
              <a:buNone/>
              <a:defRPr>
                <a:latin typeface="Garamond"/>
                <a:ea typeface="Garamond"/>
                <a:cs typeface="Garamond"/>
                <a:sym typeface="Garamond"/>
              </a:defRPr>
            </a:lvl2pPr>
            <a:lvl3pPr marL="1371600" lvl="2" indent="-228600" algn="l">
              <a:spcBef>
                <a:spcPts val="600"/>
              </a:spcBef>
              <a:spcAft>
                <a:spcPts val="0"/>
              </a:spcAft>
              <a:buSzPts val="1400"/>
              <a:buNone/>
              <a:defRPr>
                <a:latin typeface="Garamond"/>
                <a:ea typeface="Garamond"/>
                <a:cs typeface="Garamond"/>
                <a:sym typeface="Garamond"/>
              </a:defRPr>
            </a:lvl3pPr>
            <a:lvl4pPr marL="1828800" lvl="3" indent="-228600" algn="l">
              <a:spcBef>
                <a:spcPts val="500"/>
              </a:spcBef>
              <a:spcAft>
                <a:spcPts val="0"/>
              </a:spcAft>
              <a:buSzPts val="1400"/>
              <a:buNone/>
              <a:defRPr>
                <a:latin typeface="Garamond"/>
                <a:ea typeface="Garamond"/>
                <a:cs typeface="Garamond"/>
                <a:sym typeface="Garamond"/>
              </a:defRPr>
            </a:lvl4pPr>
            <a:lvl5pPr marL="2286000" lvl="4" indent="-228600" algn="l">
              <a:spcBef>
                <a:spcPts val="500"/>
              </a:spcBef>
              <a:spcAft>
                <a:spcPts val="0"/>
              </a:spcAft>
              <a:buSzPts val="1400"/>
              <a:buNone/>
              <a:defRPr>
                <a:latin typeface="Garamond"/>
                <a:ea typeface="Garamond"/>
                <a:cs typeface="Garamond"/>
                <a:sym typeface="Garamond"/>
              </a:defRPr>
            </a:lvl5pPr>
            <a:lvl6pPr marL="2743200" lvl="5" indent="-228600" algn="l">
              <a:spcBef>
                <a:spcPts val="500"/>
              </a:spcBef>
              <a:spcAft>
                <a:spcPts val="0"/>
              </a:spcAft>
              <a:buSzPts val="1400"/>
              <a:buNone/>
              <a:defRPr/>
            </a:lvl6pPr>
            <a:lvl7pPr marL="3200400" lvl="6" indent="-228600" algn="l">
              <a:spcBef>
                <a:spcPts val="500"/>
              </a:spcBef>
              <a:spcAft>
                <a:spcPts val="0"/>
              </a:spcAft>
              <a:buSzPts val="1400"/>
              <a:buNone/>
              <a:defRPr/>
            </a:lvl7pPr>
            <a:lvl8pPr marL="3657600" lvl="7" indent="-228600" algn="l">
              <a:spcBef>
                <a:spcPts val="500"/>
              </a:spcBef>
              <a:spcAft>
                <a:spcPts val="0"/>
              </a:spcAft>
              <a:buSzPts val="1400"/>
              <a:buNone/>
              <a:defRPr/>
            </a:lvl8pPr>
            <a:lvl9pPr marL="4114800" lvl="8" indent="-228600" algn="l">
              <a:spcBef>
                <a:spcPts val="50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43"/>
          <p:cNvSpPr txBox="1">
            <a:spLocks noGrp="1"/>
          </p:cNvSpPr>
          <p:nvPr>
            <p:ph type="title"/>
          </p:nvPr>
        </p:nvSpPr>
        <p:spPr>
          <a:xfrm>
            <a:off x="1792288" y="4800600"/>
            <a:ext cx="5486400" cy="566738"/>
          </a:xfrm>
          <a:prstGeom prst="rect">
            <a:avLst/>
          </a:prstGeom>
          <a:noFill/>
          <a:ln>
            <a:noFill/>
          </a:ln>
        </p:spPr>
        <p:txBody>
          <a:bodyPr spcFirstLastPara="1" wrap="square" lIns="90000" tIns="46800" rIns="90000" bIns="468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43"/>
          <p:cNvSpPr>
            <a:spLocks noGrp="1"/>
          </p:cNvSpPr>
          <p:nvPr>
            <p:ph type="pic" idx="2"/>
          </p:nvPr>
        </p:nvSpPr>
        <p:spPr>
          <a:xfrm>
            <a:off x="1792288" y="612775"/>
            <a:ext cx="5486400" cy="4114800"/>
          </a:xfrm>
          <a:prstGeom prst="rect">
            <a:avLst/>
          </a:prstGeom>
          <a:noFill/>
          <a:ln>
            <a:noFill/>
          </a:ln>
        </p:spPr>
      </p:sp>
      <p:sp>
        <p:nvSpPr>
          <p:cNvPr id="70" name="Google Shape;70;p43"/>
          <p:cNvSpPr txBox="1">
            <a:spLocks noGrp="1"/>
          </p:cNvSpPr>
          <p:nvPr>
            <p:ph type="body" idx="1"/>
          </p:nvPr>
        </p:nvSpPr>
        <p:spPr>
          <a:xfrm>
            <a:off x="1792288" y="5367338"/>
            <a:ext cx="5486400" cy="804862"/>
          </a:xfrm>
          <a:prstGeom prst="rect">
            <a:avLst/>
          </a:prstGeom>
          <a:noFill/>
          <a:ln>
            <a:noFill/>
          </a:ln>
        </p:spPr>
        <p:txBody>
          <a:bodyPr spcFirstLastPara="1" wrap="square" lIns="90000" tIns="46800" rIns="90000" bIns="46800" anchor="t" anchorCtr="0">
            <a:noAutofit/>
          </a:bodyPr>
          <a:lstStyle>
            <a:lvl1pPr marL="457200" lvl="0" indent="-228600" algn="l">
              <a:spcBef>
                <a:spcPts val="800"/>
              </a:spcBef>
              <a:spcAft>
                <a:spcPts val="0"/>
              </a:spcAft>
              <a:buSzPts val="1400"/>
              <a:buNone/>
              <a:defRPr sz="1400"/>
            </a:lvl1pPr>
            <a:lvl2pPr marL="914400" lvl="1" indent="-228600" algn="l">
              <a:spcBef>
                <a:spcPts val="700"/>
              </a:spcBef>
              <a:spcAft>
                <a:spcPts val="0"/>
              </a:spcAft>
              <a:buSzPts val="1200"/>
              <a:buNone/>
              <a:defRPr sz="1200"/>
            </a:lvl2pPr>
            <a:lvl3pPr marL="1371600" lvl="2" indent="-228600" algn="l">
              <a:spcBef>
                <a:spcPts val="600"/>
              </a:spcBef>
              <a:spcAft>
                <a:spcPts val="0"/>
              </a:spcAft>
              <a:buSzPts val="1000"/>
              <a:buNone/>
              <a:defRPr sz="1000"/>
            </a:lvl3pPr>
            <a:lvl4pPr marL="1828800" lvl="3" indent="-228600" algn="l">
              <a:spcBef>
                <a:spcPts val="500"/>
              </a:spcBef>
              <a:spcAft>
                <a:spcPts val="0"/>
              </a:spcAft>
              <a:buSzPts val="900"/>
              <a:buNone/>
              <a:defRPr sz="900"/>
            </a:lvl4pPr>
            <a:lvl5pPr marL="2286000" lvl="4" indent="-228600" algn="l">
              <a:spcBef>
                <a:spcPts val="500"/>
              </a:spcBef>
              <a:spcAft>
                <a:spcPts val="0"/>
              </a:spcAft>
              <a:buSzPts val="900"/>
              <a:buNone/>
              <a:defRPr sz="900"/>
            </a:lvl5pPr>
            <a:lvl6pPr marL="2743200" lvl="5" indent="-228600" algn="l">
              <a:spcBef>
                <a:spcPts val="500"/>
              </a:spcBef>
              <a:spcAft>
                <a:spcPts val="0"/>
              </a:spcAft>
              <a:buSzPts val="900"/>
              <a:buNone/>
              <a:defRPr sz="900"/>
            </a:lvl6pPr>
            <a:lvl7pPr marL="3200400" lvl="6" indent="-228600" algn="l">
              <a:spcBef>
                <a:spcPts val="500"/>
              </a:spcBef>
              <a:spcAft>
                <a:spcPts val="0"/>
              </a:spcAft>
              <a:buSzPts val="900"/>
              <a:buNone/>
              <a:defRPr sz="900"/>
            </a:lvl7pPr>
            <a:lvl8pPr marL="3657600" lvl="7" indent="-228600" algn="l">
              <a:spcBef>
                <a:spcPts val="500"/>
              </a:spcBef>
              <a:spcAft>
                <a:spcPts val="0"/>
              </a:spcAft>
              <a:buSzPts val="900"/>
              <a:buNone/>
              <a:defRPr sz="900"/>
            </a:lvl8pPr>
            <a:lvl9pPr marL="4114800" lvl="8" indent="-228600" algn="l">
              <a:spcBef>
                <a:spcPts val="500"/>
              </a:spcBef>
              <a:spcAft>
                <a:spcPts val="0"/>
              </a:spcAft>
              <a:buSzPts val="900"/>
              <a:buNone/>
              <a:defRPr sz="900"/>
            </a:lvl9pPr>
          </a:lstStyle>
          <a:p>
            <a:endParaRPr/>
          </a:p>
        </p:txBody>
      </p:sp>
      <p:sp>
        <p:nvSpPr>
          <p:cNvPr id="71" name="Google Shape;71;p43"/>
          <p:cNvSpPr txBox="1">
            <a:spLocks noGrp="1"/>
          </p:cNvSpPr>
          <p:nvPr>
            <p:ph type="ftr" idx="11"/>
          </p:nvPr>
        </p:nvSpPr>
        <p:spPr>
          <a:xfrm>
            <a:off x="3124200" y="6248400"/>
            <a:ext cx="2894013" cy="455613"/>
          </a:xfrm>
          <a:prstGeom prst="rect">
            <a:avLst/>
          </a:prstGeom>
          <a:noFill/>
          <a:ln>
            <a:noFill/>
          </a:ln>
        </p:spPr>
        <p:txBody>
          <a:bodyPr spcFirstLastPara="1" wrap="square" lIns="90000" tIns="46800" rIns="90000" bIns="46800" anchor="b" anchorCtr="0">
            <a:noAutofit/>
          </a:bodyPr>
          <a:lstStyle>
            <a:lvl1pPr lvl="0" algn="l">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3"/>
          <p:cNvSpPr txBox="1">
            <a:spLocks noGrp="1"/>
          </p:cNvSpPr>
          <p:nvPr>
            <p:ph type="sldNum" idx="12"/>
          </p:nvPr>
        </p:nvSpPr>
        <p:spPr>
          <a:xfrm>
            <a:off x="6553200" y="6248400"/>
            <a:ext cx="2132013" cy="455613"/>
          </a:xfrm>
          <a:prstGeom prst="rect">
            <a:avLst/>
          </a:prstGeom>
          <a:noFill/>
          <a:ln>
            <a:noFill/>
          </a:ln>
        </p:spPr>
        <p:txBody>
          <a:bodyPr spcFirstLastPara="1" wrap="square" lIns="90000" tIns="46800" rIns="90000" bIns="46800" anchor="b" anchorCtr="0">
            <a:noAutofit/>
          </a:bodyPr>
          <a:lstStyle>
            <a:lvl1pPr marL="0" marR="0" lvl="0" indent="0" algn="l">
              <a:spcBef>
                <a:spcPts val="0"/>
              </a:spcBef>
              <a:spcAft>
                <a:spcPts val="0"/>
              </a:spcAft>
              <a:buNone/>
              <a:defRPr>
                <a:solidFill>
                  <a:srgbClr val="000000"/>
                </a:solidFill>
                <a:latin typeface="Arial"/>
                <a:ea typeface="Arial"/>
                <a:cs typeface="Arial"/>
                <a:sym typeface="Arial"/>
              </a:defRPr>
            </a:lvl1pPr>
            <a:lvl2pPr marL="0" marR="0" lvl="1" indent="0" algn="l">
              <a:spcBef>
                <a:spcPts val="0"/>
              </a:spcBef>
              <a:spcAft>
                <a:spcPts val="0"/>
              </a:spcAft>
              <a:buNone/>
              <a:defRPr>
                <a:solidFill>
                  <a:srgbClr val="000000"/>
                </a:solidFill>
                <a:latin typeface="Arial"/>
                <a:ea typeface="Arial"/>
                <a:cs typeface="Arial"/>
                <a:sym typeface="Arial"/>
              </a:defRPr>
            </a:lvl2pPr>
            <a:lvl3pPr marL="0" marR="0" lvl="2" indent="0" algn="l">
              <a:spcBef>
                <a:spcPts val="0"/>
              </a:spcBef>
              <a:spcAft>
                <a:spcPts val="0"/>
              </a:spcAft>
              <a:buNone/>
              <a:defRPr>
                <a:solidFill>
                  <a:srgbClr val="000000"/>
                </a:solidFill>
                <a:latin typeface="Arial"/>
                <a:ea typeface="Arial"/>
                <a:cs typeface="Arial"/>
                <a:sym typeface="Arial"/>
              </a:defRPr>
            </a:lvl3pPr>
            <a:lvl4pPr marL="0" marR="0" lvl="3" indent="0" algn="l">
              <a:spcBef>
                <a:spcPts val="0"/>
              </a:spcBef>
              <a:spcAft>
                <a:spcPts val="0"/>
              </a:spcAft>
              <a:buNone/>
              <a:defRPr>
                <a:solidFill>
                  <a:srgbClr val="000000"/>
                </a:solidFill>
                <a:latin typeface="Arial"/>
                <a:ea typeface="Arial"/>
                <a:cs typeface="Arial"/>
                <a:sym typeface="Arial"/>
              </a:defRPr>
            </a:lvl4pPr>
            <a:lvl5pPr marL="0" marR="0" lvl="4" indent="0" algn="l">
              <a:spcBef>
                <a:spcPts val="0"/>
              </a:spcBef>
              <a:spcAft>
                <a:spcPts val="0"/>
              </a:spcAft>
              <a:buNone/>
              <a:defRPr>
                <a:solidFill>
                  <a:srgbClr val="000000"/>
                </a:solidFill>
                <a:latin typeface="Arial"/>
                <a:ea typeface="Arial"/>
                <a:cs typeface="Arial"/>
                <a:sym typeface="Arial"/>
              </a:defRPr>
            </a:lvl5pPr>
            <a:lvl6pPr marL="0" marR="0" lvl="5" indent="0" algn="l">
              <a:spcBef>
                <a:spcPts val="0"/>
              </a:spcBef>
              <a:spcAft>
                <a:spcPts val="0"/>
              </a:spcAft>
              <a:buNone/>
              <a:defRPr>
                <a:solidFill>
                  <a:srgbClr val="000000"/>
                </a:solidFill>
                <a:latin typeface="Arial"/>
                <a:ea typeface="Arial"/>
                <a:cs typeface="Arial"/>
                <a:sym typeface="Arial"/>
              </a:defRPr>
            </a:lvl6pPr>
            <a:lvl7pPr marL="0" marR="0" lvl="6" indent="0" algn="l">
              <a:spcBef>
                <a:spcPts val="0"/>
              </a:spcBef>
              <a:spcAft>
                <a:spcPts val="0"/>
              </a:spcAft>
              <a:buNone/>
              <a:defRPr>
                <a:solidFill>
                  <a:srgbClr val="000000"/>
                </a:solidFill>
                <a:latin typeface="Arial"/>
                <a:ea typeface="Arial"/>
                <a:cs typeface="Arial"/>
                <a:sym typeface="Arial"/>
              </a:defRPr>
            </a:lvl7pPr>
            <a:lvl8pPr marL="0" marR="0" lvl="7" indent="0" algn="l">
              <a:spcBef>
                <a:spcPts val="0"/>
              </a:spcBef>
              <a:spcAft>
                <a:spcPts val="0"/>
              </a:spcAft>
              <a:buNone/>
              <a:defRPr>
                <a:solidFill>
                  <a:srgbClr val="000000"/>
                </a:solidFill>
                <a:latin typeface="Arial"/>
                <a:ea typeface="Arial"/>
                <a:cs typeface="Arial"/>
                <a:sym typeface="Arial"/>
              </a:defRPr>
            </a:lvl8pPr>
            <a:lvl9pPr marL="0" marR="0" lvl="8" indent="0" algn="l">
              <a:spcBef>
                <a:spcPts val="0"/>
              </a:spcBef>
              <a:spcAft>
                <a:spcPts val="0"/>
              </a:spcAft>
              <a:buNone/>
              <a:defRPr>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44"/>
          <p:cNvSpPr txBox="1">
            <a:spLocks noGrp="1"/>
          </p:cNvSpPr>
          <p:nvPr>
            <p:ph type="title"/>
          </p:nvPr>
        </p:nvSpPr>
        <p:spPr>
          <a:xfrm>
            <a:off x="457200" y="425450"/>
            <a:ext cx="8228013" cy="1433513"/>
          </a:xfrm>
          <a:prstGeom prst="rect">
            <a:avLst/>
          </a:prstGeom>
          <a:noFill/>
          <a:ln>
            <a:noFill/>
          </a:ln>
        </p:spPr>
        <p:txBody>
          <a:bodyPr spcFirstLastPara="1" wrap="square" lIns="90000" tIns="46800" rIns="90000" bIns="468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44"/>
          <p:cNvSpPr txBox="1">
            <a:spLocks noGrp="1"/>
          </p:cNvSpPr>
          <p:nvPr>
            <p:ph type="body" idx="1"/>
          </p:nvPr>
        </p:nvSpPr>
        <p:spPr>
          <a:xfrm rot="5400000">
            <a:off x="2454275" y="-15875"/>
            <a:ext cx="4233863" cy="8228013"/>
          </a:xfrm>
          <a:prstGeom prst="rect">
            <a:avLst/>
          </a:prstGeom>
          <a:noFill/>
          <a:ln>
            <a:noFill/>
          </a:ln>
        </p:spPr>
        <p:txBody>
          <a:bodyPr spcFirstLastPara="1" wrap="square" lIns="90000" tIns="46800" rIns="90000" bIns="46800" anchor="t" anchorCtr="0">
            <a:noAutofit/>
          </a:bodyPr>
          <a:lstStyle>
            <a:lvl1pPr marL="457200" lvl="0" indent="-228600" algn="l">
              <a:spcBef>
                <a:spcPts val="800"/>
              </a:spcBef>
              <a:spcAft>
                <a:spcPts val="0"/>
              </a:spcAft>
              <a:buSzPts val="1400"/>
              <a:buNone/>
              <a:defRPr/>
            </a:lvl1pPr>
            <a:lvl2pPr marL="914400" lvl="1" indent="-228600" algn="l">
              <a:spcBef>
                <a:spcPts val="700"/>
              </a:spcBef>
              <a:spcAft>
                <a:spcPts val="0"/>
              </a:spcAft>
              <a:buSzPts val="1400"/>
              <a:buNone/>
              <a:defRPr/>
            </a:lvl2pPr>
            <a:lvl3pPr marL="1371600" lvl="2" indent="-228600" algn="l">
              <a:spcBef>
                <a:spcPts val="600"/>
              </a:spcBef>
              <a:spcAft>
                <a:spcPts val="0"/>
              </a:spcAft>
              <a:buSzPts val="1400"/>
              <a:buNone/>
              <a:defRPr/>
            </a:lvl3pPr>
            <a:lvl4pPr marL="1828800" lvl="3" indent="-228600" algn="l">
              <a:spcBef>
                <a:spcPts val="500"/>
              </a:spcBef>
              <a:spcAft>
                <a:spcPts val="0"/>
              </a:spcAft>
              <a:buSzPts val="1400"/>
              <a:buNone/>
              <a:defRPr/>
            </a:lvl4pPr>
            <a:lvl5pPr marL="2286000" lvl="4" indent="-228600" algn="l">
              <a:spcBef>
                <a:spcPts val="500"/>
              </a:spcBef>
              <a:spcAft>
                <a:spcPts val="0"/>
              </a:spcAft>
              <a:buSzPts val="1400"/>
              <a:buNone/>
              <a:defRPr/>
            </a:lvl5pPr>
            <a:lvl6pPr marL="2743200" lvl="5" indent="-228600" algn="l">
              <a:spcBef>
                <a:spcPts val="500"/>
              </a:spcBef>
              <a:spcAft>
                <a:spcPts val="0"/>
              </a:spcAft>
              <a:buSzPts val="1400"/>
              <a:buNone/>
              <a:defRPr/>
            </a:lvl6pPr>
            <a:lvl7pPr marL="3200400" lvl="6" indent="-228600" algn="l">
              <a:spcBef>
                <a:spcPts val="500"/>
              </a:spcBef>
              <a:spcAft>
                <a:spcPts val="0"/>
              </a:spcAft>
              <a:buSzPts val="1400"/>
              <a:buNone/>
              <a:defRPr/>
            </a:lvl7pPr>
            <a:lvl8pPr marL="3657600" lvl="7" indent="-228600" algn="l">
              <a:spcBef>
                <a:spcPts val="500"/>
              </a:spcBef>
              <a:spcAft>
                <a:spcPts val="0"/>
              </a:spcAft>
              <a:buSzPts val="1400"/>
              <a:buNone/>
              <a:defRPr/>
            </a:lvl8pPr>
            <a:lvl9pPr marL="4114800" lvl="8" indent="-228600" algn="l">
              <a:spcBef>
                <a:spcPts val="500"/>
              </a:spcBef>
              <a:spcAft>
                <a:spcPts val="0"/>
              </a:spcAft>
              <a:buSzPts val="1400"/>
              <a:buNone/>
              <a:defRPr/>
            </a:lvl9pPr>
          </a:lstStyle>
          <a:p>
            <a:endParaRPr/>
          </a:p>
        </p:txBody>
      </p:sp>
      <p:sp>
        <p:nvSpPr>
          <p:cNvPr id="76" name="Google Shape;76;p44"/>
          <p:cNvSpPr txBox="1">
            <a:spLocks noGrp="1"/>
          </p:cNvSpPr>
          <p:nvPr>
            <p:ph type="ftr" idx="11"/>
          </p:nvPr>
        </p:nvSpPr>
        <p:spPr>
          <a:xfrm>
            <a:off x="3124200" y="6248400"/>
            <a:ext cx="2894013" cy="455613"/>
          </a:xfrm>
          <a:prstGeom prst="rect">
            <a:avLst/>
          </a:prstGeom>
          <a:noFill/>
          <a:ln>
            <a:noFill/>
          </a:ln>
        </p:spPr>
        <p:txBody>
          <a:bodyPr spcFirstLastPara="1" wrap="square" lIns="90000" tIns="46800" rIns="90000" bIns="46800" anchor="b" anchorCtr="0">
            <a:noAutofit/>
          </a:bodyPr>
          <a:lstStyle>
            <a:lvl1pPr lvl="0" algn="l">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4"/>
          <p:cNvSpPr txBox="1">
            <a:spLocks noGrp="1"/>
          </p:cNvSpPr>
          <p:nvPr>
            <p:ph type="sldNum" idx="12"/>
          </p:nvPr>
        </p:nvSpPr>
        <p:spPr>
          <a:xfrm>
            <a:off x="6553200" y="6248400"/>
            <a:ext cx="2132013" cy="455613"/>
          </a:xfrm>
          <a:prstGeom prst="rect">
            <a:avLst/>
          </a:prstGeom>
          <a:noFill/>
          <a:ln>
            <a:noFill/>
          </a:ln>
        </p:spPr>
        <p:txBody>
          <a:bodyPr spcFirstLastPara="1" wrap="square" lIns="90000" tIns="46800" rIns="90000" bIns="46800" anchor="b" anchorCtr="0">
            <a:noAutofit/>
          </a:bodyPr>
          <a:lstStyle>
            <a:lvl1pPr marL="0" marR="0" lvl="0" indent="0" algn="l">
              <a:spcBef>
                <a:spcPts val="0"/>
              </a:spcBef>
              <a:spcAft>
                <a:spcPts val="0"/>
              </a:spcAft>
              <a:buNone/>
              <a:defRPr>
                <a:solidFill>
                  <a:srgbClr val="000000"/>
                </a:solidFill>
                <a:latin typeface="Arial"/>
                <a:ea typeface="Arial"/>
                <a:cs typeface="Arial"/>
                <a:sym typeface="Arial"/>
              </a:defRPr>
            </a:lvl1pPr>
            <a:lvl2pPr marL="0" marR="0" lvl="1" indent="0" algn="l">
              <a:spcBef>
                <a:spcPts val="0"/>
              </a:spcBef>
              <a:spcAft>
                <a:spcPts val="0"/>
              </a:spcAft>
              <a:buNone/>
              <a:defRPr>
                <a:solidFill>
                  <a:srgbClr val="000000"/>
                </a:solidFill>
                <a:latin typeface="Arial"/>
                <a:ea typeface="Arial"/>
                <a:cs typeface="Arial"/>
                <a:sym typeface="Arial"/>
              </a:defRPr>
            </a:lvl2pPr>
            <a:lvl3pPr marL="0" marR="0" lvl="2" indent="0" algn="l">
              <a:spcBef>
                <a:spcPts val="0"/>
              </a:spcBef>
              <a:spcAft>
                <a:spcPts val="0"/>
              </a:spcAft>
              <a:buNone/>
              <a:defRPr>
                <a:solidFill>
                  <a:srgbClr val="000000"/>
                </a:solidFill>
                <a:latin typeface="Arial"/>
                <a:ea typeface="Arial"/>
                <a:cs typeface="Arial"/>
                <a:sym typeface="Arial"/>
              </a:defRPr>
            </a:lvl3pPr>
            <a:lvl4pPr marL="0" marR="0" lvl="3" indent="0" algn="l">
              <a:spcBef>
                <a:spcPts val="0"/>
              </a:spcBef>
              <a:spcAft>
                <a:spcPts val="0"/>
              </a:spcAft>
              <a:buNone/>
              <a:defRPr>
                <a:solidFill>
                  <a:srgbClr val="000000"/>
                </a:solidFill>
                <a:latin typeface="Arial"/>
                <a:ea typeface="Arial"/>
                <a:cs typeface="Arial"/>
                <a:sym typeface="Arial"/>
              </a:defRPr>
            </a:lvl4pPr>
            <a:lvl5pPr marL="0" marR="0" lvl="4" indent="0" algn="l">
              <a:spcBef>
                <a:spcPts val="0"/>
              </a:spcBef>
              <a:spcAft>
                <a:spcPts val="0"/>
              </a:spcAft>
              <a:buNone/>
              <a:defRPr>
                <a:solidFill>
                  <a:srgbClr val="000000"/>
                </a:solidFill>
                <a:latin typeface="Arial"/>
                <a:ea typeface="Arial"/>
                <a:cs typeface="Arial"/>
                <a:sym typeface="Arial"/>
              </a:defRPr>
            </a:lvl5pPr>
            <a:lvl6pPr marL="0" marR="0" lvl="5" indent="0" algn="l">
              <a:spcBef>
                <a:spcPts val="0"/>
              </a:spcBef>
              <a:spcAft>
                <a:spcPts val="0"/>
              </a:spcAft>
              <a:buNone/>
              <a:defRPr>
                <a:solidFill>
                  <a:srgbClr val="000000"/>
                </a:solidFill>
                <a:latin typeface="Arial"/>
                <a:ea typeface="Arial"/>
                <a:cs typeface="Arial"/>
                <a:sym typeface="Arial"/>
              </a:defRPr>
            </a:lvl6pPr>
            <a:lvl7pPr marL="0" marR="0" lvl="6" indent="0" algn="l">
              <a:spcBef>
                <a:spcPts val="0"/>
              </a:spcBef>
              <a:spcAft>
                <a:spcPts val="0"/>
              </a:spcAft>
              <a:buNone/>
              <a:defRPr>
                <a:solidFill>
                  <a:srgbClr val="000000"/>
                </a:solidFill>
                <a:latin typeface="Arial"/>
                <a:ea typeface="Arial"/>
                <a:cs typeface="Arial"/>
                <a:sym typeface="Arial"/>
              </a:defRPr>
            </a:lvl7pPr>
            <a:lvl8pPr marL="0" marR="0" lvl="7" indent="0" algn="l">
              <a:spcBef>
                <a:spcPts val="0"/>
              </a:spcBef>
              <a:spcAft>
                <a:spcPts val="0"/>
              </a:spcAft>
              <a:buNone/>
              <a:defRPr>
                <a:solidFill>
                  <a:srgbClr val="000000"/>
                </a:solidFill>
                <a:latin typeface="Arial"/>
                <a:ea typeface="Arial"/>
                <a:cs typeface="Arial"/>
                <a:sym typeface="Arial"/>
              </a:defRPr>
            </a:lvl8pPr>
            <a:lvl9pPr marL="0" marR="0" lvl="8" indent="0" algn="l">
              <a:spcBef>
                <a:spcPts val="0"/>
              </a:spcBef>
              <a:spcAft>
                <a:spcPts val="0"/>
              </a:spcAft>
              <a:buNone/>
              <a:defRPr>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5"/>
          <p:cNvSpPr txBox="1">
            <a:spLocks noGrp="1"/>
          </p:cNvSpPr>
          <p:nvPr>
            <p:ph type="title"/>
          </p:nvPr>
        </p:nvSpPr>
        <p:spPr>
          <a:xfrm rot="5400000">
            <a:off x="4762500" y="2292350"/>
            <a:ext cx="5789613" cy="2055813"/>
          </a:xfrm>
          <a:prstGeom prst="rect">
            <a:avLst/>
          </a:prstGeom>
          <a:noFill/>
          <a:ln>
            <a:noFill/>
          </a:ln>
        </p:spPr>
        <p:txBody>
          <a:bodyPr spcFirstLastPara="1" wrap="square" lIns="90000" tIns="46800" rIns="90000" bIns="468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45"/>
          <p:cNvSpPr txBox="1">
            <a:spLocks noGrp="1"/>
          </p:cNvSpPr>
          <p:nvPr>
            <p:ph type="body" idx="1"/>
          </p:nvPr>
        </p:nvSpPr>
        <p:spPr>
          <a:xfrm rot="5400000">
            <a:off x="572294" y="310356"/>
            <a:ext cx="5789613" cy="6019800"/>
          </a:xfrm>
          <a:prstGeom prst="rect">
            <a:avLst/>
          </a:prstGeom>
          <a:noFill/>
          <a:ln>
            <a:noFill/>
          </a:ln>
        </p:spPr>
        <p:txBody>
          <a:bodyPr spcFirstLastPara="1" wrap="square" lIns="90000" tIns="46800" rIns="90000" bIns="46800" anchor="t" anchorCtr="0">
            <a:noAutofit/>
          </a:bodyPr>
          <a:lstStyle>
            <a:lvl1pPr marL="457200" lvl="0" indent="-228600" algn="l">
              <a:spcBef>
                <a:spcPts val="800"/>
              </a:spcBef>
              <a:spcAft>
                <a:spcPts val="0"/>
              </a:spcAft>
              <a:buSzPts val="1400"/>
              <a:buNone/>
              <a:defRPr/>
            </a:lvl1pPr>
            <a:lvl2pPr marL="914400" lvl="1" indent="-228600" algn="l">
              <a:spcBef>
                <a:spcPts val="700"/>
              </a:spcBef>
              <a:spcAft>
                <a:spcPts val="0"/>
              </a:spcAft>
              <a:buSzPts val="1400"/>
              <a:buNone/>
              <a:defRPr/>
            </a:lvl2pPr>
            <a:lvl3pPr marL="1371600" lvl="2" indent="-228600" algn="l">
              <a:spcBef>
                <a:spcPts val="600"/>
              </a:spcBef>
              <a:spcAft>
                <a:spcPts val="0"/>
              </a:spcAft>
              <a:buSzPts val="1400"/>
              <a:buNone/>
              <a:defRPr/>
            </a:lvl3pPr>
            <a:lvl4pPr marL="1828800" lvl="3" indent="-228600" algn="l">
              <a:spcBef>
                <a:spcPts val="500"/>
              </a:spcBef>
              <a:spcAft>
                <a:spcPts val="0"/>
              </a:spcAft>
              <a:buSzPts val="1400"/>
              <a:buNone/>
              <a:defRPr/>
            </a:lvl4pPr>
            <a:lvl5pPr marL="2286000" lvl="4" indent="-228600" algn="l">
              <a:spcBef>
                <a:spcPts val="500"/>
              </a:spcBef>
              <a:spcAft>
                <a:spcPts val="0"/>
              </a:spcAft>
              <a:buSzPts val="1400"/>
              <a:buNone/>
              <a:defRPr/>
            </a:lvl5pPr>
            <a:lvl6pPr marL="2743200" lvl="5" indent="-228600" algn="l">
              <a:spcBef>
                <a:spcPts val="500"/>
              </a:spcBef>
              <a:spcAft>
                <a:spcPts val="0"/>
              </a:spcAft>
              <a:buSzPts val="1400"/>
              <a:buNone/>
              <a:defRPr/>
            </a:lvl6pPr>
            <a:lvl7pPr marL="3200400" lvl="6" indent="-228600" algn="l">
              <a:spcBef>
                <a:spcPts val="500"/>
              </a:spcBef>
              <a:spcAft>
                <a:spcPts val="0"/>
              </a:spcAft>
              <a:buSzPts val="1400"/>
              <a:buNone/>
              <a:defRPr/>
            </a:lvl7pPr>
            <a:lvl8pPr marL="3657600" lvl="7" indent="-228600" algn="l">
              <a:spcBef>
                <a:spcPts val="500"/>
              </a:spcBef>
              <a:spcAft>
                <a:spcPts val="0"/>
              </a:spcAft>
              <a:buSzPts val="1400"/>
              <a:buNone/>
              <a:defRPr/>
            </a:lvl8pPr>
            <a:lvl9pPr marL="4114800" lvl="8" indent="-228600" algn="l">
              <a:spcBef>
                <a:spcPts val="500"/>
              </a:spcBef>
              <a:spcAft>
                <a:spcPts val="0"/>
              </a:spcAft>
              <a:buSzPts val="1400"/>
              <a:buNone/>
              <a:defRPr/>
            </a:lvl9pPr>
          </a:lstStyle>
          <a:p>
            <a:endParaRPr/>
          </a:p>
        </p:txBody>
      </p:sp>
      <p:sp>
        <p:nvSpPr>
          <p:cNvPr id="81" name="Google Shape;81;p45"/>
          <p:cNvSpPr txBox="1">
            <a:spLocks noGrp="1"/>
          </p:cNvSpPr>
          <p:nvPr>
            <p:ph type="ftr" idx="11"/>
          </p:nvPr>
        </p:nvSpPr>
        <p:spPr>
          <a:xfrm>
            <a:off x="3124200" y="6248400"/>
            <a:ext cx="2894013" cy="455613"/>
          </a:xfrm>
          <a:prstGeom prst="rect">
            <a:avLst/>
          </a:prstGeom>
          <a:noFill/>
          <a:ln>
            <a:noFill/>
          </a:ln>
        </p:spPr>
        <p:txBody>
          <a:bodyPr spcFirstLastPara="1" wrap="square" lIns="90000" tIns="46800" rIns="90000" bIns="46800" anchor="b" anchorCtr="0">
            <a:noAutofit/>
          </a:bodyPr>
          <a:lstStyle>
            <a:lvl1pPr lvl="0" algn="l">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5"/>
          <p:cNvSpPr txBox="1">
            <a:spLocks noGrp="1"/>
          </p:cNvSpPr>
          <p:nvPr>
            <p:ph type="sldNum" idx="12"/>
          </p:nvPr>
        </p:nvSpPr>
        <p:spPr>
          <a:xfrm>
            <a:off x="6553200" y="6248400"/>
            <a:ext cx="2132013" cy="455613"/>
          </a:xfrm>
          <a:prstGeom prst="rect">
            <a:avLst/>
          </a:prstGeom>
          <a:noFill/>
          <a:ln>
            <a:noFill/>
          </a:ln>
        </p:spPr>
        <p:txBody>
          <a:bodyPr spcFirstLastPara="1" wrap="square" lIns="90000" tIns="46800" rIns="90000" bIns="46800" anchor="b" anchorCtr="0">
            <a:noAutofit/>
          </a:bodyPr>
          <a:lstStyle>
            <a:lvl1pPr marL="0" marR="0" lvl="0" indent="0" algn="l">
              <a:spcBef>
                <a:spcPts val="0"/>
              </a:spcBef>
              <a:spcAft>
                <a:spcPts val="0"/>
              </a:spcAft>
              <a:buNone/>
              <a:defRPr>
                <a:solidFill>
                  <a:srgbClr val="000000"/>
                </a:solidFill>
                <a:latin typeface="Arial"/>
                <a:ea typeface="Arial"/>
                <a:cs typeface="Arial"/>
                <a:sym typeface="Arial"/>
              </a:defRPr>
            </a:lvl1pPr>
            <a:lvl2pPr marL="0" marR="0" lvl="1" indent="0" algn="l">
              <a:spcBef>
                <a:spcPts val="0"/>
              </a:spcBef>
              <a:spcAft>
                <a:spcPts val="0"/>
              </a:spcAft>
              <a:buNone/>
              <a:defRPr>
                <a:solidFill>
                  <a:srgbClr val="000000"/>
                </a:solidFill>
                <a:latin typeface="Arial"/>
                <a:ea typeface="Arial"/>
                <a:cs typeface="Arial"/>
                <a:sym typeface="Arial"/>
              </a:defRPr>
            </a:lvl2pPr>
            <a:lvl3pPr marL="0" marR="0" lvl="2" indent="0" algn="l">
              <a:spcBef>
                <a:spcPts val="0"/>
              </a:spcBef>
              <a:spcAft>
                <a:spcPts val="0"/>
              </a:spcAft>
              <a:buNone/>
              <a:defRPr>
                <a:solidFill>
                  <a:srgbClr val="000000"/>
                </a:solidFill>
                <a:latin typeface="Arial"/>
                <a:ea typeface="Arial"/>
                <a:cs typeface="Arial"/>
                <a:sym typeface="Arial"/>
              </a:defRPr>
            </a:lvl3pPr>
            <a:lvl4pPr marL="0" marR="0" lvl="3" indent="0" algn="l">
              <a:spcBef>
                <a:spcPts val="0"/>
              </a:spcBef>
              <a:spcAft>
                <a:spcPts val="0"/>
              </a:spcAft>
              <a:buNone/>
              <a:defRPr>
                <a:solidFill>
                  <a:srgbClr val="000000"/>
                </a:solidFill>
                <a:latin typeface="Arial"/>
                <a:ea typeface="Arial"/>
                <a:cs typeface="Arial"/>
                <a:sym typeface="Arial"/>
              </a:defRPr>
            </a:lvl4pPr>
            <a:lvl5pPr marL="0" marR="0" lvl="4" indent="0" algn="l">
              <a:spcBef>
                <a:spcPts val="0"/>
              </a:spcBef>
              <a:spcAft>
                <a:spcPts val="0"/>
              </a:spcAft>
              <a:buNone/>
              <a:defRPr>
                <a:solidFill>
                  <a:srgbClr val="000000"/>
                </a:solidFill>
                <a:latin typeface="Arial"/>
                <a:ea typeface="Arial"/>
                <a:cs typeface="Arial"/>
                <a:sym typeface="Arial"/>
              </a:defRPr>
            </a:lvl5pPr>
            <a:lvl6pPr marL="0" marR="0" lvl="5" indent="0" algn="l">
              <a:spcBef>
                <a:spcPts val="0"/>
              </a:spcBef>
              <a:spcAft>
                <a:spcPts val="0"/>
              </a:spcAft>
              <a:buNone/>
              <a:defRPr>
                <a:solidFill>
                  <a:srgbClr val="000000"/>
                </a:solidFill>
                <a:latin typeface="Arial"/>
                <a:ea typeface="Arial"/>
                <a:cs typeface="Arial"/>
                <a:sym typeface="Arial"/>
              </a:defRPr>
            </a:lvl6pPr>
            <a:lvl7pPr marL="0" marR="0" lvl="6" indent="0" algn="l">
              <a:spcBef>
                <a:spcPts val="0"/>
              </a:spcBef>
              <a:spcAft>
                <a:spcPts val="0"/>
              </a:spcAft>
              <a:buNone/>
              <a:defRPr>
                <a:solidFill>
                  <a:srgbClr val="000000"/>
                </a:solidFill>
                <a:latin typeface="Arial"/>
                <a:ea typeface="Arial"/>
                <a:cs typeface="Arial"/>
                <a:sym typeface="Arial"/>
              </a:defRPr>
            </a:lvl7pPr>
            <a:lvl8pPr marL="0" marR="0" lvl="7" indent="0" algn="l">
              <a:spcBef>
                <a:spcPts val="0"/>
              </a:spcBef>
              <a:spcAft>
                <a:spcPts val="0"/>
              </a:spcAft>
              <a:buNone/>
              <a:defRPr>
                <a:solidFill>
                  <a:srgbClr val="000000"/>
                </a:solidFill>
                <a:latin typeface="Arial"/>
                <a:ea typeface="Arial"/>
                <a:cs typeface="Arial"/>
                <a:sym typeface="Arial"/>
              </a:defRPr>
            </a:lvl8pPr>
            <a:lvl9pPr marL="0" marR="0" lvl="8" indent="0" algn="l">
              <a:spcBef>
                <a:spcPts val="0"/>
              </a:spcBef>
              <a:spcAft>
                <a:spcPts val="0"/>
              </a:spcAft>
              <a:buNone/>
              <a:defRPr>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9"/>
        <p:cNvGrpSpPr/>
        <p:nvPr/>
      </p:nvGrpSpPr>
      <p:grpSpPr>
        <a:xfrm>
          <a:off x="0" y="0"/>
          <a:ext cx="0" cy="0"/>
          <a:chOff x="0" y="0"/>
          <a:chExt cx="0" cy="0"/>
        </a:xfrm>
      </p:grpSpPr>
      <p:sp>
        <p:nvSpPr>
          <p:cNvPr id="30" name="Google Shape;30;p35"/>
          <p:cNvSpPr txBox="1">
            <a:spLocks noGrp="1"/>
          </p:cNvSpPr>
          <p:nvPr>
            <p:ph type="title"/>
          </p:nvPr>
        </p:nvSpPr>
        <p:spPr>
          <a:xfrm>
            <a:off x="533400" y="533400"/>
            <a:ext cx="8228013" cy="488949"/>
          </a:xfrm>
          <a:prstGeom prst="rect">
            <a:avLst/>
          </a:prstGeom>
          <a:noFill/>
          <a:ln>
            <a:noFill/>
          </a:ln>
        </p:spPr>
        <p:txBody>
          <a:bodyPr spcFirstLastPara="1" wrap="square" lIns="90000" tIns="46800" rIns="90000" bIns="46800" anchor="ctr" anchorCtr="0">
            <a:noAutofit/>
          </a:bodyPr>
          <a:lstStyle>
            <a:lvl1pPr lvl="0" algn="ctr">
              <a:spcBef>
                <a:spcPts val="0"/>
              </a:spcBef>
              <a:spcAft>
                <a:spcPts val="0"/>
              </a:spcAft>
              <a:buSzPts val="1400"/>
              <a:buNone/>
              <a:defRPr sz="3200" b="1">
                <a:solidFill>
                  <a:srgbClr val="00007D"/>
                </a:solidFill>
                <a:latin typeface="Garamond"/>
                <a:ea typeface="Garamond"/>
                <a:cs typeface="Garamond"/>
                <a:sym typeface="Garamon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5"/>
          <p:cNvSpPr txBox="1">
            <a:spLocks noGrp="1"/>
          </p:cNvSpPr>
          <p:nvPr>
            <p:ph type="body" idx="1"/>
          </p:nvPr>
        </p:nvSpPr>
        <p:spPr>
          <a:xfrm>
            <a:off x="457200" y="1066800"/>
            <a:ext cx="8228013" cy="5257800"/>
          </a:xfrm>
          <a:prstGeom prst="rect">
            <a:avLst/>
          </a:prstGeom>
          <a:noFill/>
          <a:ln>
            <a:noFill/>
          </a:ln>
        </p:spPr>
        <p:txBody>
          <a:bodyPr spcFirstLastPara="1" wrap="square" lIns="90000" tIns="46800" rIns="90000" bIns="46800" anchor="t" anchorCtr="0">
            <a:noAutofit/>
          </a:bodyPr>
          <a:lstStyle>
            <a:lvl1pPr marL="457200" lvl="0" indent="-381000" algn="just">
              <a:lnSpc>
                <a:spcPct val="80000"/>
              </a:lnSpc>
              <a:spcBef>
                <a:spcPts val="700"/>
              </a:spcBef>
              <a:spcAft>
                <a:spcPts val="0"/>
              </a:spcAft>
              <a:buClr>
                <a:srgbClr val="00007D"/>
              </a:buClr>
              <a:buSzPts val="2400"/>
              <a:buFont typeface="Noto Sans Symbols"/>
              <a:buChar char="■"/>
              <a:defRPr sz="3200">
                <a:latin typeface="Garamond"/>
                <a:ea typeface="Garamond"/>
                <a:cs typeface="Garamond"/>
                <a:sym typeface="Garamond"/>
              </a:defRPr>
            </a:lvl1pPr>
            <a:lvl2pPr marL="914400" lvl="1" indent="-228600" algn="l">
              <a:spcBef>
                <a:spcPts val="700"/>
              </a:spcBef>
              <a:spcAft>
                <a:spcPts val="0"/>
              </a:spcAft>
              <a:buSzPts val="1400"/>
              <a:buNone/>
              <a:defRPr>
                <a:latin typeface="Garamond"/>
                <a:ea typeface="Garamond"/>
                <a:cs typeface="Garamond"/>
                <a:sym typeface="Garamond"/>
              </a:defRPr>
            </a:lvl2pPr>
            <a:lvl3pPr marL="1371600" lvl="2" indent="-228600" algn="l">
              <a:spcBef>
                <a:spcPts val="600"/>
              </a:spcBef>
              <a:spcAft>
                <a:spcPts val="0"/>
              </a:spcAft>
              <a:buSzPts val="1400"/>
              <a:buNone/>
              <a:defRPr>
                <a:latin typeface="Garamond"/>
                <a:ea typeface="Garamond"/>
                <a:cs typeface="Garamond"/>
                <a:sym typeface="Garamond"/>
              </a:defRPr>
            </a:lvl3pPr>
            <a:lvl4pPr marL="1828800" lvl="3" indent="-228600" algn="l">
              <a:spcBef>
                <a:spcPts val="500"/>
              </a:spcBef>
              <a:spcAft>
                <a:spcPts val="0"/>
              </a:spcAft>
              <a:buSzPts val="1400"/>
              <a:buNone/>
              <a:defRPr>
                <a:latin typeface="Garamond"/>
                <a:ea typeface="Garamond"/>
                <a:cs typeface="Garamond"/>
                <a:sym typeface="Garamond"/>
              </a:defRPr>
            </a:lvl4pPr>
            <a:lvl5pPr marL="2286000" lvl="4" indent="-228600" algn="l">
              <a:spcBef>
                <a:spcPts val="500"/>
              </a:spcBef>
              <a:spcAft>
                <a:spcPts val="0"/>
              </a:spcAft>
              <a:buSzPts val="1400"/>
              <a:buNone/>
              <a:defRPr>
                <a:latin typeface="Garamond"/>
                <a:ea typeface="Garamond"/>
                <a:cs typeface="Garamond"/>
                <a:sym typeface="Garamond"/>
              </a:defRPr>
            </a:lvl5pPr>
            <a:lvl6pPr marL="2743200" lvl="5" indent="-228600" algn="l">
              <a:spcBef>
                <a:spcPts val="500"/>
              </a:spcBef>
              <a:spcAft>
                <a:spcPts val="0"/>
              </a:spcAft>
              <a:buSzPts val="1400"/>
              <a:buNone/>
              <a:defRPr/>
            </a:lvl6pPr>
            <a:lvl7pPr marL="3200400" lvl="6" indent="-228600" algn="l">
              <a:spcBef>
                <a:spcPts val="500"/>
              </a:spcBef>
              <a:spcAft>
                <a:spcPts val="0"/>
              </a:spcAft>
              <a:buSzPts val="1400"/>
              <a:buNone/>
              <a:defRPr/>
            </a:lvl7pPr>
            <a:lvl8pPr marL="3657600" lvl="7" indent="-228600" algn="l">
              <a:spcBef>
                <a:spcPts val="500"/>
              </a:spcBef>
              <a:spcAft>
                <a:spcPts val="0"/>
              </a:spcAft>
              <a:buSzPts val="1400"/>
              <a:buNone/>
              <a:defRPr/>
            </a:lvl8pPr>
            <a:lvl9pPr marL="4114800" lvl="8" indent="-228600" algn="l">
              <a:spcBef>
                <a:spcPts val="50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2"/>
        <p:cNvGrpSpPr/>
        <p:nvPr/>
      </p:nvGrpSpPr>
      <p:grpSpPr>
        <a:xfrm>
          <a:off x="0" y="0"/>
          <a:ext cx="0" cy="0"/>
          <a:chOff x="0" y="0"/>
          <a:chExt cx="0" cy="0"/>
        </a:xfrm>
      </p:grpSpPr>
      <p:sp>
        <p:nvSpPr>
          <p:cNvPr id="33" name="Google Shape;33;p36"/>
          <p:cNvSpPr txBox="1">
            <a:spLocks noGrp="1"/>
          </p:cNvSpPr>
          <p:nvPr>
            <p:ph type="ctrTitle"/>
          </p:nvPr>
        </p:nvSpPr>
        <p:spPr>
          <a:xfrm>
            <a:off x="685800" y="2130425"/>
            <a:ext cx="7772400" cy="1470025"/>
          </a:xfrm>
          <a:prstGeom prst="rect">
            <a:avLst/>
          </a:prstGeom>
          <a:noFill/>
          <a:ln>
            <a:noFill/>
          </a:ln>
        </p:spPr>
        <p:txBody>
          <a:bodyPr spcFirstLastPara="1" wrap="square" lIns="90000" tIns="46800" rIns="90000" bIns="468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6"/>
          <p:cNvSpPr txBox="1">
            <a:spLocks noGrp="1"/>
          </p:cNvSpPr>
          <p:nvPr>
            <p:ph type="subTitle" idx="1"/>
          </p:nvPr>
        </p:nvSpPr>
        <p:spPr>
          <a:xfrm>
            <a:off x="1371600" y="3886200"/>
            <a:ext cx="6400800" cy="1752600"/>
          </a:xfrm>
          <a:prstGeom prst="rect">
            <a:avLst/>
          </a:prstGeom>
          <a:noFill/>
          <a:ln>
            <a:noFill/>
          </a:ln>
        </p:spPr>
        <p:txBody>
          <a:bodyPr spcFirstLastPara="1" wrap="square" lIns="90000" tIns="46800" rIns="90000" bIns="46800" anchor="t" anchorCtr="0">
            <a:noAutofit/>
          </a:bodyPr>
          <a:lstStyle>
            <a:lvl1pPr lvl="0" algn="ctr">
              <a:spcBef>
                <a:spcPts val="800"/>
              </a:spcBef>
              <a:spcAft>
                <a:spcPts val="0"/>
              </a:spcAft>
              <a:buSzPts val="3200"/>
              <a:buNone/>
              <a:defRPr/>
            </a:lvl1pPr>
            <a:lvl2pPr lvl="1" algn="ctr">
              <a:spcBef>
                <a:spcPts val="700"/>
              </a:spcBef>
              <a:spcAft>
                <a:spcPts val="0"/>
              </a:spcAft>
              <a:buSzPts val="2800"/>
              <a:buNone/>
              <a:defRPr/>
            </a:lvl2pPr>
            <a:lvl3pPr lvl="2" algn="ctr">
              <a:spcBef>
                <a:spcPts val="600"/>
              </a:spcBef>
              <a:spcAft>
                <a:spcPts val="0"/>
              </a:spcAft>
              <a:buSzPts val="2400"/>
              <a:buNone/>
              <a:defRPr/>
            </a:lvl3pPr>
            <a:lvl4pPr lvl="3" algn="ctr">
              <a:spcBef>
                <a:spcPts val="500"/>
              </a:spcBef>
              <a:spcAft>
                <a:spcPts val="0"/>
              </a:spcAft>
              <a:buSzPts val="2000"/>
              <a:buNone/>
              <a:defRPr/>
            </a:lvl4pPr>
            <a:lvl5pPr lvl="4" algn="ctr">
              <a:spcBef>
                <a:spcPts val="500"/>
              </a:spcBef>
              <a:spcAft>
                <a:spcPts val="0"/>
              </a:spcAft>
              <a:buSzPts val="2000"/>
              <a:buNone/>
              <a:defRPr/>
            </a:lvl5pPr>
            <a:lvl6pPr lvl="5" algn="ctr">
              <a:spcBef>
                <a:spcPts val="500"/>
              </a:spcBef>
              <a:spcAft>
                <a:spcPts val="0"/>
              </a:spcAft>
              <a:buSzPts val="2000"/>
              <a:buNone/>
              <a:defRPr/>
            </a:lvl6pPr>
            <a:lvl7pPr lvl="6" algn="ctr">
              <a:spcBef>
                <a:spcPts val="500"/>
              </a:spcBef>
              <a:spcAft>
                <a:spcPts val="0"/>
              </a:spcAft>
              <a:buSzPts val="2000"/>
              <a:buNone/>
              <a:defRPr/>
            </a:lvl7pPr>
            <a:lvl8pPr lvl="7" algn="ctr">
              <a:spcBef>
                <a:spcPts val="500"/>
              </a:spcBef>
              <a:spcAft>
                <a:spcPts val="0"/>
              </a:spcAft>
              <a:buSzPts val="2000"/>
              <a:buNone/>
              <a:defRPr/>
            </a:lvl8pPr>
            <a:lvl9pPr lvl="8" algn="ctr">
              <a:spcBef>
                <a:spcPts val="500"/>
              </a:spcBef>
              <a:spcAft>
                <a:spcPts val="0"/>
              </a:spcAft>
              <a:buSzPts val="2000"/>
              <a:buNone/>
              <a:defRPr/>
            </a:lvl9pPr>
          </a:lstStyle>
          <a:p>
            <a:endParaRPr/>
          </a:p>
        </p:txBody>
      </p:sp>
      <p:sp>
        <p:nvSpPr>
          <p:cNvPr id="35" name="Google Shape;35;p36"/>
          <p:cNvSpPr txBox="1">
            <a:spLocks noGrp="1"/>
          </p:cNvSpPr>
          <p:nvPr>
            <p:ph type="ftr" idx="11"/>
          </p:nvPr>
        </p:nvSpPr>
        <p:spPr>
          <a:xfrm>
            <a:off x="3124200" y="6248400"/>
            <a:ext cx="2894013" cy="455613"/>
          </a:xfrm>
          <a:prstGeom prst="rect">
            <a:avLst/>
          </a:prstGeom>
          <a:noFill/>
          <a:ln>
            <a:noFill/>
          </a:ln>
        </p:spPr>
        <p:txBody>
          <a:bodyPr spcFirstLastPara="1" wrap="square" lIns="90000" tIns="46800" rIns="90000" bIns="46800" anchor="b" anchorCtr="0">
            <a:noAutofit/>
          </a:bodyPr>
          <a:lstStyle>
            <a:lvl1pPr lvl="0" algn="l">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6"/>
          <p:cNvSpPr txBox="1">
            <a:spLocks noGrp="1"/>
          </p:cNvSpPr>
          <p:nvPr>
            <p:ph type="sldNum" idx="12"/>
          </p:nvPr>
        </p:nvSpPr>
        <p:spPr>
          <a:xfrm>
            <a:off x="6553200" y="6248400"/>
            <a:ext cx="2132013" cy="455613"/>
          </a:xfrm>
          <a:prstGeom prst="rect">
            <a:avLst/>
          </a:prstGeom>
          <a:noFill/>
          <a:ln>
            <a:noFill/>
          </a:ln>
        </p:spPr>
        <p:txBody>
          <a:bodyPr spcFirstLastPara="1" wrap="square" lIns="90000" tIns="46800" rIns="90000" bIns="46800" anchor="b" anchorCtr="0">
            <a:noAutofit/>
          </a:bodyPr>
          <a:lstStyle>
            <a:lvl1pPr marL="0" marR="0" lvl="0" indent="0" algn="l">
              <a:spcBef>
                <a:spcPts val="0"/>
              </a:spcBef>
              <a:spcAft>
                <a:spcPts val="0"/>
              </a:spcAft>
              <a:buNone/>
              <a:defRPr sz="1800" b="0" i="0" u="none" strike="noStrike" cap="none">
                <a:solidFill>
                  <a:srgbClr val="000000"/>
                </a:solidFill>
                <a:latin typeface="Arial"/>
                <a:ea typeface="Arial"/>
                <a:cs typeface="Arial"/>
                <a:sym typeface="Arial"/>
              </a:defRPr>
            </a:lvl1pPr>
            <a:lvl2pPr marL="0" marR="0" lvl="1" indent="0" algn="l">
              <a:spcBef>
                <a:spcPts val="0"/>
              </a:spcBef>
              <a:spcAft>
                <a:spcPts val="0"/>
              </a:spcAft>
              <a:buNone/>
              <a:defRPr sz="1800" b="0" i="0" u="none" strike="noStrike" cap="none">
                <a:solidFill>
                  <a:srgbClr val="000000"/>
                </a:solidFill>
                <a:latin typeface="Arial"/>
                <a:ea typeface="Arial"/>
                <a:cs typeface="Arial"/>
                <a:sym typeface="Arial"/>
              </a:defRPr>
            </a:lvl2pPr>
            <a:lvl3pPr marL="0" marR="0" lvl="2" indent="0" algn="l">
              <a:spcBef>
                <a:spcPts val="0"/>
              </a:spcBef>
              <a:spcAft>
                <a:spcPts val="0"/>
              </a:spcAft>
              <a:buNone/>
              <a:defRPr sz="1800" b="0" i="0" u="none" strike="noStrike" cap="none">
                <a:solidFill>
                  <a:srgbClr val="000000"/>
                </a:solidFill>
                <a:latin typeface="Arial"/>
                <a:ea typeface="Arial"/>
                <a:cs typeface="Arial"/>
                <a:sym typeface="Arial"/>
              </a:defRPr>
            </a:lvl3pPr>
            <a:lvl4pPr marL="0" marR="0" lvl="3" indent="0" algn="l">
              <a:spcBef>
                <a:spcPts val="0"/>
              </a:spcBef>
              <a:spcAft>
                <a:spcPts val="0"/>
              </a:spcAft>
              <a:buNone/>
              <a:defRPr sz="1800" b="0" i="0" u="none" strike="noStrike" cap="none">
                <a:solidFill>
                  <a:srgbClr val="000000"/>
                </a:solidFill>
                <a:latin typeface="Arial"/>
                <a:ea typeface="Arial"/>
                <a:cs typeface="Arial"/>
                <a:sym typeface="Arial"/>
              </a:defRPr>
            </a:lvl4pPr>
            <a:lvl5pPr marL="0" marR="0" lvl="4" indent="0" algn="l">
              <a:spcBef>
                <a:spcPts val="0"/>
              </a:spcBef>
              <a:spcAft>
                <a:spcPts val="0"/>
              </a:spcAft>
              <a:buNone/>
              <a:defRPr sz="1800" b="0" i="0" u="none" strike="noStrike" cap="none">
                <a:solidFill>
                  <a:srgbClr val="000000"/>
                </a:solidFill>
                <a:latin typeface="Arial"/>
                <a:ea typeface="Arial"/>
                <a:cs typeface="Arial"/>
                <a:sym typeface="Arial"/>
              </a:defRPr>
            </a:lvl5pPr>
            <a:lvl6pPr marL="0" marR="0" lvl="5" indent="0" algn="l">
              <a:spcBef>
                <a:spcPts val="0"/>
              </a:spcBef>
              <a:spcAft>
                <a:spcPts val="0"/>
              </a:spcAft>
              <a:buNone/>
              <a:defRPr sz="1800" b="0" i="0" u="none" strike="noStrike" cap="none">
                <a:solidFill>
                  <a:srgbClr val="000000"/>
                </a:solidFill>
                <a:latin typeface="Arial"/>
                <a:ea typeface="Arial"/>
                <a:cs typeface="Arial"/>
                <a:sym typeface="Arial"/>
              </a:defRPr>
            </a:lvl6pPr>
            <a:lvl7pPr marL="0" marR="0" lvl="6" indent="0" algn="l">
              <a:spcBef>
                <a:spcPts val="0"/>
              </a:spcBef>
              <a:spcAft>
                <a:spcPts val="0"/>
              </a:spcAft>
              <a:buNone/>
              <a:defRPr sz="1800" b="0" i="0" u="none" strike="noStrike" cap="none">
                <a:solidFill>
                  <a:srgbClr val="000000"/>
                </a:solidFill>
                <a:latin typeface="Arial"/>
                <a:ea typeface="Arial"/>
                <a:cs typeface="Arial"/>
                <a:sym typeface="Arial"/>
              </a:defRPr>
            </a:lvl7pPr>
            <a:lvl8pPr marL="0" marR="0" lvl="7" indent="0" algn="l">
              <a:spcBef>
                <a:spcPts val="0"/>
              </a:spcBef>
              <a:spcAft>
                <a:spcPts val="0"/>
              </a:spcAft>
              <a:buNone/>
              <a:defRPr sz="1800" b="0" i="0" u="none" strike="noStrike" cap="none">
                <a:solidFill>
                  <a:srgbClr val="000000"/>
                </a:solidFill>
                <a:latin typeface="Arial"/>
                <a:ea typeface="Arial"/>
                <a:cs typeface="Arial"/>
                <a:sym typeface="Arial"/>
              </a:defRPr>
            </a:lvl8pPr>
            <a:lvl9pPr marL="0" marR="0" lvl="8" indent="0" algn="l">
              <a:spcBef>
                <a:spcPts val="0"/>
              </a:spcBef>
              <a:spcAft>
                <a:spcPts val="0"/>
              </a:spcAft>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37"/>
          <p:cNvSpPr txBox="1">
            <a:spLocks noGrp="1"/>
          </p:cNvSpPr>
          <p:nvPr>
            <p:ph type="title"/>
          </p:nvPr>
        </p:nvSpPr>
        <p:spPr>
          <a:xfrm>
            <a:off x="722313" y="4406900"/>
            <a:ext cx="7772400" cy="1362075"/>
          </a:xfrm>
          <a:prstGeom prst="rect">
            <a:avLst/>
          </a:prstGeom>
          <a:noFill/>
          <a:ln>
            <a:noFill/>
          </a:ln>
        </p:spPr>
        <p:txBody>
          <a:bodyPr spcFirstLastPara="1" wrap="square" lIns="90000" tIns="46800" rIns="90000" bIns="468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7"/>
          <p:cNvSpPr txBox="1">
            <a:spLocks noGrp="1"/>
          </p:cNvSpPr>
          <p:nvPr>
            <p:ph type="body" idx="1"/>
          </p:nvPr>
        </p:nvSpPr>
        <p:spPr>
          <a:xfrm>
            <a:off x="722313" y="2906713"/>
            <a:ext cx="7772400" cy="1500187"/>
          </a:xfrm>
          <a:prstGeom prst="rect">
            <a:avLst/>
          </a:prstGeom>
          <a:noFill/>
          <a:ln>
            <a:noFill/>
          </a:ln>
        </p:spPr>
        <p:txBody>
          <a:bodyPr spcFirstLastPara="1" wrap="square" lIns="90000" tIns="46800" rIns="90000" bIns="46800" anchor="b" anchorCtr="0">
            <a:noAutofit/>
          </a:bodyPr>
          <a:lstStyle>
            <a:lvl1pPr marL="457200" lvl="0" indent="-228600" algn="l">
              <a:spcBef>
                <a:spcPts val="800"/>
              </a:spcBef>
              <a:spcAft>
                <a:spcPts val="0"/>
              </a:spcAft>
              <a:buSzPts val="2000"/>
              <a:buNone/>
              <a:defRPr sz="2000"/>
            </a:lvl1pPr>
            <a:lvl2pPr marL="914400" lvl="1" indent="-228600" algn="l">
              <a:spcBef>
                <a:spcPts val="700"/>
              </a:spcBef>
              <a:spcAft>
                <a:spcPts val="0"/>
              </a:spcAft>
              <a:buSzPts val="1800"/>
              <a:buNone/>
              <a:defRPr sz="1800"/>
            </a:lvl2pPr>
            <a:lvl3pPr marL="1371600" lvl="2" indent="-228600" algn="l">
              <a:spcBef>
                <a:spcPts val="600"/>
              </a:spcBef>
              <a:spcAft>
                <a:spcPts val="0"/>
              </a:spcAft>
              <a:buSzPts val="1600"/>
              <a:buNone/>
              <a:defRPr sz="1600"/>
            </a:lvl3pPr>
            <a:lvl4pPr marL="1828800" lvl="3" indent="-228600" algn="l">
              <a:spcBef>
                <a:spcPts val="500"/>
              </a:spcBef>
              <a:spcAft>
                <a:spcPts val="0"/>
              </a:spcAft>
              <a:buSzPts val="1400"/>
              <a:buNone/>
              <a:defRPr sz="1400"/>
            </a:lvl4pPr>
            <a:lvl5pPr marL="2286000" lvl="4" indent="-228600" algn="l">
              <a:spcBef>
                <a:spcPts val="500"/>
              </a:spcBef>
              <a:spcAft>
                <a:spcPts val="0"/>
              </a:spcAft>
              <a:buSzPts val="1400"/>
              <a:buNone/>
              <a:defRPr sz="1400"/>
            </a:lvl5pPr>
            <a:lvl6pPr marL="2743200" lvl="5" indent="-228600" algn="l">
              <a:spcBef>
                <a:spcPts val="500"/>
              </a:spcBef>
              <a:spcAft>
                <a:spcPts val="0"/>
              </a:spcAft>
              <a:buSzPts val="1400"/>
              <a:buNone/>
              <a:defRPr sz="1400"/>
            </a:lvl6pPr>
            <a:lvl7pPr marL="3200400" lvl="6" indent="-228600" algn="l">
              <a:spcBef>
                <a:spcPts val="500"/>
              </a:spcBef>
              <a:spcAft>
                <a:spcPts val="0"/>
              </a:spcAft>
              <a:buSzPts val="1400"/>
              <a:buNone/>
              <a:defRPr sz="1400"/>
            </a:lvl7pPr>
            <a:lvl8pPr marL="3657600" lvl="7" indent="-228600" algn="l">
              <a:spcBef>
                <a:spcPts val="500"/>
              </a:spcBef>
              <a:spcAft>
                <a:spcPts val="0"/>
              </a:spcAft>
              <a:buSzPts val="1400"/>
              <a:buNone/>
              <a:defRPr sz="1400"/>
            </a:lvl8pPr>
            <a:lvl9pPr marL="4114800" lvl="8" indent="-228600" algn="l">
              <a:spcBef>
                <a:spcPts val="500"/>
              </a:spcBef>
              <a:spcAft>
                <a:spcPts val="0"/>
              </a:spcAft>
              <a:buSzPts val="1400"/>
              <a:buNone/>
              <a:defRPr sz="1400"/>
            </a:lvl9pPr>
          </a:lstStyle>
          <a:p>
            <a:endParaRPr/>
          </a:p>
        </p:txBody>
      </p:sp>
      <p:sp>
        <p:nvSpPr>
          <p:cNvPr id="40" name="Google Shape;40;p37"/>
          <p:cNvSpPr txBox="1">
            <a:spLocks noGrp="1"/>
          </p:cNvSpPr>
          <p:nvPr>
            <p:ph type="ftr" idx="11"/>
          </p:nvPr>
        </p:nvSpPr>
        <p:spPr>
          <a:xfrm>
            <a:off x="3124200" y="6248400"/>
            <a:ext cx="2894013" cy="455613"/>
          </a:xfrm>
          <a:prstGeom prst="rect">
            <a:avLst/>
          </a:prstGeom>
          <a:noFill/>
          <a:ln>
            <a:noFill/>
          </a:ln>
        </p:spPr>
        <p:txBody>
          <a:bodyPr spcFirstLastPara="1" wrap="square" lIns="90000" tIns="46800" rIns="90000" bIns="46800" anchor="b" anchorCtr="0">
            <a:noAutofit/>
          </a:bodyPr>
          <a:lstStyle>
            <a:lvl1pPr lvl="0" algn="l">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7"/>
          <p:cNvSpPr txBox="1">
            <a:spLocks noGrp="1"/>
          </p:cNvSpPr>
          <p:nvPr>
            <p:ph type="sldNum" idx="12"/>
          </p:nvPr>
        </p:nvSpPr>
        <p:spPr>
          <a:xfrm>
            <a:off x="6553200" y="6248400"/>
            <a:ext cx="2132013" cy="455613"/>
          </a:xfrm>
          <a:prstGeom prst="rect">
            <a:avLst/>
          </a:prstGeom>
          <a:noFill/>
          <a:ln>
            <a:noFill/>
          </a:ln>
        </p:spPr>
        <p:txBody>
          <a:bodyPr spcFirstLastPara="1" wrap="square" lIns="90000" tIns="46800" rIns="90000" bIns="46800" anchor="b" anchorCtr="0">
            <a:noAutofit/>
          </a:bodyPr>
          <a:lstStyle>
            <a:lvl1pPr marL="0" marR="0" lvl="0" indent="0" algn="l">
              <a:spcBef>
                <a:spcPts val="0"/>
              </a:spcBef>
              <a:spcAft>
                <a:spcPts val="0"/>
              </a:spcAft>
              <a:buNone/>
              <a:defRPr>
                <a:solidFill>
                  <a:srgbClr val="000000"/>
                </a:solidFill>
                <a:latin typeface="Arial"/>
                <a:ea typeface="Arial"/>
                <a:cs typeface="Arial"/>
                <a:sym typeface="Arial"/>
              </a:defRPr>
            </a:lvl1pPr>
            <a:lvl2pPr marL="0" marR="0" lvl="1" indent="0" algn="l">
              <a:spcBef>
                <a:spcPts val="0"/>
              </a:spcBef>
              <a:spcAft>
                <a:spcPts val="0"/>
              </a:spcAft>
              <a:buNone/>
              <a:defRPr>
                <a:solidFill>
                  <a:srgbClr val="000000"/>
                </a:solidFill>
                <a:latin typeface="Arial"/>
                <a:ea typeface="Arial"/>
                <a:cs typeface="Arial"/>
                <a:sym typeface="Arial"/>
              </a:defRPr>
            </a:lvl2pPr>
            <a:lvl3pPr marL="0" marR="0" lvl="2" indent="0" algn="l">
              <a:spcBef>
                <a:spcPts val="0"/>
              </a:spcBef>
              <a:spcAft>
                <a:spcPts val="0"/>
              </a:spcAft>
              <a:buNone/>
              <a:defRPr>
                <a:solidFill>
                  <a:srgbClr val="000000"/>
                </a:solidFill>
                <a:latin typeface="Arial"/>
                <a:ea typeface="Arial"/>
                <a:cs typeface="Arial"/>
                <a:sym typeface="Arial"/>
              </a:defRPr>
            </a:lvl3pPr>
            <a:lvl4pPr marL="0" marR="0" lvl="3" indent="0" algn="l">
              <a:spcBef>
                <a:spcPts val="0"/>
              </a:spcBef>
              <a:spcAft>
                <a:spcPts val="0"/>
              </a:spcAft>
              <a:buNone/>
              <a:defRPr>
                <a:solidFill>
                  <a:srgbClr val="000000"/>
                </a:solidFill>
                <a:latin typeface="Arial"/>
                <a:ea typeface="Arial"/>
                <a:cs typeface="Arial"/>
                <a:sym typeface="Arial"/>
              </a:defRPr>
            </a:lvl4pPr>
            <a:lvl5pPr marL="0" marR="0" lvl="4" indent="0" algn="l">
              <a:spcBef>
                <a:spcPts val="0"/>
              </a:spcBef>
              <a:spcAft>
                <a:spcPts val="0"/>
              </a:spcAft>
              <a:buNone/>
              <a:defRPr>
                <a:solidFill>
                  <a:srgbClr val="000000"/>
                </a:solidFill>
                <a:latin typeface="Arial"/>
                <a:ea typeface="Arial"/>
                <a:cs typeface="Arial"/>
                <a:sym typeface="Arial"/>
              </a:defRPr>
            </a:lvl5pPr>
            <a:lvl6pPr marL="0" marR="0" lvl="5" indent="0" algn="l">
              <a:spcBef>
                <a:spcPts val="0"/>
              </a:spcBef>
              <a:spcAft>
                <a:spcPts val="0"/>
              </a:spcAft>
              <a:buNone/>
              <a:defRPr>
                <a:solidFill>
                  <a:srgbClr val="000000"/>
                </a:solidFill>
                <a:latin typeface="Arial"/>
                <a:ea typeface="Arial"/>
                <a:cs typeface="Arial"/>
                <a:sym typeface="Arial"/>
              </a:defRPr>
            </a:lvl6pPr>
            <a:lvl7pPr marL="0" marR="0" lvl="6" indent="0" algn="l">
              <a:spcBef>
                <a:spcPts val="0"/>
              </a:spcBef>
              <a:spcAft>
                <a:spcPts val="0"/>
              </a:spcAft>
              <a:buNone/>
              <a:defRPr>
                <a:solidFill>
                  <a:srgbClr val="000000"/>
                </a:solidFill>
                <a:latin typeface="Arial"/>
                <a:ea typeface="Arial"/>
                <a:cs typeface="Arial"/>
                <a:sym typeface="Arial"/>
              </a:defRPr>
            </a:lvl7pPr>
            <a:lvl8pPr marL="0" marR="0" lvl="7" indent="0" algn="l">
              <a:spcBef>
                <a:spcPts val="0"/>
              </a:spcBef>
              <a:spcAft>
                <a:spcPts val="0"/>
              </a:spcAft>
              <a:buNone/>
              <a:defRPr>
                <a:solidFill>
                  <a:srgbClr val="000000"/>
                </a:solidFill>
                <a:latin typeface="Arial"/>
                <a:ea typeface="Arial"/>
                <a:cs typeface="Arial"/>
                <a:sym typeface="Arial"/>
              </a:defRPr>
            </a:lvl8pPr>
            <a:lvl9pPr marL="0" marR="0" lvl="8" indent="0" algn="l">
              <a:spcBef>
                <a:spcPts val="0"/>
              </a:spcBef>
              <a:spcAft>
                <a:spcPts val="0"/>
              </a:spcAft>
              <a:buNone/>
              <a:defRPr>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38"/>
          <p:cNvSpPr txBox="1">
            <a:spLocks noGrp="1"/>
          </p:cNvSpPr>
          <p:nvPr>
            <p:ph type="title"/>
          </p:nvPr>
        </p:nvSpPr>
        <p:spPr>
          <a:xfrm>
            <a:off x="457200" y="425450"/>
            <a:ext cx="8228013" cy="1433513"/>
          </a:xfrm>
          <a:prstGeom prst="rect">
            <a:avLst/>
          </a:prstGeom>
          <a:noFill/>
          <a:ln>
            <a:noFill/>
          </a:ln>
        </p:spPr>
        <p:txBody>
          <a:bodyPr spcFirstLastPara="1" wrap="square" lIns="90000" tIns="46800" rIns="90000" bIns="468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8"/>
          <p:cNvSpPr txBox="1">
            <a:spLocks noGrp="1"/>
          </p:cNvSpPr>
          <p:nvPr>
            <p:ph type="body" idx="1"/>
          </p:nvPr>
        </p:nvSpPr>
        <p:spPr>
          <a:xfrm>
            <a:off x="457200" y="1981200"/>
            <a:ext cx="4037013" cy="4233863"/>
          </a:xfrm>
          <a:prstGeom prst="rect">
            <a:avLst/>
          </a:prstGeom>
          <a:noFill/>
          <a:ln>
            <a:noFill/>
          </a:ln>
        </p:spPr>
        <p:txBody>
          <a:bodyPr spcFirstLastPara="1" wrap="square" lIns="90000" tIns="46800" rIns="90000" bIns="46800" anchor="t" anchorCtr="0">
            <a:noAutofit/>
          </a:bodyPr>
          <a:lstStyle>
            <a:lvl1pPr marL="457200" lvl="0" indent="-228600" algn="l">
              <a:spcBef>
                <a:spcPts val="800"/>
              </a:spcBef>
              <a:spcAft>
                <a:spcPts val="0"/>
              </a:spcAft>
              <a:buSzPts val="1400"/>
              <a:buNone/>
              <a:defRPr sz="2800"/>
            </a:lvl1pPr>
            <a:lvl2pPr marL="914400" lvl="1" indent="-228600" algn="l">
              <a:spcBef>
                <a:spcPts val="700"/>
              </a:spcBef>
              <a:spcAft>
                <a:spcPts val="0"/>
              </a:spcAft>
              <a:buSzPts val="1400"/>
              <a:buNone/>
              <a:defRPr sz="2400"/>
            </a:lvl2pPr>
            <a:lvl3pPr marL="1371600" lvl="2" indent="-228600" algn="l">
              <a:spcBef>
                <a:spcPts val="600"/>
              </a:spcBef>
              <a:spcAft>
                <a:spcPts val="0"/>
              </a:spcAft>
              <a:buSzPts val="1400"/>
              <a:buNone/>
              <a:defRPr sz="2000"/>
            </a:lvl3pPr>
            <a:lvl4pPr marL="1828800" lvl="3" indent="-228600" algn="l">
              <a:spcBef>
                <a:spcPts val="500"/>
              </a:spcBef>
              <a:spcAft>
                <a:spcPts val="0"/>
              </a:spcAft>
              <a:buSzPts val="1400"/>
              <a:buNone/>
              <a:defRPr sz="1800"/>
            </a:lvl4pPr>
            <a:lvl5pPr marL="2286000" lvl="4" indent="-228600" algn="l">
              <a:spcBef>
                <a:spcPts val="500"/>
              </a:spcBef>
              <a:spcAft>
                <a:spcPts val="0"/>
              </a:spcAft>
              <a:buSzPts val="1400"/>
              <a:buNone/>
              <a:defRPr sz="1800"/>
            </a:lvl5pPr>
            <a:lvl6pPr marL="2743200" lvl="5" indent="-228600" algn="l">
              <a:spcBef>
                <a:spcPts val="500"/>
              </a:spcBef>
              <a:spcAft>
                <a:spcPts val="0"/>
              </a:spcAft>
              <a:buSzPts val="1400"/>
              <a:buNone/>
              <a:defRPr sz="1800"/>
            </a:lvl6pPr>
            <a:lvl7pPr marL="3200400" lvl="6" indent="-228600" algn="l">
              <a:spcBef>
                <a:spcPts val="500"/>
              </a:spcBef>
              <a:spcAft>
                <a:spcPts val="0"/>
              </a:spcAft>
              <a:buSzPts val="1400"/>
              <a:buNone/>
              <a:defRPr sz="1800"/>
            </a:lvl7pPr>
            <a:lvl8pPr marL="3657600" lvl="7" indent="-228600" algn="l">
              <a:spcBef>
                <a:spcPts val="500"/>
              </a:spcBef>
              <a:spcAft>
                <a:spcPts val="0"/>
              </a:spcAft>
              <a:buSzPts val="1400"/>
              <a:buNone/>
              <a:defRPr sz="1800"/>
            </a:lvl8pPr>
            <a:lvl9pPr marL="4114800" lvl="8" indent="-228600" algn="l">
              <a:spcBef>
                <a:spcPts val="500"/>
              </a:spcBef>
              <a:spcAft>
                <a:spcPts val="0"/>
              </a:spcAft>
              <a:buSzPts val="1400"/>
              <a:buNone/>
              <a:defRPr sz="1800"/>
            </a:lvl9pPr>
          </a:lstStyle>
          <a:p>
            <a:endParaRPr/>
          </a:p>
        </p:txBody>
      </p:sp>
      <p:sp>
        <p:nvSpPr>
          <p:cNvPr id="45" name="Google Shape;45;p38"/>
          <p:cNvSpPr txBox="1">
            <a:spLocks noGrp="1"/>
          </p:cNvSpPr>
          <p:nvPr>
            <p:ph type="body" idx="2"/>
          </p:nvPr>
        </p:nvSpPr>
        <p:spPr>
          <a:xfrm>
            <a:off x="4646613" y="1981200"/>
            <a:ext cx="4038600" cy="4233863"/>
          </a:xfrm>
          <a:prstGeom prst="rect">
            <a:avLst/>
          </a:prstGeom>
          <a:noFill/>
          <a:ln>
            <a:noFill/>
          </a:ln>
        </p:spPr>
        <p:txBody>
          <a:bodyPr spcFirstLastPara="1" wrap="square" lIns="90000" tIns="46800" rIns="90000" bIns="46800" anchor="t" anchorCtr="0">
            <a:noAutofit/>
          </a:bodyPr>
          <a:lstStyle>
            <a:lvl1pPr marL="457200" lvl="0" indent="-228600" algn="l">
              <a:spcBef>
                <a:spcPts val="800"/>
              </a:spcBef>
              <a:spcAft>
                <a:spcPts val="0"/>
              </a:spcAft>
              <a:buSzPts val="1400"/>
              <a:buNone/>
              <a:defRPr sz="2800"/>
            </a:lvl1pPr>
            <a:lvl2pPr marL="914400" lvl="1" indent="-228600" algn="l">
              <a:spcBef>
                <a:spcPts val="700"/>
              </a:spcBef>
              <a:spcAft>
                <a:spcPts val="0"/>
              </a:spcAft>
              <a:buSzPts val="1400"/>
              <a:buNone/>
              <a:defRPr sz="2400"/>
            </a:lvl2pPr>
            <a:lvl3pPr marL="1371600" lvl="2" indent="-228600" algn="l">
              <a:spcBef>
                <a:spcPts val="600"/>
              </a:spcBef>
              <a:spcAft>
                <a:spcPts val="0"/>
              </a:spcAft>
              <a:buSzPts val="1400"/>
              <a:buNone/>
              <a:defRPr sz="2000"/>
            </a:lvl3pPr>
            <a:lvl4pPr marL="1828800" lvl="3" indent="-228600" algn="l">
              <a:spcBef>
                <a:spcPts val="500"/>
              </a:spcBef>
              <a:spcAft>
                <a:spcPts val="0"/>
              </a:spcAft>
              <a:buSzPts val="1400"/>
              <a:buNone/>
              <a:defRPr sz="1800"/>
            </a:lvl4pPr>
            <a:lvl5pPr marL="2286000" lvl="4" indent="-228600" algn="l">
              <a:spcBef>
                <a:spcPts val="500"/>
              </a:spcBef>
              <a:spcAft>
                <a:spcPts val="0"/>
              </a:spcAft>
              <a:buSzPts val="1400"/>
              <a:buNone/>
              <a:defRPr sz="1800"/>
            </a:lvl5pPr>
            <a:lvl6pPr marL="2743200" lvl="5" indent="-228600" algn="l">
              <a:spcBef>
                <a:spcPts val="500"/>
              </a:spcBef>
              <a:spcAft>
                <a:spcPts val="0"/>
              </a:spcAft>
              <a:buSzPts val="1400"/>
              <a:buNone/>
              <a:defRPr sz="1800"/>
            </a:lvl6pPr>
            <a:lvl7pPr marL="3200400" lvl="6" indent="-228600" algn="l">
              <a:spcBef>
                <a:spcPts val="500"/>
              </a:spcBef>
              <a:spcAft>
                <a:spcPts val="0"/>
              </a:spcAft>
              <a:buSzPts val="1400"/>
              <a:buNone/>
              <a:defRPr sz="1800"/>
            </a:lvl7pPr>
            <a:lvl8pPr marL="3657600" lvl="7" indent="-228600" algn="l">
              <a:spcBef>
                <a:spcPts val="500"/>
              </a:spcBef>
              <a:spcAft>
                <a:spcPts val="0"/>
              </a:spcAft>
              <a:buSzPts val="1400"/>
              <a:buNone/>
              <a:defRPr sz="1800"/>
            </a:lvl8pPr>
            <a:lvl9pPr marL="4114800" lvl="8" indent="-228600" algn="l">
              <a:spcBef>
                <a:spcPts val="500"/>
              </a:spcBef>
              <a:spcAft>
                <a:spcPts val="0"/>
              </a:spcAft>
              <a:buSzPts val="1400"/>
              <a:buNone/>
              <a:defRPr sz="1800"/>
            </a:lvl9pPr>
          </a:lstStyle>
          <a:p>
            <a:endParaRPr/>
          </a:p>
        </p:txBody>
      </p:sp>
      <p:sp>
        <p:nvSpPr>
          <p:cNvPr id="46" name="Google Shape;46;p38"/>
          <p:cNvSpPr txBox="1">
            <a:spLocks noGrp="1"/>
          </p:cNvSpPr>
          <p:nvPr>
            <p:ph type="ftr" idx="11"/>
          </p:nvPr>
        </p:nvSpPr>
        <p:spPr>
          <a:xfrm>
            <a:off x="3124200" y="6248400"/>
            <a:ext cx="2894013" cy="455613"/>
          </a:xfrm>
          <a:prstGeom prst="rect">
            <a:avLst/>
          </a:prstGeom>
          <a:noFill/>
          <a:ln>
            <a:noFill/>
          </a:ln>
        </p:spPr>
        <p:txBody>
          <a:bodyPr spcFirstLastPara="1" wrap="square" lIns="90000" tIns="46800" rIns="90000" bIns="46800" anchor="b" anchorCtr="0">
            <a:noAutofit/>
          </a:bodyPr>
          <a:lstStyle>
            <a:lvl1pPr lvl="0" algn="l">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8"/>
          <p:cNvSpPr txBox="1">
            <a:spLocks noGrp="1"/>
          </p:cNvSpPr>
          <p:nvPr>
            <p:ph type="sldNum" idx="12"/>
          </p:nvPr>
        </p:nvSpPr>
        <p:spPr>
          <a:xfrm>
            <a:off x="6553200" y="6248400"/>
            <a:ext cx="2132013" cy="455613"/>
          </a:xfrm>
          <a:prstGeom prst="rect">
            <a:avLst/>
          </a:prstGeom>
          <a:noFill/>
          <a:ln>
            <a:noFill/>
          </a:ln>
        </p:spPr>
        <p:txBody>
          <a:bodyPr spcFirstLastPara="1" wrap="square" lIns="90000" tIns="46800" rIns="90000" bIns="46800" anchor="b" anchorCtr="0">
            <a:noAutofit/>
          </a:bodyPr>
          <a:lstStyle>
            <a:lvl1pPr marL="0" marR="0" lvl="0" indent="0" algn="l">
              <a:spcBef>
                <a:spcPts val="0"/>
              </a:spcBef>
              <a:spcAft>
                <a:spcPts val="0"/>
              </a:spcAft>
              <a:buNone/>
              <a:defRPr>
                <a:solidFill>
                  <a:srgbClr val="000000"/>
                </a:solidFill>
                <a:latin typeface="Arial"/>
                <a:ea typeface="Arial"/>
                <a:cs typeface="Arial"/>
                <a:sym typeface="Arial"/>
              </a:defRPr>
            </a:lvl1pPr>
            <a:lvl2pPr marL="0" marR="0" lvl="1" indent="0" algn="l">
              <a:spcBef>
                <a:spcPts val="0"/>
              </a:spcBef>
              <a:spcAft>
                <a:spcPts val="0"/>
              </a:spcAft>
              <a:buNone/>
              <a:defRPr>
                <a:solidFill>
                  <a:srgbClr val="000000"/>
                </a:solidFill>
                <a:latin typeface="Arial"/>
                <a:ea typeface="Arial"/>
                <a:cs typeface="Arial"/>
                <a:sym typeface="Arial"/>
              </a:defRPr>
            </a:lvl2pPr>
            <a:lvl3pPr marL="0" marR="0" lvl="2" indent="0" algn="l">
              <a:spcBef>
                <a:spcPts val="0"/>
              </a:spcBef>
              <a:spcAft>
                <a:spcPts val="0"/>
              </a:spcAft>
              <a:buNone/>
              <a:defRPr>
                <a:solidFill>
                  <a:srgbClr val="000000"/>
                </a:solidFill>
                <a:latin typeface="Arial"/>
                <a:ea typeface="Arial"/>
                <a:cs typeface="Arial"/>
                <a:sym typeface="Arial"/>
              </a:defRPr>
            </a:lvl3pPr>
            <a:lvl4pPr marL="0" marR="0" lvl="3" indent="0" algn="l">
              <a:spcBef>
                <a:spcPts val="0"/>
              </a:spcBef>
              <a:spcAft>
                <a:spcPts val="0"/>
              </a:spcAft>
              <a:buNone/>
              <a:defRPr>
                <a:solidFill>
                  <a:srgbClr val="000000"/>
                </a:solidFill>
                <a:latin typeface="Arial"/>
                <a:ea typeface="Arial"/>
                <a:cs typeface="Arial"/>
                <a:sym typeface="Arial"/>
              </a:defRPr>
            </a:lvl4pPr>
            <a:lvl5pPr marL="0" marR="0" lvl="4" indent="0" algn="l">
              <a:spcBef>
                <a:spcPts val="0"/>
              </a:spcBef>
              <a:spcAft>
                <a:spcPts val="0"/>
              </a:spcAft>
              <a:buNone/>
              <a:defRPr>
                <a:solidFill>
                  <a:srgbClr val="000000"/>
                </a:solidFill>
                <a:latin typeface="Arial"/>
                <a:ea typeface="Arial"/>
                <a:cs typeface="Arial"/>
                <a:sym typeface="Arial"/>
              </a:defRPr>
            </a:lvl5pPr>
            <a:lvl6pPr marL="0" marR="0" lvl="5" indent="0" algn="l">
              <a:spcBef>
                <a:spcPts val="0"/>
              </a:spcBef>
              <a:spcAft>
                <a:spcPts val="0"/>
              </a:spcAft>
              <a:buNone/>
              <a:defRPr>
                <a:solidFill>
                  <a:srgbClr val="000000"/>
                </a:solidFill>
                <a:latin typeface="Arial"/>
                <a:ea typeface="Arial"/>
                <a:cs typeface="Arial"/>
                <a:sym typeface="Arial"/>
              </a:defRPr>
            </a:lvl6pPr>
            <a:lvl7pPr marL="0" marR="0" lvl="6" indent="0" algn="l">
              <a:spcBef>
                <a:spcPts val="0"/>
              </a:spcBef>
              <a:spcAft>
                <a:spcPts val="0"/>
              </a:spcAft>
              <a:buNone/>
              <a:defRPr>
                <a:solidFill>
                  <a:srgbClr val="000000"/>
                </a:solidFill>
                <a:latin typeface="Arial"/>
                <a:ea typeface="Arial"/>
                <a:cs typeface="Arial"/>
                <a:sym typeface="Arial"/>
              </a:defRPr>
            </a:lvl7pPr>
            <a:lvl8pPr marL="0" marR="0" lvl="7" indent="0" algn="l">
              <a:spcBef>
                <a:spcPts val="0"/>
              </a:spcBef>
              <a:spcAft>
                <a:spcPts val="0"/>
              </a:spcAft>
              <a:buNone/>
              <a:defRPr>
                <a:solidFill>
                  <a:srgbClr val="000000"/>
                </a:solidFill>
                <a:latin typeface="Arial"/>
                <a:ea typeface="Arial"/>
                <a:cs typeface="Arial"/>
                <a:sym typeface="Arial"/>
              </a:defRPr>
            </a:lvl8pPr>
            <a:lvl9pPr marL="0" marR="0" lvl="8" indent="0" algn="l">
              <a:spcBef>
                <a:spcPts val="0"/>
              </a:spcBef>
              <a:spcAft>
                <a:spcPts val="0"/>
              </a:spcAft>
              <a:buNone/>
              <a:defRPr>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39"/>
          <p:cNvSpPr txBox="1">
            <a:spLocks noGrp="1"/>
          </p:cNvSpPr>
          <p:nvPr>
            <p:ph type="title"/>
          </p:nvPr>
        </p:nvSpPr>
        <p:spPr>
          <a:xfrm>
            <a:off x="457200" y="274638"/>
            <a:ext cx="8229600" cy="1143000"/>
          </a:xfrm>
          <a:prstGeom prst="rect">
            <a:avLst/>
          </a:prstGeom>
          <a:noFill/>
          <a:ln>
            <a:noFill/>
          </a:ln>
        </p:spPr>
        <p:txBody>
          <a:bodyPr spcFirstLastPara="1" wrap="square" lIns="90000" tIns="46800" rIns="90000" bIns="468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9"/>
          <p:cNvSpPr txBox="1">
            <a:spLocks noGrp="1"/>
          </p:cNvSpPr>
          <p:nvPr>
            <p:ph type="body" idx="1"/>
          </p:nvPr>
        </p:nvSpPr>
        <p:spPr>
          <a:xfrm>
            <a:off x="457200" y="1535113"/>
            <a:ext cx="4040188" cy="639762"/>
          </a:xfrm>
          <a:prstGeom prst="rect">
            <a:avLst/>
          </a:prstGeom>
          <a:noFill/>
          <a:ln>
            <a:noFill/>
          </a:ln>
        </p:spPr>
        <p:txBody>
          <a:bodyPr spcFirstLastPara="1" wrap="square" lIns="90000" tIns="46800" rIns="90000" bIns="46800" anchor="b" anchorCtr="0">
            <a:noAutofit/>
          </a:bodyPr>
          <a:lstStyle>
            <a:lvl1pPr marL="457200" lvl="0" indent="-228600" algn="l">
              <a:spcBef>
                <a:spcPts val="800"/>
              </a:spcBef>
              <a:spcAft>
                <a:spcPts val="0"/>
              </a:spcAft>
              <a:buSzPts val="2400"/>
              <a:buNone/>
              <a:defRPr sz="2400" b="1"/>
            </a:lvl1pPr>
            <a:lvl2pPr marL="914400" lvl="1" indent="-228600" algn="l">
              <a:spcBef>
                <a:spcPts val="700"/>
              </a:spcBef>
              <a:spcAft>
                <a:spcPts val="0"/>
              </a:spcAft>
              <a:buSzPts val="2000"/>
              <a:buNone/>
              <a:defRPr sz="2000" b="1"/>
            </a:lvl2pPr>
            <a:lvl3pPr marL="1371600" lvl="2" indent="-228600" algn="l">
              <a:spcBef>
                <a:spcPts val="600"/>
              </a:spcBef>
              <a:spcAft>
                <a:spcPts val="0"/>
              </a:spcAft>
              <a:buSzPts val="1800"/>
              <a:buNone/>
              <a:defRPr sz="1800" b="1"/>
            </a:lvl3pPr>
            <a:lvl4pPr marL="1828800" lvl="3" indent="-228600" algn="l">
              <a:spcBef>
                <a:spcPts val="500"/>
              </a:spcBef>
              <a:spcAft>
                <a:spcPts val="0"/>
              </a:spcAft>
              <a:buSzPts val="1600"/>
              <a:buNone/>
              <a:defRPr sz="1600" b="1"/>
            </a:lvl4pPr>
            <a:lvl5pPr marL="2286000" lvl="4" indent="-228600" algn="l">
              <a:spcBef>
                <a:spcPts val="500"/>
              </a:spcBef>
              <a:spcAft>
                <a:spcPts val="0"/>
              </a:spcAft>
              <a:buSzPts val="1600"/>
              <a:buNone/>
              <a:defRPr sz="1600" b="1"/>
            </a:lvl5pPr>
            <a:lvl6pPr marL="2743200" lvl="5" indent="-228600" algn="l">
              <a:spcBef>
                <a:spcPts val="500"/>
              </a:spcBef>
              <a:spcAft>
                <a:spcPts val="0"/>
              </a:spcAft>
              <a:buSzPts val="1600"/>
              <a:buNone/>
              <a:defRPr sz="1600" b="1"/>
            </a:lvl6pPr>
            <a:lvl7pPr marL="3200400" lvl="6" indent="-228600" algn="l">
              <a:spcBef>
                <a:spcPts val="500"/>
              </a:spcBef>
              <a:spcAft>
                <a:spcPts val="0"/>
              </a:spcAft>
              <a:buSzPts val="1600"/>
              <a:buNone/>
              <a:defRPr sz="1600" b="1"/>
            </a:lvl7pPr>
            <a:lvl8pPr marL="3657600" lvl="7" indent="-228600" algn="l">
              <a:spcBef>
                <a:spcPts val="500"/>
              </a:spcBef>
              <a:spcAft>
                <a:spcPts val="0"/>
              </a:spcAft>
              <a:buSzPts val="1600"/>
              <a:buNone/>
              <a:defRPr sz="1600" b="1"/>
            </a:lvl8pPr>
            <a:lvl9pPr marL="4114800" lvl="8" indent="-228600" algn="l">
              <a:spcBef>
                <a:spcPts val="500"/>
              </a:spcBef>
              <a:spcAft>
                <a:spcPts val="0"/>
              </a:spcAft>
              <a:buSzPts val="1600"/>
              <a:buNone/>
              <a:defRPr sz="1600" b="1"/>
            </a:lvl9pPr>
          </a:lstStyle>
          <a:p>
            <a:endParaRPr/>
          </a:p>
        </p:txBody>
      </p:sp>
      <p:sp>
        <p:nvSpPr>
          <p:cNvPr id="51" name="Google Shape;51;p39"/>
          <p:cNvSpPr txBox="1">
            <a:spLocks noGrp="1"/>
          </p:cNvSpPr>
          <p:nvPr>
            <p:ph type="body" idx="2"/>
          </p:nvPr>
        </p:nvSpPr>
        <p:spPr>
          <a:xfrm>
            <a:off x="457200" y="2174875"/>
            <a:ext cx="4040188" cy="3951288"/>
          </a:xfrm>
          <a:prstGeom prst="rect">
            <a:avLst/>
          </a:prstGeom>
          <a:noFill/>
          <a:ln>
            <a:noFill/>
          </a:ln>
        </p:spPr>
        <p:txBody>
          <a:bodyPr spcFirstLastPara="1" wrap="square" lIns="90000" tIns="46800" rIns="90000" bIns="46800" anchor="t" anchorCtr="0">
            <a:noAutofit/>
          </a:bodyPr>
          <a:lstStyle>
            <a:lvl1pPr marL="457200" lvl="0" indent="-228600" algn="l">
              <a:spcBef>
                <a:spcPts val="800"/>
              </a:spcBef>
              <a:spcAft>
                <a:spcPts val="0"/>
              </a:spcAft>
              <a:buSzPts val="1400"/>
              <a:buNone/>
              <a:defRPr sz="2400"/>
            </a:lvl1pPr>
            <a:lvl2pPr marL="914400" lvl="1" indent="-228600" algn="l">
              <a:spcBef>
                <a:spcPts val="700"/>
              </a:spcBef>
              <a:spcAft>
                <a:spcPts val="0"/>
              </a:spcAft>
              <a:buSzPts val="1400"/>
              <a:buNone/>
              <a:defRPr sz="2000"/>
            </a:lvl2pPr>
            <a:lvl3pPr marL="1371600" lvl="2" indent="-228600" algn="l">
              <a:spcBef>
                <a:spcPts val="600"/>
              </a:spcBef>
              <a:spcAft>
                <a:spcPts val="0"/>
              </a:spcAft>
              <a:buSzPts val="1400"/>
              <a:buNone/>
              <a:defRPr sz="1800"/>
            </a:lvl3pPr>
            <a:lvl4pPr marL="1828800" lvl="3" indent="-228600" algn="l">
              <a:spcBef>
                <a:spcPts val="500"/>
              </a:spcBef>
              <a:spcAft>
                <a:spcPts val="0"/>
              </a:spcAft>
              <a:buSzPts val="1400"/>
              <a:buNone/>
              <a:defRPr sz="1600"/>
            </a:lvl4pPr>
            <a:lvl5pPr marL="2286000" lvl="4" indent="-228600" algn="l">
              <a:spcBef>
                <a:spcPts val="500"/>
              </a:spcBef>
              <a:spcAft>
                <a:spcPts val="0"/>
              </a:spcAft>
              <a:buSzPts val="1400"/>
              <a:buNone/>
              <a:defRPr sz="1600"/>
            </a:lvl5pPr>
            <a:lvl6pPr marL="2743200" lvl="5" indent="-228600" algn="l">
              <a:spcBef>
                <a:spcPts val="500"/>
              </a:spcBef>
              <a:spcAft>
                <a:spcPts val="0"/>
              </a:spcAft>
              <a:buSzPts val="1400"/>
              <a:buNone/>
              <a:defRPr sz="1600"/>
            </a:lvl6pPr>
            <a:lvl7pPr marL="3200400" lvl="6" indent="-228600" algn="l">
              <a:spcBef>
                <a:spcPts val="500"/>
              </a:spcBef>
              <a:spcAft>
                <a:spcPts val="0"/>
              </a:spcAft>
              <a:buSzPts val="1400"/>
              <a:buNone/>
              <a:defRPr sz="1600"/>
            </a:lvl7pPr>
            <a:lvl8pPr marL="3657600" lvl="7" indent="-228600" algn="l">
              <a:spcBef>
                <a:spcPts val="500"/>
              </a:spcBef>
              <a:spcAft>
                <a:spcPts val="0"/>
              </a:spcAft>
              <a:buSzPts val="1400"/>
              <a:buNone/>
              <a:defRPr sz="1600"/>
            </a:lvl8pPr>
            <a:lvl9pPr marL="4114800" lvl="8" indent="-228600" algn="l">
              <a:spcBef>
                <a:spcPts val="500"/>
              </a:spcBef>
              <a:spcAft>
                <a:spcPts val="0"/>
              </a:spcAft>
              <a:buSzPts val="1400"/>
              <a:buNone/>
              <a:defRPr sz="1600"/>
            </a:lvl9pPr>
          </a:lstStyle>
          <a:p>
            <a:endParaRPr/>
          </a:p>
        </p:txBody>
      </p:sp>
      <p:sp>
        <p:nvSpPr>
          <p:cNvPr id="52" name="Google Shape;52;p39"/>
          <p:cNvSpPr txBox="1">
            <a:spLocks noGrp="1"/>
          </p:cNvSpPr>
          <p:nvPr>
            <p:ph type="body" idx="3"/>
          </p:nvPr>
        </p:nvSpPr>
        <p:spPr>
          <a:xfrm>
            <a:off x="4645025" y="1535113"/>
            <a:ext cx="4041775" cy="639762"/>
          </a:xfrm>
          <a:prstGeom prst="rect">
            <a:avLst/>
          </a:prstGeom>
          <a:noFill/>
          <a:ln>
            <a:noFill/>
          </a:ln>
        </p:spPr>
        <p:txBody>
          <a:bodyPr spcFirstLastPara="1" wrap="square" lIns="90000" tIns="46800" rIns="90000" bIns="46800" anchor="b" anchorCtr="0">
            <a:noAutofit/>
          </a:bodyPr>
          <a:lstStyle>
            <a:lvl1pPr marL="457200" lvl="0" indent="-228600" algn="l">
              <a:spcBef>
                <a:spcPts val="800"/>
              </a:spcBef>
              <a:spcAft>
                <a:spcPts val="0"/>
              </a:spcAft>
              <a:buSzPts val="2400"/>
              <a:buNone/>
              <a:defRPr sz="2400" b="1"/>
            </a:lvl1pPr>
            <a:lvl2pPr marL="914400" lvl="1" indent="-228600" algn="l">
              <a:spcBef>
                <a:spcPts val="700"/>
              </a:spcBef>
              <a:spcAft>
                <a:spcPts val="0"/>
              </a:spcAft>
              <a:buSzPts val="2000"/>
              <a:buNone/>
              <a:defRPr sz="2000" b="1"/>
            </a:lvl2pPr>
            <a:lvl3pPr marL="1371600" lvl="2" indent="-228600" algn="l">
              <a:spcBef>
                <a:spcPts val="600"/>
              </a:spcBef>
              <a:spcAft>
                <a:spcPts val="0"/>
              </a:spcAft>
              <a:buSzPts val="1800"/>
              <a:buNone/>
              <a:defRPr sz="1800" b="1"/>
            </a:lvl3pPr>
            <a:lvl4pPr marL="1828800" lvl="3" indent="-228600" algn="l">
              <a:spcBef>
                <a:spcPts val="500"/>
              </a:spcBef>
              <a:spcAft>
                <a:spcPts val="0"/>
              </a:spcAft>
              <a:buSzPts val="1600"/>
              <a:buNone/>
              <a:defRPr sz="1600" b="1"/>
            </a:lvl4pPr>
            <a:lvl5pPr marL="2286000" lvl="4" indent="-228600" algn="l">
              <a:spcBef>
                <a:spcPts val="500"/>
              </a:spcBef>
              <a:spcAft>
                <a:spcPts val="0"/>
              </a:spcAft>
              <a:buSzPts val="1600"/>
              <a:buNone/>
              <a:defRPr sz="1600" b="1"/>
            </a:lvl5pPr>
            <a:lvl6pPr marL="2743200" lvl="5" indent="-228600" algn="l">
              <a:spcBef>
                <a:spcPts val="500"/>
              </a:spcBef>
              <a:spcAft>
                <a:spcPts val="0"/>
              </a:spcAft>
              <a:buSzPts val="1600"/>
              <a:buNone/>
              <a:defRPr sz="1600" b="1"/>
            </a:lvl6pPr>
            <a:lvl7pPr marL="3200400" lvl="6" indent="-228600" algn="l">
              <a:spcBef>
                <a:spcPts val="500"/>
              </a:spcBef>
              <a:spcAft>
                <a:spcPts val="0"/>
              </a:spcAft>
              <a:buSzPts val="1600"/>
              <a:buNone/>
              <a:defRPr sz="1600" b="1"/>
            </a:lvl7pPr>
            <a:lvl8pPr marL="3657600" lvl="7" indent="-228600" algn="l">
              <a:spcBef>
                <a:spcPts val="500"/>
              </a:spcBef>
              <a:spcAft>
                <a:spcPts val="0"/>
              </a:spcAft>
              <a:buSzPts val="1600"/>
              <a:buNone/>
              <a:defRPr sz="1600" b="1"/>
            </a:lvl8pPr>
            <a:lvl9pPr marL="4114800" lvl="8" indent="-228600" algn="l">
              <a:spcBef>
                <a:spcPts val="500"/>
              </a:spcBef>
              <a:spcAft>
                <a:spcPts val="0"/>
              </a:spcAft>
              <a:buSzPts val="1600"/>
              <a:buNone/>
              <a:defRPr sz="1600" b="1"/>
            </a:lvl9pPr>
          </a:lstStyle>
          <a:p>
            <a:endParaRPr/>
          </a:p>
        </p:txBody>
      </p:sp>
      <p:sp>
        <p:nvSpPr>
          <p:cNvPr id="53" name="Google Shape;53;p39"/>
          <p:cNvSpPr txBox="1">
            <a:spLocks noGrp="1"/>
          </p:cNvSpPr>
          <p:nvPr>
            <p:ph type="body" idx="4"/>
          </p:nvPr>
        </p:nvSpPr>
        <p:spPr>
          <a:xfrm>
            <a:off x="4645025" y="2174875"/>
            <a:ext cx="4041775" cy="3951288"/>
          </a:xfrm>
          <a:prstGeom prst="rect">
            <a:avLst/>
          </a:prstGeom>
          <a:noFill/>
          <a:ln>
            <a:noFill/>
          </a:ln>
        </p:spPr>
        <p:txBody>
          <a:bodyPr spcFirstLastPara="1" wrap="square" lIns="90000" tIns="46800" rIns="90000" bIns="46800" anchor="t" anchorCtr="0">
            <a:noAutofit/>
          </a:bodyPr>
          <a:lstStyle>
            <a:lvl1pPr marL="457200" lvl="0" indent="-228600" algn="l">
              <a:spcBef>
                <a:spcPts val="800"/>
              </a:spcBef>
              <a:spcAft>
                <a:spcPts val="0"/>
              </a:spcAft>
              <a:buSzPts val="1400"/>
              <a:buNone/>
              <a:defRPr sz="2400"/>
            </a:lvl1pPr>
            <a:lvl2pPr marL="914400" lvl="1" indent="-228600" algn="l">
              <a:spcBef>
                <a:spcPts val="700"/>
              </a:spcBef>
              <a:spcAft>
                <a:spcPts val="0"/>
              </a:spcAft>
              <a:buSzPts val="1400"/>
              <a:buNone/>
              <a:defRPr sz="2000"/>
            </a:lvl2pPr>
            <a:lvl3pPr marL="1371600" lvl="2" indent="-228600" algn="l">
              <a:spcBef>
                <a:spcPts val="600"/>
              </a:spcBef>
              <a:spcAft>
                <a:spcPts val="0"/>
              </a:spcAft>
              <a:buSzPts val="1400"/>
              <a:buNone/>
              <a:defRPr sz="1800"/>
            </a:lvl3pPr>
            <a:lvl4pPr marL="1828800" lvl="3" indent="-228600" algn="l">
              <a:spcBef>
                <a:spcPts val="500"/>
              </a:spcBef>
              <a:spcAft>
                <a:spcPts val="0"/>
              </a:spcAft>
              <a:buSzPts val="1400"/>
              <a:buNone/>
              <a:defRPr sz="1600"/>
            </a:lvl4pPr>
            <a:lvl5pPr marL="2286000" lvl="4" indent="-228600" algn="l">
              <a:spcBef>
                <a:spcPts val="500"/>
              </a:spcBef>
              <a:spcAft>
                <a:spcPts val="0"/>
              </a:spcAft>
              <a:buSzPts val="1400"/>
              <a:buNone/>
              <a:defRPr sz="1600"/>
            </a:lvl5pPr>
            <a:lvl6pPr marL="2743200" lvl="5" indent="-228600" algn="l">
              <a:spcBef>
                <a:spcPts val="500"/>
              </a:spcBef>
              <a:spcAft>
                <a:spcPts val="0"/>
              </a:spcAft>
              <a:buSzPts val="1400"/>
              <a:buNone/>
              <a:defRPr sz="1600"/>
            </a:lvl6pPr>
            <a:lvl7pPr marL="3200400" lvl="6" indent="-228600" algn="l">
              <a:spcBef>
                <a:spcPts val="500"/>
              </a:spcBef>
              <a:spcAft>
                <a:spcPts val="0"/>
              </a:spcAft>
              <a:buSzPts val="1400"/>
              <a:buNone/>
              <a:defRPr sz="1600"/>
            </a:lvl7pPr>
            <a:lvl8pPr marL="3657600" lvl="7" indent="-228600" algn="l">
              <a:spcBef>
                <a:spcPts val="500"/>
              </a:spcBef>
              <a:spcAft>
                <a:spcPts val="0"/>
              </a:spcAft>
              <a:buSzPts val="1400"/>
              <a:buNone/>
              <a:defRPr sz="1600"/>
            </a:lvl8pPr>
            <a:lvl9pPr marL="4114800" lvl="8" indent="-228600" algn="l">
              <a:spcBef>
                <a:spcPts val="500"/>
              </a:spcBef>
              <a:spcAft>
                <a:spcPts val="0"/>
              </a:spcAft>
              <a:buSzPts val="1400"/>
              <a:buNone/>
              <a:defRPr sz="1600"/>
            </a:lvl9pPr>
          </a:lstStyle>
          <a:p>
            <a:endParaRPr/>
          </a:p>
        </p:txBody>
      </p:sp>
      <p:sp>
        <p:nvSpPr>
          <p:cNvPr id="54" name="Google Shape;54;p39"/>
          <p:cNvSpPr txBox="1">
            <a:spLocks noGrp="1"/>
          </p:cNvSpPr>
          <p:nvPr>
            <p:ph type="ftr" idx="11"/>
          </p:nvPr>
        </p:nvSpPr>
        <p:spPr>
          <a:xfrm>
            <a:off x="3124200" y="6248400"/>
            <a:ext cx="2894013" cy="455613"/>
          </a:xfrm>
          <a:prstGeom prst="rect">
            <a:avLst/>
          </a:prstGeom>
          <a:noFill/>
          <a:ln>
            <a:noFill/>
          </a:ln>
        </p:spPr>
        <p:txBody>
          <a:bodyPr spcFirstLastPara="1" wrap="square" lIns="90000" tIns="46800" rIns="90000" bIns="46800" anchor="b" anchorCtr="0">
            <a:noAutofit/>
          </a:bodyPr>
          <a:lstStyle>
            <a:lvl1pPr lvl="0" algn="l">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9"/>
          <p:cNvSpPr txBox="1">
            <a:spLocks noGrp="1"/>
          </p:cNvSpPr>
          <p:nvPr>
            <p:ph type="sldNum" idx="12"/>
          </p:nvPr>
        </p:nvSpPr>
        <p:spPr>
          <a:xfrm>
            <a:off x="6553200" y="6248400"/>
            <a:ext cx="2132013" cy="455613"/>
          </a:xfrm>
          <a:prstGeom prst="rect">
            <a:avLst/>
          </a:prstGeom>
          <a:noFill/>
          <a:ln>
            <a:noFill/>
          </a:ln>
        </p:spPr>
        <p:txBody>
          <a:bodyPr spcFirstLastPara="1" wrap="square" lIns="90000" tIns="46800" rIns="90000" bIns="46800" anchor="b" anchorCtr="0">
            <a:noAutofit/>
          </a:bodyPr>
          <a:lstStyle>
            <a:lvl1pPr marL="0" marR="0" lvl="0" indent="0" algn="l">
              <a:spcBef>
                <a:spcPts val="0"/>
              </a:spcBef>
              <a:spcAft>
                <a:spcPts val="0"/>
              </a:spcAft>
              <a:buNone/>
              <a:defRPr>
                <a:solidFill>
                  <a:srgbClr val="000000"/>
                </a:solidFill>
                <a:latin typeface="Arial"/>
                <a:ea typeface="Arial"/>
                <a:cs typeface="Arial"/>
                <a:sym typeface="Arial"/>
              </a:defRPr>
            </a:lvl1pPr>
            <a:lvl2pPr marL="0" marR="0" lvl="1" indent="0" algn="l">
              <a:spcBef>
                <a:spcPts val="0"/>
              </a:spcBef>
              <a:spcAft>
                <a:spcPts val="0"/>
              </a:spcAft>
              <a:buNone/>
              <a:defRPr>
                <a:solidFill>
                  <a:srgbClr val="000000"/>
                </a:solidFill>
                <a:latin typeface="Arial"/>
                <a:ea typeface="Arial"/>
                <a:cs typeface="Arial"/>
                <a:sym typeface="Arial"/>
              </a:defRPr>
            </a:lvl2pPr>
            <a:lvl3pPr marL="0" marR="0" lvl="2" indent="0" algn="l">
              <a:spcBef>
                <a:spcPts val="0"/>
              </a:spcBef>
              <a:spcAft>
                <a:spcPts val="0"/>
              </a:spcAft>
              <a:buNone/>
              <a:defRPr>
                <a:solidFill>
                  <a:srgbClr val="000000"/>
                </a:solidFill>
                <a:latin typeface="Arial"/>
                <a:ea typeface="Arial"/>
                <a:cs typeface="Arial"/>
                <a:sym typeface="Arial"/>
              </a:defRPr>
            </a:lvl3pPr>
            <a:lvl4pPr marL="0" marR="0" lvl="3" indent="0" algn="l">
              <a:spcBef>
                <a:spcPts val="0"/>
              </a:spcBef>
              <a:spcAft>
                <a:spcPts val="0"/>
              </a:spcAft>
              <a:buNone/>
              <a:defRPr>
                <a:solidFill>
                  <a:srgbClr val="000000"/>
                </a:solidFill>
                <a:latin typeface="Arial"/>
                <a:ea typeface="Arial"/>
                <a:cs typeface="Arial"/>
                <a:sym typeface="Arial"/>
              </a:defRPr>
            </a:lvl4pPr>
            <a:lvl5pPr marL="0" marR="0" lvl="4" indent="0" algn="l">
              <a:spcBef>
                <a:spcPts val="0"/>
              </a:spcBef>
              <a:spcAft>
                <a:spcPts val="0"/>
              </a:spcAft>
              <a:buNone/>
              <a:defRPr>
                <a:solidFill>
                  <a:srgbClr val="000000"/>
                </a:solidFill>
                <a:latin typeface="Arial"/>
                <a:ea typeface="Arial"/>
                <a:cs typeface="Arial"/>
                <a:sym typeface="Arial"/>
              </a:defRPr>
            </a:lvl5pPr>
            <a:lvl6pPr marL="0" marR="0" lvl="5" indent="0" algn="l">
              <a:spcBef>
                <a:spcPts val="0"/>
              </a:spcBef>
              <a:spcAft>
                <a:spcPts val="0"/>
              </a:spcAft>
              <a:buNone/>
              <a:defRPr>
                <a:solidFill>
                  <a:srgbClr val="000000"/>
                </a:solidFill>
                <a:latin typeface="Arial"/>
                <a:ea typeface="Arial"/>
                <a:cs typeface="Arial"/>
                <a:sym typeface="Arial"/>
              </a:defRPr>
            </a:lvl6pPr>
            <a:lvl7pPr marL="0" marR="0" lvl="6" indent="0" algn="l">
              <a:spcBef>
                <a:spcPts val="0"/>
              </a:spcBef>
              <a:spcAft>
                <a:spcPts val="0"/>
              </a:spcAft>
              <a:buNone/>
              <a:defRPr>
                <a:solidFill>
                  <a:srgbClr val="000000"/>
                </a:solidFill>
                <a:latin typeface="Arial"/>
                <a:ea typeface="Arial"/>
                <a:cs typeface="Arial"/>
                <a:sym typeface="Arial"/>
              </a:defRPr>
            </a:lvl7pPr>
            <a:lvl8pPr marL="0" marR="0" lvl="7" indent="0" algn="l">
              <a:spcBef>
                <a:spcPts val="0"/>
              </a:spcBef>
              <a:spcAft>
                <a:spcPts val="0"/>
              </a:spcAft>
              <a:buNone/>
              <a:defRPr>
                <a:solidFill>
                  <a:srgbClr val="000000"/>
                </a:solidFill>
                <a:latin typeface="Arial"/>
                <a:ea typeface="Arial"/>
                <a:cs typeface="Arial"/>
                <a:sym typeface="Arial"/>
              </a:defRPr>
            </a:lvl8pPr>
            <a:lvl9pPr marL="0" marR="0" lvl="8" indent="0" algn="l">
              <a:spcBef>
                <a:spcPts val="0"/>
              </a:spcBef>
              <a:spcAft>
                <a:spcPts val="0"/>
              </a:spcAft>
              <a:buNone/>
              <a:defRPr>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6"/>
        <p:cNvGrpSpPr/>
        <p:nvPr/>
      </p:nvGrpSpPr>
      <p:grpSpPr>
        <a:xfrm>
          <a:off x="0" y="0"/>
          <a:ext cx="0" cy="0"/>
          <a:chOff x="0" y="0"/>
          <a:chExt cx="0" cy="0"/>
        </a:xfrm>
      </p:grpSpPr>
      <p:sp>
        <p:nvSpPr>
          <p:cNvPr id="57" name="Google Shape;57;p40"/>
          <p:cNvSpPr txBox="1">
            <a:spLocks noGrp="1"/>
          </p:cNvSpPr>
          <p:nvPr>
            <p:ph type="title"/>
          </p:nvPr>
        </p:nvSpPr>
        <p:spPr>
          <a:xfrm>
            <a:off x="457200" y="349251"/>
            <a:ext cx="8228013" cy="488949"/>
          </a:xfrm>
          <a:prstGeom prst="rect">
            <a:avLst/>
          </a:prstGeom>
          <a:noFill/>
          <a:ln>
            <a:noFill/>
          </a:ln>
        </p:spPr>
        <p:txBody>
          <a:bodyPr spcFirstLastPara="1" wrap="square" lIns="90000" tIns="46800" rIns="90000" bIns="46800" anchor="ctr" anchorCtr="0">
            <a:noAutofit/>
          </a:bodyPr>
          <a:lstStyle>
            <a:lvl1pPr lvl="0" algn="ctr">
              <a:spcBef>
                <a:spcPts val="0"/>
              </a:spcBef>
              <a:spcAft>
                <a:spcPts val="0"/>
              </a:spcAft>
              <a:buSzPts val="1400"/>
              <a:buNone/>
              <a:defRPr sz="3200" b="1">
                <a:solidFill>
                  <a:srgbClr val="00007D"/>
                </a:solidFill>
                <a:latin typeface="Garamond"/>
                <a:ea typeface="Garamond"/>
                <a:cs typeface="Garamond"/>
                <a:sym typeface="Garamon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41"/>
          <p:cNvSpPr txBox="1">
            <a:spLocks noGrp="1"/>
          </p:cNvSpPr>
          <p:nvPr>
            <p:ph type="ftr" idx="11"/>
          </p:nvPr>
        </p:nvSpPr>
        <p:spPr>
          <a:xfrm>
            <a:off x="3124200" y="6248400"/>
            <a:ext cx="2894013" cy="455613"/>
          </a:xfrm>
          <a:prstGeom prst="rect">
            <a:avLst/>
          </a:prstGeom>
          <a:noFill/>
          <a:ln>
            <a:noFill/>
          </a:ln>
        </p:spPr>
        <p:txBody>
          <a:bodyPr spcFirstLastPara="1" wrap="square" lIns="90000" tIns="46800" rIns="90000" bIns="46800" anchor="b" anchorCtr="0">
            <a:noAutofit/>
          </a:bodyPr>
          <a:lstStyle>
            <a:lvl1pPr lvl="0" algn="l">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1"/>
          <p:cNvSpPr txBox="1">
            <a:spLocks noGrp="1"/>
          </p:cNvSpPr>
          <p:nvPr>
            <p:ph type="sldNum" idx="12"/>
          </p:nvPr>
        </p:nvSpPr>
        <p:spPr>
          <a:xfrm>
            <a:off x="6553200" y="6248400"/>
            <a:ext cx="2132013" cy="455613"/>
          </a:xfrm>
          <a:prstGeom prst="rect">
            <a:avLst/>
          </a:prstGeom>
          <a:noFill/>
          <a:ln>
            <a:noFill/>
          </a:ln>
        </p:spPr>
        <p:txBody>
          <a:bodyPr spcFirstLastPara="1" wrap="square" lIns="90000" tIns="46800" rIns="90000" bIns="46800" anchor="b" anchorCtr="0">
            <a:noAutofit/>
          </a:bodyPr>
          <a:lstStyle>
            <a:lvl1pPr marL="0" marR="0" lvl="0" indent="0" algn="l">
              <a:spcBef>
                <a:spcPts val="0"/>
              </a:spcBef>
              <a:spcAft>
                <a:spcPts val="0"/>
              </a:spcAft>
              <a:buNone/>
              <a:defRPr>
                <a:solidFill>
                  <a:srgbClr val="000000"/>
                </a:solidFill>
                <a:latin typeface="Arial"/>
                <a:ea typeface="Arial"/>
                <a:cs typeface="Arial"/>
                <a:sym typeface="Arial"/>
              </a:defRPr>
            </a:lvl1pPr>
            <a:lvl2pPr marL="0" marR="0" lvl="1" indent="0" algn="l">
              <a:spcBef>
                <a:spcPts val="0"/>
              </a:spcBef>
              <a:spcAft>
                <a:spcPts val="0"/>
              </a:spcAft>
              <a:buNone/>
              <a:defRPr>
                <a:solidFill>
                  <a:srgbClr val="000000"/>
                </a:solidFill>
                <a:latin typeface="Arial"/>
                <a:ea typeface="Arial"/>
                <a:cs typeface="Arial"/>
                <a:sym typeface="Arial"/>
              </a:defRPr>
            </a:lvl2pPr>
            <a:lvl3pPr marL="0" marR="0" lvl="2" indent="0" algn="l">
              <a:spcBef>
                <a:spcPts val="0"/>
              </a:spcBef>
              <a:spcAft>
                <a:spcPts val="0"/>
              </a:spcAft>
              <a:buNone/>
              <a:defRPr>
                <a:solidFill>
                  <a:srgbClr val="000000"/>
                </a:solidFill>
                <a:latin typeface="Arial"/>
                <a:ea typeface="Arial"/>
                <a:cs typeface="Arial"/>
                <a:sym typeface="Arial"/>
              </a:defRPr>
            </a:lvl3pPr>
            <a:lvl4pPr marL="0" marR="0" lvl="3" indent="0" algn="l">
              <a:spcBef>
                <a:spcPts val="0"/>
              </a:spcBef>
              <a:spcAft>
                <a:spcPts val="0"/>
              </a:spcAft>
              <a:buNone/>
              <a:defRPr>
                <a:solidFill>
                  <a:srgbClr val="000000"/>
                </a:solidFill>
                <a:latin typeface="Arial"/>
                <a:ea typeface="Arial"/>
                <a:cs typeface="Arial"/>
                <a:sym typeface="Arial"/>
              </a:defRPr>
            </a:lvl4pPr>
            <a:lvl5pPr marL="0" marR="0" lvl="4" indent="0" algn="l">
              <a:spcBef>
                <a:spcPts val="0"/>
              </a:spcBef>
              <a:spcAft>
                <a:spcPts val="0"/>
              </a:spcAft>
              <a:buNone/>
              <a:defRPr>
                <a:solidFill>
                  <a:srgbClr val="000000"/>
                </a:solidFill>
                <a:latin typeface="Arial"/>
                <a:ea typeface="Arial"/>
                <a:cs typeface="Arial"/>
                <a:sym typeface="Arial"/>
              </a:defRPr>
            </a:lvl5pPr>
            <a:lvl6pPr marL="0" marR="0" lvl="5" indent="0" algn="l">
              <a:spcBef>
                <a:spcPts val="0"/>
              </a:spcBef>
              <a:spcAft>
                <a:spcPts val="0"/>
              </a:spcAft>
              <a:buNone/>
              <a:defRPr>
                <a:solidFill>
                  <a:srgbClr val="000000"/>
                </a:solidFill>
                <a:latin typeface="Arial"/>
                <a:ea typeface="Arial"/>
                <a:cs typeface="Arial"/>
                <a:sym typeface="Arial"/>
              </a:defRPr>
            </a:lvl6pPr>
            <a:lvl7pPr marL="0" marR="0" lvl="6" indent="0" algn="l">
              <a:spcBef>
                <a:spcPts val="0"/>
              </a:spcBef>
              <a:spcAft>
                <a:spcPts val="0"/>
              </a:spcAft>
              <a:buNone/>
              <a:defRPr>
                <a:solidFill>
                  <a:srgbClr val="000000"/>
                </a:solidFill>
                <a:latin typeface="Arial"/>
                <a:ea typeface="Arial"/>
                <a:cs typeface="Arial"/>
                <a:sym typeface="Arial"/>
              </a:defRPr>
            </a:lvl7pPr>
            <a:lvl8pPr marL="0" marR="0" lvl="7" indent="0" algn="l">
              <a:spcBef>
                <a:spcPts val="0"/>
              </a:spcBef>
              <a:spcAft>
                <a:spcPts val="0"/>
              </a:spcAft>
              <a:buNone/>
              <a:defRPr>
                <a:solidFill>
                  <a:srgbClr val="000000"/>
                </a:solidFill>
                <a:latin typeface="Arial"/>
                <a:ea typeface="Arial"/>
                <a:cs typeface="Arial"/>
                <a:sym typeface="Arial"/>
              </a:defRPr>
            </a:lvl8pPr>
            <a:lvl9pPr marL="0" marR="0" lvl="8" indent="0" algn="l">
              <a:spcBef>
                <a:spcPts val="0"/>
              </a:spcBef>
              <a:spcAft>
                <a:spcPts val="0"/>
              </a:spcAft>
              <a:buNone/>
              <a:defRPr>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42"/>
          <p:cNvSpPr txBox="1">
            <a:spLocks noGrp="1"/>
          </p:cNvSpPr>
          <p:nvPr>
            <p:ph type="title"/>
          </p:nvPr>
        </p:nvSpPr>
        <p:spPr>
          <a:xfrm>
            <a:off x="457200" y="273050"/>
            <a:ext cx="3008313" cy="1162050"/>
          </a:xfrm>
          <a:prstGeom prst="rect">
            <a:avLst/>
          </a:prstGeom>
          <a:noFill/>
          <a:ln>
            <a:noFill/>
          </a:ln>
        </p:spPr>
        <p:txBody>
          <a:bodyPr spcFirstLastPara="1" wrap="square" lIns="90000" tIns="46800" rIns="90000" bIns="468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2"/>
          <p:cNvSpPr txBox="1">
            <a:spLocks noGrp="1"/>
          </p:cNvSpPr>
          <p:nvPr>
            <p:ph type="body" idx="1"/>
          </p:nvPr>
        </p:nvSpPr>
        <p:spPr>
          <a:xfrm>
            <a:off x="3575050" y="273050"/>
            <a:ext cx="5111750" cy="5853113"/>
          </a:xfrm>
          <a:prstGeom prst="rect">
            <a:avLst/>
          </a:prstGeom>
          <a:noFill/>
          <a:ln>
            <a:noFill/>
          </a:ln>
        </p:spPr>
        <p:txBody>
          <a:bodyPr spcFirstLastPara="1" wrap="square" lIns="90000" tIns="46800" rIns="90000" bIns="46800" anchor="t" anchorCtr="0">
            <a:noAutofit/>
          </a:bodyPr>
          <a:lstStyle>
            <a:lvl1pPr marL="457200" lvl="0" indent="-228600" algn="l">
              <a:spcBef>
                <a:spcPts val="800"/>
              </a:spcBef>
              <a:spcAft>
                <a:spcPts val="0"/>
              </a:spcAft>
              <a:buSzPts val="1400"/>
              <a:buNone/>
              <a:defRPr sz="3200"/>
            </a:lvl1pPr>
            <a:lvl2pPr marL="914400" lvl="1" indent="-228600" algn="l">
              <a:spcBef>
                <a:spcPts val="700"/>
              </a:spcBef>
              <a:spcAft>
                <a:spcPts val="0"/>
              </a:spcAft>
              <a:buSzPts val="1400"/>
              <a:buNone/>
              <a:defRPr sz="2800"/>
            </a:lvl2pPr>
            <a:lvl3pPr marL="1371600" lvl="2" indent="-228600" algn="l">
              <a:spcBef>
                <a:spcPts val="600"/>
              </a:spcBef>
              <a:spcAft>
                <a:spcPts val="0"/>
              </a:spcAft>
              <a:buSzPts val="1400"/>
              <a:buNone/>
              <a:defRPr sz="2400"/>
            </a:lvl3pPr>
            <a:lvl4pPr marL="1828800" lvl="3" indent="-228600" algn="l">
              <a:spcBef>
                <a:spcPts val="500"/>
              </a:spcBef>
              <a:spcAft>
                <a:spcPts val="0"/>
              </a:spcAft>
              <a:buSzPts val="1400"/>
              <a:buNone/>
              <a:defRPr sz="2000"/>
            </a:lvl4pPr>
            <a:lvl5pPr marL="2286000" lvl="4" indent="-228600" algn="l">
              <a:spcBef>
                <a:spcPts val="500"/>
              </a:spcBef>
              <a:spcAft>
                <a:spcPts val="0"/>
              </a:spcAft>
              <a:buSzPts val="1400"/>
              <a:buNone/>
              <a:defRPr sz="2000"/>
            </a:lvl5pPr>
            <a:lvl6pPr marL="2743200" lvl="5" indent="-228600" algn="l">
              <a:spcBef>
                <a:spcPts val="500"/>
              </a:spcBef>
              <a:spcAft>
                <a:spcPts val="0"/>
              </a:spcAft>
              <a:buSzPts val="1400"/>
              <a:buNone/>
              <a:defRPr sz="2000"/>
            </a:lvl6pPr>
            <a:lvl7pPr marL="3200400" lvl="6" indent="-228600" algn="l">
              <a:spcBef>
                <a:spcPts val="500"/>
              </a:spcBef>
              <a:spcAft>
                <a:spcPts val="0"/>
              </a:spcAft>
              <a:buSzPts val="1400"/>
              <a:buNone/>
              <a:defRPr sz="2000"/>
            </a:lvl7pPr>
            <a:lvl8pPr marL="3657600" lvl="7" indent="-228600" algn="l">
              <a:spcBef>
                <a:spcPts val="500"/>
              </a:spcBef>
              <a:spcAft>
                <a:spcPts val="0"/>
              </a:spcAft>
              <a:buSzPts val="1400"/>
              <a:buNone/>
              <a:defRPr sz="2000"/>
            </a:lvl8pPr>
            <a:lvl9pPr marL="4114800" lvl="8" indent="-228600" algn="l">
              <a:spcBef>
                <a:spcPts val="500"/>
              </a:spcBef>
              <a:spcAft>
                <a:spcPts val="0"/>
              </a:spcAft>
              <a:buSzPts val="1400"/>
              <a:buNone/>
              <a:defRPr sz="2000"/>
            </a:lvl9pPr>
          </a:lstStyle>
          <a:p>
            <a:endParaRPr/>
          </a:p>
        </p:txBody>
      </p:sp>
      <p:sp>
        <p:nvSpPr>
          <p:cNvPr id="64" name="Google Shape;64;p42"/>
          <p:cNvSpPr txBox="1">
            <a:spLocks noGrp="1"/>
          </p:cNvSpPr>
          <p:nvPr>
            <p:ph type="body" idx="2"/>
          </p:nvPr>
        </p:nvSpPr>
        <p:spPr>
          <a:xfrm>
            <a:off x="457200" y="1435100"/>
            <a:ext cx="3008313" cy="4691063"/>
          </a:xfrm>
          <a:prstGeom prst="rect">
            <a:avLst/>
          </a:prstGeom>
          <a:noFill/>
          <a:ln>
            <a:noFill/>
          </a:ln>
        </p:spPr>
        <p:txBody>
          <a:bodyPr spcFirstLastPara="1" wrap="square" lIns="90000" tIns="46800" rIns="90000" bIns="46800" anchor="t" anchorCtr="0">
            <a:noAutofit/>
          </a:bodyPr>
          <a:lstStyle>
            <a:lvl1pPr marL="457200" lvl="0" indent="-228600" algn="l">
              <a:spcBef>
                <a:spcPts val="800"/>
              </a:spcBef>
              <a:spcAft>
                <a:spcPts val="0"/>
              </a:spcAft>
              <a:buSzPts val="1400"/>
              <a:buNone/>
              <a:defRPr sz="1400"/>
            </a:lvl1pPr>
            <a:lvl2pPr marL="914400" lvl="1" indent="-228600" algn="l">
              <a:spcBef>
                <a:spcPts val="700"/>
              </a:spcBef>
              <a:spcAft>
                <a:spcPts val="0"/>
              </a:spcAft>
              <a:buSzPts val="1200"/>
              <a:buNone/>
              <a:defRPr sz="1200"/>
            </a:lvl2pPr>
            <a:lvl3pPr marL="1371600" lvl="2" indent="-228600" algn="l">
              <a:spcBef>
                <a:spcPts val="600"/>
              </a:spcBef>
              <a:spcAft>
                <a:spcPts val="0"/>
              </a:spcAft>
              <a:buSzPts val="1000"/>
              <a:buNone/>
              <a:defRPr sz="1000"/>
            </a:lvl3pPr>
            <a:lvl4pPr marL="1828800" lvl="3" indent="-228600" algn="l">
              <a:spcBef>
                <a:spcPts val="500"/>
              </a:spcBef>
              <a:spcAft>
                <a:spcPts val="0"/>
              </a:spcAft>
              <a:buSzPts val="900"/>
              <a:buNone/>
              <a:defRPr sz="900"/>
            </a:lvl4pPr>
            <a:lvl5pPr marL="2286000" lvl="4" indent="-228600" algn="l">
              <a:spcBef>
                <a:spcPts val="500"/>
              </a:spcBef>
              <a:spcAft>
                <a:spcPts val="0"/>
              </a:spcAft>
              <a:buSzPts val="900"/>
              <a:buNone/>
              <a:defRPr sz="900"/>
            </a:lvl5pPr>
            <a:lvl6pPr marL="2743200" lvl="5" indent="-228600" algn="l">
              <a:spcBef>
                <a:spcPts val="500"/>
              </a:spcBef>
              <a:spcAft>
                <a:spcPts val="0"/>
              </a:spcAft>
              <a:buSzPts val="900"/>
              <a:buNone/>
              <a:defRPr sz="900"/>
            </a:lvl6pPr>
            <a:lvl7pPr marL="3200400" lvl="6" indent="-228600" algn="l">
              <a:spcBef>
                <a:spcPts val="500"/>
              </a:spcBef>
              <a:spcAft>
                <a:spcPts val="0"/>
              </a:spcAft>
              <a:buSzPts val="900"/>
              <a:buNone/>
              <a:defRPr sz="900"/>
            </a:lvl7pPr>
            <a:lvl8pPr marL="3657600" lvl="7" indent="-228600" algn="l">
              <a:spcBef>
                <a:spcPts val="500"/>
              </a:spcBef>
              <a:spcAft>
                <a:spcPts val="0"/>
              </a:spcAft>
              <a:buSzPts val="900"/>
              <a:buNone/>
              <a:defRPr sz="900"/>
            </a:lvl8pPr>
            <a:lvl9pPr marL="4114800" lvl="8" indent="-228600" algn="l">
              <a:spcBef>
                <a:spcPts val="500"/>
              </a:spcBef>
              <a:spcAft>
                <a:spcPts val="0"/>
              </a:spcAft>
              <a:buSzPts val="900"/>
              <a:buNone/>
              <a:defRPr sz="900"/>
            </a:lvl9pPr>
          </a:lstStyle>
          <a:p>
            <a:endParaRPr/>
          </a:p>
        </p:txBody>
      </p:sp>
      <p:sp>
        <p:nvSpPr>
          <p:cNvPr id="65" name="Google Shape;65;p42"/>
          <p:cNvSpPr txBox="1">
            <a:spLocks noGrp="1"/>
          </p:cNvSpPr>
          <p:nvPr>
            <p:ph type="ftr" idx="11"/>
          </p:nvPr>
        </p:nvSpPr>
        <p:spPr>
          <a:xfrm>
            <a:off x="3124200" y="6248400"/>
            <a:ext cx="2894013" cy="455613"/>
          </a:xfrm>
          <a:prstGeom prst="rect">
            <a:avLst/>
          </a:prstGeom>
          <a:noFill/>
          <a:ln>
            <a:noFill/>
          </a:ln>
        </p:spPr>
        <p:txBody>
          <a:bodyPr spcFirstLastPara="1" wrap="square" lIns="90000" tIns="46800" rIns="90000" bIns="46800" anchor="b" anchorCtr="0">
            <a:noAutofit/>
          </a:bodyPr>
          <a:lstStyle>
            <a:lvl1pPr lvl="0" algn="l">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2"/>
          <p:cNvSpPr txBox="1">
            <a:spLocks noGrp="1"/>
          </p:cNvSpPr>
          <p:nvPr>
            <p:ph type="sldNum" idx="12"/>
          </p:nvPr>
        </p:nvSpPr>
        <p:spPr>
          <a:xfrm>
            <a:off x="6553200" y="6248400"/>
            <a:ext cx="2132013" cy="455613"/>
          </a:xfrm>
          <a:prstGeom prst="rect">
            <a:avLst/>
          </a:prstGeom>
          <a:noFill/>
          <a:ln>
            <a:noFill/>
          </a:ln>
        </p:spPr>
        <p:txBody>
          <a:bodyPr spcFirstLastPara="1" wrap="square" lIns="90000" tIns="46800" rIns="90000" bIns="46800" anchor="b" anchorCtr="0">
            <a:noAutofit/>
          </a:bodyPr>
          <a:lstStyle>
            <a:lvl1pPr marL="0" marR="0" lvl="0" indent="0" algn="l">
              <a:spcBef>
                <a:spcPts val="0"/>
              </a:spcBef>
              <a:spcAft>
                <a:spcPts val="0"/>
              </a:spcAft>
              <a:buNone/>
              <a:defRPr>
                <a:solidFill>
                  <a:srgbClr val="000000"/>
                </a:solidFill>
                <a:latin typeface="Arial"/>
                <a:ea typeface="Arial"/>
                <a:cs typeface="Arial"/>
                <a:sym typeface="Arial"/>
              </a:defRPr>
            </a:lvl1pPr>
            <a:lvl2pPr marL="0" marR="0" lvl="1" indent="0" algn="l">
              <a:spcBef>
                <a:spcPts val="0"/>
              </a:spcBef>
              <a:spcAft>
                <a:spcPts val="0"/>
              </a:spcAft>
              <a:buNone/>
              <a:defRPr>
                <a:solidFill>
                  <a:srgbClr val="000000"/>
                </a:solidFill>
                <a:latin typeface="Arial"/>
                <a:ea typeface="Arial"/>
                <a:cs typeface="Arial"/>
                <a:sym typeface="Arial"/>
              </a:defRPr>
            </a:lvl2pPr>
            <a:lvl3pPr marL="0" marR="0" lvl="2" indent="0" algn="l">
              <a:spcBef>
                <a:spcPts val="0"/>
              </a:spcBef>
              <a:spcAft>
                <a:spcPts val="0"/>
              </a:spcAft>
              <a:buNone/>
              <a:defRPr>
                <a:solidFill>
                  <a:srgbClr val="000000"/>
                </a:solidFill>
                <a:latin typeface="Arial"/>
                <a:ea typeface="Arial"/>
                <a:cs typeface="Arial"/>
                <a:sym typeface="Arial"/>
              </a:defRPr>
            </a:lvl3pPr>
            <a:lvl4pPr marL="0" marR="0" lvl="3" indent="0" algn="l">
              <a:spcBef>
                <a:spcPts val="0"/>
              </a:spcBef>
              <a:spcAft>
                <a:spcPts val="0"/>
              </a:spcAft>
              <a:buNone/>
              <a:defRPr>
                <a:solidFill>
                  <a:srgbClr val="000000"/>
                </a:solidFill>
                <a:latin typeface="Arial"/>
                <a:ea typeface="Arial"/>
                <a:cs typeface="Arial"/>
                <a:sym typeface="Arial"/>
              </a:defRPr>
            </a:lvl4pPr>
            <a:lvl5pPr marL="0" marR="0" lvl="4" indent="0" algn="l">
              <a:spcBef>
                <a:spcPts val="0"/>
              </a:spcBef>
              <a:spcAft>
                <a:spcPts val="0"/>
              </a:spcAft>
              <a:buNone/>
              <a:defRPr>
                <a:solidFill>
                  <a:srgbClr val="000000"/>
                </a:solidFill>
                <a:latin typeface="Arial"/>
                <a:ea typeface="Arial"/>
                <a:cs typeface="Arial"/>
                <a:sym typeface="Arial"/>
              </a:defRPr>
            </a:lvl5pPr>
            <a:lvl6pPr marL="0" marR="0" lvl="5" indent="0" algn="l">
              <a:spcBef>
                <a:spcPts val="0"/>
              </a:spcBef>
              <a:spcAft>
                <a:spcPts val="0"/>
              </a:spcAft>
              <a:buNone/>
              <a:defRPr>
                <a:solidFill>
                  <a:srgbClr val="000000"/>
                </a:solidFill>
                <a:latin typeface="Arial"/>
                <a:ea typeface="Arial"/>
                <a:cs typeface="Arial"/>
                <a:sym typeface="Arial"/>
              </a:defRPr>
            </a:lvl6pPr>
            <a:lvl7pPr marL="0" marR="0" lvl="6" indent="0" algn="l">
              <a:spcBef>
                <a:spcPts val="0"/>
              </a:spcBef>
              <a:spcAft>
                <a:spcPts val="0"/>
              </a:spcAft>
              <a:buNone/>
              <a:defRPr>
                <a:solidFill>
                  <a:srgbClr val="000000"/>
                </a:solidFill>
                <a:latin typeface="Arial"/>
                <a:ea typeface="Arial"/>
                <a:cs typeface="Arial"/>
                <a:sym typeface="Arial"/>
              </a:defRPr>
            </a:lvl7pPr>
            <a:lvl8pPr marL="0" marR="0" lvl="7" indent="0" algn="l">
              <a:spcBef>
                <a:spcPts val="0"/>
              </a:spcBef>
              <a:spcAft>
                <a:spcPts val="0"/>
              </a:spcAft>
              <a:buNone/>
              <a:defRPr>
                <a:solidFill>
                  <a:srgbClr val="000000"/>
                </a:solidFill>
                <a:latin typeface="Arial"/>
                <a:ea typeface="Arial"/>
                <a:cs typeface="Arial"/>
                <a:sym typeface="Arial"/>
              </a:defRPr>
            </a:lvl8pPr>
            <a:lvl9pPr marL="0" marR="0" lvl="8" indent="0" algn="l">
              <a:spcBef>
                <a:spcPts val="0"/>
              </a:spcBef>
              <a:spcAft>
                <a:spcPts val="0"/>
              </a:spcAft>
              <a:buNone/>
              <a:defRPr>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
        <p:cNvGrpSpPr/>
        <p:nvPr/>
      </p:nvGrpSpPr>
      <p:grpSpPr>
        <a:xfrm>
          <a:off x="0" y="0"/>
          <a:ext cx="0" cy="0"/>
          <a:chOff x="0" y="0"/>
          <a:chExt cx="0" cy="0"/>
        </a:xfrm>
      </p:grpSpPr>
      <p:sp>
        <p:nvSpPr>
          <p:cNvPr id="11" name="Google Shape;11;p33"/>
          <p:cNvSpPr txBox="1">
            <a:spLocks noGrp="1"/>
          </p:cNvSpPr>
          <p:nvPr>
            <p:ph type="ftr" idx="11"/>
          </p:nvPr>
        </p:nvSpPr>
        <p:spPr>
          <a:xfrm>
            <a:off x="3124200" y="6248400"/>
            <a:ext cx="2894013" cy="455613"/>
          </a:xfrm>
          <a:prstGeom prst="rect">
            <a:avLst/>
          </a:prstGeom>
          <a:noFill/>
          <a:ln>
            <a:noFill/>
          </a:ln>
        </p:spPr>
        <p:txBody>
          <a:bodyPr spcFirstLastPara="1" wrap="square" lIns="90000" tIns="46800" rIns="90000" bIns="46800" anchor="b" anchorCtr="0">
            <a:noAutofit/>
          </a:bodyPr>
          <a:lstStyle>
            <a:lvl1pPr marR="0" lvl="0" algn="l" rtl="0">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2" name="Google Shape;12;p33"/>
          <p:cNvSpPr txBox="1">
            <a:spLocks noGrp="1"/>
          </p:cNvSpPr>
          <p:nvPr>
            <p:ph type="sldNum" idx="12"/>
          </p:nvPr>
        </p:nvSpPr>
        <p:spPr>
          <a:xfrm>
            <a:off x="6553200" y="6248400"/>
            <a:ext cx="2132013" cy="455613"/>
          </a:xfrm>
          <a:prstGeom prst="rect">
            <a:avLst/>
          </a:prstGeom>
          <a:noFill/>
          <a:ln>
            <a:noFill/>
          </a:ln>
        </p:spPr>
        <p:txBody>
          <a:bodyPr spcFirstLastPara="1" wrap="square" lIns="90000" tIns="46800" rIns="90000" bIns="46800" anchor="b" anchorCtr="0">
            <a:noAutofit/>
          </a:bodyPr>
          <a:lstStyle>
            <a:lvl1pPr marL="0" marR="0" lvl="0" indent="0" algn="l" rtl="0">
              <a:spcBef>
                <a:spcPts val="0"/>
              </a:spcBef>
              <a:spcAft>
                <a:spcPts val="0"/>
              </a:spcAft>
              <a:buNone/>
              <a:defRPr sz="1800" b="0" i="0" u="none" strike="noStrike" cap="none">
                <a:solidFill>
                  <a:srgbClr val="000000"/>
                </a:solidFill>
                <a:latin typeface="Arial"/>
                <a:ea typeface="Arial"/>
                <a:cs typeface="Arial"/>
                <a:sym typeface="Arial"/>
              </a:defRPr>
            </a:lvl1pPr>
            <a:lvl2pPr marL="0" marR="0" lvl="1" indent="0" algn="l" rtl="0">
              <a:spcBef>
                <a:spcPts val="0"/>
              </a:spcBef>
              <a:spcAft>
                <a:spcPts val="0"/>
              </a:spcAft>
              <a:buNone/>
              <a:defRPr sz="1800" b="0" i="0" u="none" strike="noStrike" cap="none">
                <a:solidFill>
                  <a:srgbClr val="000000"/>
                </a:solidFill>
                <a:latin typeface="Arial"/>
                <a:ea typeface="Arial"/>
                <a:cs typeface="Arial"/>
                <a:sym typeface="Arial"/>
              </a:defRPr>
            </a:lvl2pPr>
            <a:lvl3pPr marL="0" marR="0" lvl="2" indent="0" algn="l" rtl="0">
              <a:spcBef>
                <a:spcPts val="0"/>
              </a:spcBef>
              <a:spcAft>
                <a:spcPts val="0"/>
              </a:spcAft>
              <a:buNone/>
              <a:defRPr sz="1800" b="0" i="0" u="none" strike="noStrike" cap="none">
                <a:solidFill>
                  <a:srgbClr val="000000"/>
                </a:solidFill>
                <a:latin typeface="Arial"/>
                <a:ea typeface="Arial"/>
                <a:cs typeface="Arial"/>
                <a:sym typeface="Arial"/>
              </a:defRPr>
            </a:lvl3pPr>
            <a:lvl4pPr marL="0" marR="0" lvl="3" indent="0" algn="l" rtl="0">
              <a:spcBef>
                <a:spcPts val="0"/>
              </a:spcBef>
              <a:spcAft>
                <a:spcPts val="0"/>
              </a:spcAft>
              <a:buNone/>
              <a:defRPr sz="1800" b="0" i="0" u="none" strike="noStrike" cap="none">
                <a:solidFill>
                  <a:srgbClr val="000000"/>
                </a:solidFill>
                <a:latin typeface="Arial"/>
                <a:ea typeface="Arial"/>
                <a:cs typeface="Arial"/>
                <a:sym typeface="Arial"/>
              </a:defRPr>
            </a:lvl4pPr>
            <a:lvl5pPr marL="0" marR="0" lvl="4" indent="0" algn="l" rtl="0">
              <a:spcBef>
                <a:spcPts val="0"/>
              </a:spcBef>
              <a:spcAft>
                <a:spcPts val="0"/>
              </a:spcAft>
              <a:buNone/>
              <a:defRPr sz="1800" b="0" i="0" u="none" strike="noStrike" cap="none">
                <a:solidFill>
                  <a:srgbClr val="000000"/>
                </a:solidFill>
                <a:latin typeface="Arial"/>
                <a:ea typeface="Arial"/>
                <a:cs typeface="Arial"/>
                <a:sym typeface="Arial"/>
              </a:defRPr>
            </a:lvl5pPr>
            <a:lvl6pPr marL="0" marR="0" lvl="5" indent="0" algn="l" rtl="0">
              <a:spcBef>
                <a:spcPts val="0"/>
              </a:spcBef>
              <a:spcAft>
                <a:spcPts val="0"/>
              </a:spcAft>
              <a:buNone/>
              <a:defRPr sz="1800" b="0" i="0" u="none" strike="noStrike" cap="none">
                <a:solidFill>
                  <a:srgbClr val="000000"/>
                </a:solidFill>
                <a:latin typeface="Arial"/>
                <a:ea typeface="Arial"/>
                <a:cs typeface="Arial"/>
                <a:sym typeface="Arial"/>
              </a:defRPr>
            </a:lvl6pPr>
            <a:lvl7pPr marL="0" marR="0" lvl="6" indent="0" algn="l" rtl="0">
              <a:spcBef>
                <a:spcPts val="0"/>
              </a:spcBef>
              <a:spcAft>
                <a:spcPts val="0"/>
              </a:spcAft>
              <a:buNone/>
              <a:defRPr sz="1800" b="0" i="0" u="none" strike="noStrike" cap="none">
                <a:solidFill>
                  <a:srgbClr val="000000"/>
                </a:solidFill>
                <a:latin typeface="Arial"/>
                <a:ea typeface="Arial"/>
                <a:cs typeface="Arial"/>
                <a:sym typeface="Arial"/>
              </a:defRPr>
            </a:lvl7pPr>
            <a:lvl8pPr marL="0" marR="0" lvl="7" indent="0" algn="l" rtl="0">
              <a:spcBef>
                <a:spcPts val="0"/>
              </a:spcBef>
              <a:spcAft>
                <a:spcPts val="0"/>
              </a:spcAft>
              <a:buNone/>
              <a:defRPr sz="1800" b="0" i="0" u="none" strike="noStrike" cap="none">
                <a:solidFill>
                  <a:srgbClr val="000000"/>
                </a:solidFill>
                <a:latin typeface="Arial"/>
                <a:ea typeface="Arial"/>
                <a:cs typeface="Arial"/>
                <a:sym typeface="Arial"/>
              </a:defRPr>
            </a:lvl8pPr>
            <a:lvl9pPr marL="0" marR="0" lvl="8" indent="0" algn="l" rtl="0">
              <a:spcBef>
                <a:spcPts val="0"/>
              </a:spcBef>
              <a:spcAft>
                <a:spcPts val="0"/>
              </a:spcAft>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ES"/>
              <a:t>‹#›</a:t>
            </a:fld>
            <a:endParaRPr/>
          </a:p>
        </p:txBody>
      </p:sp>
      <p:grpSp>
        <p:nvGrpSpPr>
          <p:cNvPr id="13" name="Google Shape;13;p33"/>
          <p:cNvGrpSpPr/>
          <p:nvPr/>
        </p:nvGrpSpPr>
        <p:grpSpPr>
          <a:xfrm>
            <a:off x="0" y="0"/>
            <a:ext cx="9144001" cy="546101"/>
            <a:chOff x="0" y="0"/>
            <a:chExt cx="5760" cy="344"/>
          </a:xfrm>
        </p:grpSpPr>
        <p:sp>
          <p:nvSpPr>
            <p:cNvPr id="14" name="Google Shape;14;p33"/>
            <p:cNvSpPr/>
            <p:nvPr/>
          </p:nvSpPr>
          <p:spPr>
            <a:xfrm>
              <a:off x="0" y="0"/>
              <a:ext cx="180" cy="336"/>
            </a:xfrm>
            <a:prstGeom prst="rect">
              <a:avLst/>
            </a:prstGeom>
            <a:gradFill>
              <a:gsLst>
                <a:gs pos="0">
                  <a:srgbClr val="FFFFFF"/>
                </a:gs>
                <a:gs pos="100000">
                  <a:srgbClr val="CCCCE6"/>
                </a:gs>
              </a:gsLst>
              <a:lin ang="108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15" name="Google Shape;15;p33"/>
            <p:cNvSpPr/>
            <p:nvPr/>
          </p:nvSpPr>
          <p:spPr>
            <a:xfrm>
              <a:off x="260" y="85"/>
              <a:ext cx="5500" cy="173"/>
            </a:xfrm>
            <a:prstGeom prst="rect">
              <a:avLst/>
            </a:prstGeom>
            <a:gradFill>
              <a:gsLst>
                <a:gs pos="0">
                  <a:srgbClr val="FFFFFF"/>
                </a:gs>
                <a:gs pos="100000">
                  <a:srgbClr val="00007D"/>
                </a:gs>
              </a:gsLst>
              <a:lin ang="108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16" name="Google Shape;16;p33"/>
            <p:cNvSpPr/>
            <p:nvPr/>
          </p:nvSpPr>
          <p:spPr>
            <a:xfrm>
              <a:off x="258" y="85"/>
              <a:ext cx="87" cy="89"/>
            </a:xfrm>
            <a:prstGeom prst="rect">
              <a:avLst/>
            </a:prstGeom>
            <a:solidFill>
              <a:srgbClr val="CCCCE6"/>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17" name="Google Shape;17;p33"/>
            <p:cNvSpPr/>
            <p:nvPr/>
          </p:nvSpPr>
          <p:spPr>
            <a:xfrm>
              <a:off x="345" y="0"/>
              <a:ext cx="88" cy="87"/>
            </a:xfrm>
            <a:prstGeom prst="rect">
              <a:avLst/>
            </a:prstGeom>
            <a:solidFill>
              <a:srgbClr val="CCCCE6"/>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18" name="Google Shape;18;p33"/>
            <p:cNvSpPr/>
            <p:nvPr/>
          </p:nvSpPr>
          <p:spPr>
            <a:xfrm>
              <a:off x="345" y="85"/>
              <a:ext cx="88" cy="89"/>
            </a:xfrm>
            <a:prstGeom prst="rect">
              <a:avLst/>
            </a:prstGeom>
            <a:solidFill>
              <a:srgbClr val="9999CC"/>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19" name="Google Shape;19;p33"/>
            <p:cNvSpPr/>
            <p:nvPr/>
          </p:nvSpPr>
          <p:spPr>
            <a:xfrm>
              <a:off x="173" y="173"/>
              <a:ext cx="86" cy="87"/>
            </a:xfrm>
            <a:prstGeom prst="rect">
              <a:avLst/>
            </a:prstGeom>
            <a:solidFill>
              <a:srgbClr val="CCCCE6"/>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20" name="Google Shape;20;p33"/>
            <p:cNvSpPr/>
            <p:nvPr/>
          </p:nvSpPr>
          <p:spPr>
            <a:xfrm>
              <a:off x="83" y="86"/>
              <a:ext cx="89" cy="87"/>
            </a:xfrm>
            <a:prstGeom prst="rect">
              <a:avLst/>
            </a:prstGeom>
            <a:solidFill>
              <a:srgbClr val="00007D"/>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21" name="Google Shape;21;p33"/>
            <p:cNvSpPr/>
            <p:nvPr/>
          </p:nvSpPr>
          <p:spPr>
            <a:xfrm>
              <a:off x="258" y="171"/>
              <a:ext cx="87" cy="87"/>
            </a:xfrm>
            <a:prstGeom prst="rect">
              <a:avLst/>
            </a:prstGeom>
            <a:solidFill>
              <a:srgbClr val="9999CC"/>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22" name="Google Shape;22;p33"/>
            <p:cNvSpPr/>
            <p:nvPr/>
          </p:nvSpPr>
          <p:spPr>
            <a:xfrm>
              <a:off x="173" y="258"/>
              <a:ext cx="86" cy="86"/>
            </a:xfrm>
            <a:prstGeom prst="rect">
              <a:avLst/>
            </a:prstGeom>
            <a:solidFill>
              <a:srgbClr val="9999CC"/>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grpSp>
      <p:sp>
        <p:nvSpPr>
          <p:cNvPr id="23" name="Google Shape;23;p33"/>
          <p:cNvSpPr txBox="1">
            <a:spLocks noGrp="1"/>
          </p:cNvSpPr>
          <p:nvPr>
            <p:ph type="title"/>
          </p:nvPr>
        </p:nvSpPr>
        <p:spPr>
          <a:xfrm>
            <a:off x="457200" y="425450"/>
            <a:ext cx="8228013" cy="1433513"/>
          </a:xfrm>
          <a:prstGeom prst="rect">
            <a:avLst/>
          </a:prstGeom>
          <a:noFill/>
          <a:ln>
            <a:noFill/>
          </a:ln>
        </p:spPr>
        <p:txBody>
          <a:bodyPr spcFirstLastPara="1" wrap="square" lIns="90000" tIns="46800" rIns="90000" bIns="46800" anchor="ctr" anchorCtr="0">
            <a:noAutofit/>
          </a:bodyPr>
          <a:lstStyle>
            <a:lvl1pPr marR="0" lvl="0" algn="l"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l" rtl="0">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l" rtl="0">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l" rtl="0">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l" rtl="0">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24" name="Google Shape;24;p33"/>
          <p:cNvSpPr txBox="1">
            <a:spLocks noGrp="1"/>
          </p:cNvSpPr>
          <p:nvPr>
            <p:ph type="body" idx="1"/>
          </p:nvPr>
        </p:nvSpPr>
        <p:spPr>
          <a:xfrm>
            <a:off x="457200" y="1981200"/>
            <a:ext cx="8228013" cy="4233863"/>
          </a:xfrm>
          <a:prstGeom prst="rect">
            <a:avLst/>
          </a:prstGeom>
          <a:noFill/>
          <a:ln>
            <a:noFill/>
          </a:ln>
        </p:spPr>
        <p:txBody>
          <a:bodyPr spcFirstLastPara="1" wrap="square" lIns="90000" tIns="46800" rIns="90000" bIns="46800" anchor="t" anchorCtr="0">
            <a:noAutofit/>
          </a:bodyPr>
          <a:lstStyle>
            <a:lvl1pPr marL="457200" marR="0" lvl="0" indent="-228600" algn="l" rtl="0">
              <a:spcBef>
                <a:spcPts val="800"/>
              </a:spcBef>
              <a:spcAft>
                <a:spcPts val="0"/>
              </a:spcAft>
              <a:buSzPts val="1400"/>
              <a:buNone/>
              <a:defRPr sz="3200" b="0" i="0" u="none" strike="noStrike" cap="none">
                <a:solidFill>
                  <a:srgbClr val="000000"/>
                </a:solidFill>
                <a:latin typeface="Arial"/>
                <a:ea typeface="Arial"/>
                <a:cs typeface="Arial"/>
                <a:sym typeface="Arial"/>
              </a:defRPr>
            </a:lvl1pPr>
            <a:lvl2pPr marL="914400" marR="0" lvl="1" indent="-228600" algn="l" rtl="0">
              <a:spcBef>
                <a:spcPts val="700"/>
              </a:spcBef>
              <a:spcAft>
                <a:spcPts val="0"/>
              </a:spcAft>
              <a:buSzPts val="1400"/>
              <a:buNone/>
              <a:defRPr sz="2800" b="0" i="0" u="none" strike="noStrike" cap="none">
                <a:solidFill>
                  <a:srgbClr val="000000"/>
                </a:solidFill>
                <a:latin typeface="Arial"/>
                <a:ea typeface="Arial"/>
                <a:cs typeface="Arial"/>
                <a:sym typeface="Arial"/>
              </a:defRPr>
            </a:lvl2pPr>
            <a:lvl3pPr marL="1371600" marR="0" lvl="2" indent="-228600" algn="l" rtl="0">
              <a:spcBef>
                <a:spcPts val="600"/>
              </a:spcBef>
              <a:spcAft>
                <a:spcPts val="0"/>
              </a:spcAft>
              <a:buSzPts val="1400"/>
              <a:buNone/>
              <a:defRPr sz="2400" b="0" i="0" u="none" strike="noStrike" cap="none">
                <a:solidFill>
                  <a:srgbClr val="000000"/>
                </a:solidFill>
                <a:latin typeface="Arial"/>
                <a:ea typeface="Arial"/>
                <a:cs typeface="Arial"/>
                <a:sym typeface="Arial"/>
              </a:defRPr>
            </a:lvl3pPr>
            <a:lvl4pPr marL="1828800" marR="0" lvl="3" indent="-228600" algn="l" rtl="0">
              <a:spcBef>
                <a:spcPts val="50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spcBef>
                <a:spcPts val="500"/>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spcBef>
                <a:spcPts val="500"/>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spcBef>
                <a:spcPts val="500"/>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spcBef>
                <a:spcPts val="500"/>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spcBef>
                <a:spcPts val="500"/>
              </a:spcBef>
              <a:spcAft>
                <a:spcPts val="0"/>
              </a:spcAft>
              <a:buSzPts val="1400"/>
              <a:buNone/>
              <a:defRPr sz="2000" b="0" i="0" u="none" strike="noStrike" cap="none">
                <a:solidFill>
                  <a:srgbClr val="000000"/>
                </a:solidFill>
                <a:latin typeface="Arial"/>
                <a:ea typeface="Arial"/>
                <a:cs typeface="Arial"/>
                <a:sym typeface="Arial"/>
              </a:defRPr>
            </a:lvl9pPr>
          </a:lstStyle>
          <a:p>
            <a:endParaRPr/>
          </a:p>
        </p:txBody>
      </p:sp>
      <p:sp>
        <p:nvSpPr>
          <p:cNvPr id="25" name="Google Shape;25;p33"/>
          <p:cNvSpPr/>
          <p:nvPr/>
        </p:nvSpPr>
        <p:spPr>
          <a:xfrm>
            <a:off x="107950" y="115888"/>
            <a:ext cx="1511300" cy="360362"/>
          </a:xfrm>
          <a:prstGeom prst="rect">
            <a:avLst/>
          </a:prstGeom>
          <a:solidFill>
            <a:srgbClr val="CCCCFF"/>
          </a:solidFill>
          <a:ln w="9525" cap="flat" cmpd="sng">
            <a:solidFill>
              <a:schemeClr val="hlink"/>
            </a:solidFill>
            <a:prstDash val="solid"/>
            <a:miter lim="800000"/>
            <a:headEnd type="none" w="sm" len="sm"/>
            <a:tailEnd type="none" w="sm" len="sm"/>
          </a:ln>
        </p:spPr>
        <p:txBody>
          <a:bodyPr spcFirstLastPara="1" wrap="square" lIns="91425" tIns="45700" rIns="91425" bIns="45700" anchor="b" anchorCtr="0">
            <a:noAutofit/>
          </a:bodyPr>
          <a:lstStyle/>
          <a:p>
            <a:pPr marL="0" marR="0" lvl="0" indent="0" algn="ctr" rtl="0">
              <a:spcBef>
                <a:spcPts val="0"/>
              </a:spcBef>
              <a:spcAft>
                <a:spcPts val="0"/>
              </a:spcAft>
              <a:buNone/>
            </a:pPr>
            <a:r>
              <a:rPr lang="es-ES" sz="1600" b="1" i="0" u="none" strike="noStrike" cap="none">
                <a:solidFill>
                  <a:schemeClr val="dk1"/>
                </a:solidFill>
                <a:latin typeface="Garamond"/>
                <a:ea typeface="Garamond"/>
                <a:cs typeface="Garamond"/>
                <a:sym typeface="Garamond"/>
              </a:rPr>
              <a:t>Slide </a:t>
            </a:r>
            <a:fld id="{00000000-1234-1234-1234-123412341234}" type="slidenum">
              <a:rPr lang="es-ES" sz="1600" b="1" i="0" u="none" strike="noStrike" cap="none">
                <a:solidFill>
                  <a:schemeClr val="dk1"/>
                </a:solidFill>
                <a:latin typeface="Garamond"/>
                <a:ea typeface="Garamond"/>
                <a:cs typeface="Garamond"/>
                <a:sym typeface="Garamond"/>
              </a:rPr>
              <a:t>‹#›</a:t>
            </a:fld>
            <a:r>
              <a:rPr lang="es-ES" sz="1600" b="1" i="0" u="none" strike="noStrike" cap="none">
                <a:solidFill>
                  <a:schemeClr val="dk1"/>
                </a:solidFill>
                <a:latin typeface="Garamond"/>
                <a:ea typeface="Garamond"/>
                <a:cs typeface="Garamond"/>
                <a:sym typeface="Garamond"/>
              </a:rPr>
              <a:t> of 31</a:t>
            </a:r>
            <a:endParaRPr sz="1600" b="1" i="0" u="none" strike="noStrike" cap="none">
              <a:solidFill>
                <a:schemeClr val="dk1"/>
              </a:solidFill>
              <a:latin typeface="Garamond"/>
              <a:ea typeface="Garamond"/>
              <a:cs typeface="Garamond"/>
              <a:sym typeface="Garamon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6.png"/><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13.png"/></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3.png"/><Relationship Id="rId4" Type="http://schemas.openxmlformats.org/officeDocument/2006/relationships/image" Target="../media/image11.png"/></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body" idx="1"/>
          </p:nvPr>
        </p:nvSpPr>
        <p:spPr>
          <a:xfrm>
            <a:off x="457200" y="1066800"/>
            <a:ext cx="8228013" cy="5257800"/>
          </a:xfrm>
          <a:prstGeom prst="rect">
            <a:avLst/>
          </a:prstGeom>
          <a:noFill/>
          <a:ln>
            <a:noFill/>
          </a:ln>
        </p:spPr>
        <p:txBody>
          <a:bodyPr spcFirstLastPara="1" wrap="square" lIns="90000" tIns="46800" rIns="90000" bIns="46800" anchor="t" anchorCtr="0">
            <a:noAutofit/>
          </a:bodyPr>
          <a:lstStyle/>
          <a:p>
            <a:pPr marL="342900" lvl="0" indent="-341313" algn="just" rtl="0">
              <a:lnSpc>
                <a:spcPct val="80000"/>
              </a:lnSpc>
              <a:spcBef>
                <a:spcPts val="0"/>
              </a:spcBef>
              <a:spcAft>
                <a:spcPts val="0"/>
              </a:spcAft>
              <a:buSzPts val="2100"/>
              <a:buFont typeface="Noto Sans Symbols"/>
              <a:buChar char="■"/>
            </a:pPr>
            <a:r>
              <a:rPr lang="es-ES" sz="2800" dirty="0" err="1"/>
              <a:t>You</a:t>
            </a:r>
            <a:r>
              <a:rPr lang="es-ES" sz="2800" dirty="0"/>
              <a:t> </a:t>
            </a:r>
            <a:r>
              <a:rPr lang="es-ES" sz="2800" dirty="0" err="1"/>
              <a:t>have</a:t>
            </a:r>
            <a:r>
              <a:rPr lang="es-ES" sz="2800" dirty="0"/>
              <a:t> </a:t>
            </a:r>
            <a:r>
              <a:rPr lang="es-ES" sz="2800" dirty="0" err="1"/>
              <a:t>exactly</a:t>
            </a:r>
            <a:r>
              <a:rPr lang="es-ES" sz="2800" dirty="0"/>
              <a:t> </a:t>
            </a:r>
            <a:r>
              <a:rPr lang="es-ES" sz="2800" i="1" dirty="0">
                <a:solidFill>
                  <a:srgbClr val="000099"/>
                </a:solidFill>
                <a:highlight>
                  <a:srgbClr val="FFFF00"/>
                </a:highlight>
              </a:rPr>
              <a:t>15</a:t>
            </a:r>
            <a:r>
              <a:rPr lang="es-ES" sz="2800" dirty="0"/>
              <a:t> minutes </a:t>
            </a:r>
            <a:r>
              <a:rPr lang="es-ES" sz="2800" dirty="0" err="1"/>
              <a:t>to</a:t>
            </a:r>
            <a:r>
              <a:rPr lang="es-ES" sz="2800" dirty="0"/>
              <a:t> </a:t>
            </a:r>
            <a:r>
              <a:rPr lang="es-ES" sz="2800" dirty="0" err="1"/>
              <a:t>go</a:t>
            </a:r>
            <a:r>
              <a:rPr lang="es-ES" sz="2800" dirty="0"/>
              <a:t> </a:t>
            </a:r>
            <a:r>
              <a:rPr lang="es-ES" sz="2800" dirty="0" err="1"/>
              <a:t>through</a:t>
            </a:r>
            <a:r>
              <a:rPr lang="es-ES" sz="2800" dirty="0"/>
              <a:t> </a:t>
            </a:r>
            <a:r>
              <a:rPr lang="es-ES" sz="2800" dirty="0" err="1"/>
              <a:t>the</a:t>
            </a:r>
            <a:r>
              <a:rPr lang="es-ES" sz="2800" dirty="0"/>
              <a:t> </a:t>
            </a:r>
            <a:r>
              <a:rPr lang="es-ES" sz="2800" dirty="0" err="1"/>
              <a:t>instructions</a:t>
            </a:r>
            <a:r>
              <a:rPr lang="es-ES" sz="2800" dirty="0"/>
              <a:t>. </a:t>
            </a:r>
            <a:r>
              <a:rPr lang="es-ES" sz="2800" dirty="0" err="1"/>
              <a:t>You</a:t>
            </a:r>
            <a:r>
              <a:rPr lang="es-ES" sz="2800" dirty="0"/>
              <a:t> </a:t>
            </a:r>
            <a:r>
              <a:rPr lang="es-ES" sz="2800" dirty="0" err="1"/>
              <a:t>will</a:t>
            </a:r>
            <a:r>
              <a:rPr lang="es-ES" sz="2800" dirty="0"/>
              <a:t> </a:t>
            </a:r>
            <a:r>
              <a:rPr lang="es-ES" sz="2800" dirty="0" err="1"/>
              <a:t>have</a:t>
            </a:r>
            <a:r>
              <a:rPr lang="es-ES" sz="2800" dirty="0"/>
              <a:t> </a:t>
            </a:r>
            <a:r>
              <a:rPr lang="es-ES" sz="2800" dirty="0" err="1"/>
              <a:t>enough</a:t>
            </a:r>
            <a:r>
              <a:rPr lang="es-ES" sz="2800" dirty="0"/>
              <a:t> time </a:t>
            </a:r>
            <a:r>
              <a:rPr lang="es-ES" sz="2800" dirty="0" err="1"/>
              <a:t>to</a:t>
            </a:r>
            <a:r>
              <a:rPr lang="es-ES" sz="2800" dirty="0"/>
              <a:t> </a:t>
            </a:r>
            <a:r>
              <a:rPr lang="es-ES" sz="2800" dirty="0" err="1"/>
              <a:t>read</a:t>
            </a:r>
            <a:r>
              <a:rPr lang="es-ES" sz="2800" dirty="0"/>
              <a:t> </a:t>
            </a:r>
            <a:r>
              <a:rPr lang="es-ES" sz="2800" dirty="0" err="1"/>
              <a:t>the</a:t>
            </a:r>
            <a:r>
              <a:rPr lang="es-ES" sz="2800" dirty="0"/>
              <a:t> </a:t>
            </a:r>
            <a:r>
              <a:rPr lang="es-ES" sz="2800" dirty="0" err="1"/>
              <a:t>instructions</a:t>
            </a:r>
            <a:r>
              <a:rPr lang="es-ES" sz="2800" dirty="0"/>
              <a:t> </a:t>
            </a:r>
            <a:r>
              <a:rPr lang="es-ES" sz="2800" dirty="0" err="1"/>
              <a:t>carefully</a:t>
            </a:r>
            <a:r>
              <a:rPr lang="es-ES" sz="2800" dirty="0"/>
              <a:t>. </a:t>
            </a:r>
            <a:r>
              <a:rPr lang="en-US" sz="2800" dirty="0"/>
              <a:t>A printed summary of the instructions will be given to you at the end of the instruction round.</a:t>
            </a:r>
            <a:endParaRPr lang="es-ES" sz="2800" dirty="0"/>
          </a:p>
          <a:p>
            <a:pPr marL="342900" lvl="0" indent="-341313" algn="just" rtl="0">
              <a:lnSpc>
                <a:spcPct val="80000"/>
              </a:lnSpc>
              <a:spcBef>
                <a:spcPts val="0"/>
              </a:spcBef>
              <a:spcAft>
                <a:spcPts val="0"/>
              </a:spcAft>
              <a:buSzPts val="2100"/>
              <a:buFont typeface="Noto Sans Symbols"/>
              <a:buChar char="■"/>
            </a:pPr>
            <a:r>
              <a:rPr lang="es-ES" sz="2800" dirty="0"/>
              <a:t>The </a:t>
            </a:r>
            <a:r>
              <a:rPr lang="es-ES" sz="2800" dirty="0" err="1"/>
              <a:t>experiment</a:t>
            </a:r>
            <a:r>
              <a:rPr lang="es-ES" sz="2800" dirty="0"/>
              <a:t> </a:t>
            </a:r>
            <a:r>
              <a:rPr lang="es-ES" sz="2800" dirty="0" err="1"/>
              <a:t>will</a:t>
            </a:r>
            <a:r>
              <a:rPr lang="es-ES" sz="2800" dirty="0"/>
              <a:t> </a:t>
            </a:r>
            <a:r>
              <a:rPr lang="es-ES" sz="2800" dirty="0" err="1"/>
              <a:t>take</a:t>
            </a:r>
            <a:r>
              <a:rPr lang="es-ES" sz="2800" dirty="0"/>
              <a:t> place </a:t>
            </a:r>
            <a:r>
              <a:rPr lang="es-ES" sz="2800" dirty="0" err="1"/>
              <a:t>through</a:t>
            </a:r>
            <a:r>
              <a:rPr lang="es-ES" sz="2800" dirty="0"/>
              <a:t> </a:t>
            </a:r>
            <a:r>
              <a:rPr lang="es-ES" sz="2800" dirty="0" err="1"/>
              <a:t>computer</a:t>
            </a:r>
            <a:r>
              <a:rPr lang="es-ES" sz="2800" dirty="0"/>
              <a:t> </a:t>
            </a:r>
            <a:r>
              <a:rPr lang="es-ES" sz="2800" dirty="0" err="1"/>
              <a:t>terminals</a:t>
            </a:r>
            <a:r>
              <a:rPr lang="es-ES" sz="2800" dirty="0"/>
              <a:t> at </a:t>
            </a:r>
            <a:r>
              <a:rPr lang="es-ES" sz="2800" dirty="0" err="1"/>
              <a:t>which</a:t>
            </a:r>
            <a:r>
              <a:rPr lang="es-ES" sz="2800" dirty="0"/>
              <a:t> </a:t>
            </a:r>
            <a:r>
              <a:rPr lang="es-ES" sz="2800" dirty="0" err="1"/>
              <a:t>you</a:t>
            </a:r>
            <a:r>
              <a:rPr lang="es-ES" sz="2800" dirty="0"/>
              <a:t> are </a:t>
            </a:r>
            <a:r>
              <a:rPr lang="es-ES" sz="2800" dirty="0" err="1"/>
              <a:t>seated</a:t>
            </a:r>
            <a:r>
              <a:rPr lang="es-ES" sz="2800" dirty="0"/>
              <a:t>. </a:t>
            </a:r>
            <a:r>
              <a:rPr lang="es-ES" sz="2800" dirty="0" err="1"/>
              <a:t>If</a:t>
            </a:r>
            <a:r>
              <a:rPr lang="es-ES" sz="2800" dirty="0"/>
              <a:t> </a:t>
            </a:r>
            <a:r>
              <a:rPr lang="es-ES" sz="2800" dirty="0" err="1"/>
              <a:t>you</a:t>
            </a:r>
            <a:r>
              <a:rPr lang="es-ES" sz="2800" dirty="0"/>
              <a:t> </a:t>
            </a:r>
            <a:r>
              <a:rPr lang="es-ES" sz="2800" dirty="0" err="1"/>
              <a:t>have</a:t>
            </a:r>
            <a:r>
              <a:rPr lang="es-ES" sz="2800" dirty="0"/>
              <a:t> </a:t>
            </a:r>
            <a:r>
              <a:rPr lang="es-ES" sz="2800" dirty="0" err="1"/>
              <a:t>any</a:t>
            </a:r>
            <a:r>
              <a:rPr lang="es-ES" sz="2800" dirty="0"/>
              <a:t> </a:t>
            </a:r>
            <a:r>
              <a:rPr lang="es-ES" sz="2800" dirty="0" err="1"/>
              <a:t>questions</a:t>
            </a:r>
            <a:r>
              <a:rPr lang="es-ES" sz="2800" dirty="0"/>
              <a:t> </a:t>
            </a:r>
            <a:r>
              <a:rPr lang="es-ES" sz="2800" dirty="0" err="1"/>
              <a:t>either</a:t>
            </a:r>
            <a:r>
              <a:rPr lang="es-ES" sz="2800" dirty="0"/>
              <a:t> </a:t>
            </a:r>
            <a:r>
              <a:rPr lang="es-ES" sz="2800" dirty="0" err="1"/>
              <a:t>during</a:t>
            </a:r>
            <a:r>
              <a:rPr lang="es-ES" sz="2800" dirty="0"/>
              <a:t> </a:t>
            </a:r>
            <a:r>
              <a:rPr lang="es-ES" sz="2800" dirty="0" err="1"/>
              <a:t>the</a:t>
            </a:r>
            <a:r>
              <a:rPr lang="es-ES" sz="2800" dirty="0"/>
              <a:t> </a:t>
            </a:r>
            <a:r>
              <a:rPr lang="es-ES" sz="2800" dirty="0" err="1"/>
              <a:t>instruction</a:t>
            </a:r>
            <a:r>
              <a:rPr lang="es-ES" sz="2800" dirty="0"/>
              <a:t> </a:t>
            </a:r>
            <a:r>
              <a:rPr lang="es-ES" sz="2800" dirty="0" err="1"/>
              <a:t>period</a:t>
            </a:r>
            <a:r>
              <a:rPr lang="es-ES" sz="2800" dirty="0"/>
              <a:t> </a:t>
            </a:r>
            <a:r>
              <a:rPr lang="es-ES" sz="2800" dirty="0" err="1"/>
              <a:t>or</a:t>
            </a:r>
            <a:r>
              <a:rPr lang="es-ES" sz="2800" dirty="0"/>
              <a:t> after </a:t>
            </a:r>
            <a:r>
              <a:rPr lang="es-ES" sz="2800" dirty="0" err="1"/>
              <a:t>the</a:t>
            </a:r>
            <a:r>
              <a:rPr lang="es-ES" sz="2800" dirty="0"/>
              <a:t> </a:t>
            </a:r>
            <a:r>
              <a:rPr lang="es-ES" sz="2800" dirty="0" err="1"/>
              <a:t>experiment</a:t>
            </a:r>
            <a:r>
              <a:rPr lang="es-ES" sz="2800" dirty="0"/>
              <a:t> has </a:t>
            </a:r>
            <a:r>
              <a:rPr lang="es-ES" sz="2800" dirty="0" err="1"/>
              <a:t>begun</a:t>
            </a:r>
            <a:r>
              <a:rPr lang="es-ES" sz="2800" dirty="0"/>
              <a:t>, </a:t>
            </a:r>
            <a:r>
              <a:rPr lang="es-ES" sz="2800" dirty="0" err="1"/>
              <a:t>raise</a:t>
            </a:r>
            <a:r>
              <a:rPr lang="es-ES" sz="2800" dirty="0"/>
              <a:t> </a:t>
            </a:r>
            <a:r>
              <a:rPr lang="es-ES" sz="2800" dirty="0" err="1"/>
              <a:t>your</a:t>
            </a:r>
            <a:r>
              <a:rPr lang="es-ES" sz="2800" dirty="0"/>
              <a:t> </a:t>
            </a:r>
            <a:r>
              <a:rPr lang="es-ES" sz="2800" dirty="0" err="1"/>
              <a:t>hand</a:t>
            </a:r>
            <a:r>
              <a:rPr lang="es-ES" sz="2800" dirty="0"/>
              <a:t> and </a:t>
            </a:r>
            <a:r>
              <a:rPr lang="es-ES" sz="2800" dirty="0" err="1"/>
              <a:t>an</a:t>
            </a:r>
            <a:r>
              <a:rPr lang="es-ES" sz="2800" dirty="0"/>
              <a:t> </a:t>
            </a:r>
            <a:r>
              <a:rPr lang="es-ES" sz="2800" dirty="0" err="1"/>
              <a:t>assistant</a:t>
            </a:r>
            <a:r>
              <a:rPr lang="es-ES" sz="2800" dirty="0"/>
              <a:t> </a:t>
            </a:r>
            <a:r>
              <a:rPr lang="es-ES" sz="2800" dirty="0" err="1"/>
              <a:t>will</a:t>
            </a:r>
            <a:r>
              <a:rPr lang="es-ES" sz="2800" dirty="0"/>
              <a:t> come </a:t>
            </a:r>
            <a:r>
              <a:rPr lang="es-ES" sz="2800" dirty="0" err="1"/>
              <a:t>by</a:t>
            </a:r>
            <a:r>
              <a:rPr lang="es-ES" sz="2800" dirty="0"/>
              <a:t> </a:t>
            </a:r>
            <a:r>
              <a:rPr lang="es-ES" sz="2800" dirty="0" err="1"/>
              <a:t>to</a:t>
            </a:r>
            <a:r>
              <a:rPr lang="es-ES" sz="2800" dirty="0"/>
              <a:t> </a:t>
            </a:r>
            <a:r>
              <a:rPr lang="es-ES" sz="2800" dirty="0" err="1"/>
              <a:t>answer</a:t>
            </a:r>
            <a:r>
              <a:rPr lang="es-ES" sz="2800" dirty="0"/>
              <a:t> </a:t>
            </a:r>
            <a:r>
              <a:rPr lang="es-ES" sz="2800" dirty="0" err="1"/>
              <a:t>your</a:t>
            </a:r>
            <a:r>
              <a:rPr lang="es-ES" sz="2800" dirty="0"/>
              <a:t> </a:t>
            </a:r>
            <a:r>
              <a:rPr lang="es-ES" sz="2800" dirty="0" err="1"/>
              <a:t>question</a:t>
            </a:r>
            <a:r>
              <a:rPr lang="es-ES" sz="2800" dirty="0"/>
              <a:t>.</a:t>
            </a:r>
          </a:p>
          <a:p>
            <a:pPr marL="342900" lvl="0" indent="-341313" algn="just" rtl="0">
              <a:lnSpc>
                <a:spcPct val="80000"/>
              </a:lnSpc>
              <a:spcBef>
                <a:spcPts val="700"/>
              </a:spcBef>
              <a:spcAft>
                <a:spcPts val="0"/>
              </a:spcAft>
              <a:buSzPts val="2100"/>
              <a:buFont typeface="Noto Sans Symbols"/>
              <a:buChar char="■"/>
            </a:pPr>
            <a:r>
              <a:rPr lang="es-ES" sz="2800" dirty="0"/>
              <a:t>The </a:t>
            </a:r>
            <a:r>
              <a:rPr lang="es-ES" sz="2800" dirty="0" err="1"/>
              <a:t>experiment</a:t>
            </a:r>
            <a:r>
              <a:rPr lang="es-ES" sz="2800" dirty="0"/>
              <a:t> </a:t>
            </a:r>
            <a:r>
              <a:rPr lang="es-ES" sz="2800" dirty="0" err="1"/>
              <a:t>will</a:t>
            </a:r>
            <a:r>
              <a:rPr lang="es-ES" sz="2800" dirty="0"/>
              <a:t> </a:t>
            </a:r>
            <a:r>
              <a:rPr lang="es-ES" sz="2800" dirty="0" err="1"/>
              <a:t>take</a:t>
            </a:r>
            <a:r>
              <a:rPr lang="es-ES" sz="2800" dirty="0"/>
              <a:t> </a:t>
            </a:r>
            <a:r>
              <a:rPr lang="es-ES" sz="2800" dirty="0" err="1"/>
              <a:t>about</a:t>
            </a:r>
            <a:r>
              <a:rPr lang="es-ES" sz="2800" dirty="0"/>
              <a:t> 25 minutes </a:t>
            </a:r>
            <a:r>
              <a:rPr lang="es-ES" sz="2800" dirty="0" err="1"/>
              <a:t>to</a:t>
            </a:r>
            <a:r>
              <a:rPr lang="es-ES" sz="2800" dirty="0"/>
              <a:t> </a:t>
            </a:r>
            <a:r>
              <a:rPr lang="es-ES" sz="2800" dirty="0" err="1"/>
              <a:t>finish</a:t>
            </a:r>
            <a:r>
              <a:rPr lang="es-ES" sz="2800" dirty="0"/>
              <a:t>.</a:t>
            </a:r>
          </a:p>
          <a:p>
            <a:pPr marL="342900" lvl="0" indent="-341313" algn="just" rtl="0">
              <a:lnSpc>
                <a:spcPct val="80000"/>
              </a:lnSpc>
              <a:spcBef>
                <a:spcPts val="700"/>
              </a:spcBef>
              <a:spcAft>
                <a:spcPts val="0"/>
              </a:spcAft>
              <a:buSzPts val="2100"/>
              <a:buFont typeface="Noto Sans Symbols"/>
              <a:buChar char="■"/>
            </a:pPr>
            <a:r>
              <a:rPr lang="en-US" sz="2800" dirty="0"/>
              <a:t>While the experiment is ongoing, please refrain from closing this window or navigating away from this page. Doing so will prevent you from restarting, and unfortunately, we won't be able to compensate you</a:t>
            </a:r>
            <a:endParaRPr lang="es-ES" sz="2800" dirty="0"/>
          </a:p>
        </p:txBody>
      </p:sp>
      <p:sp>
        <p:nvSpPr>
          <p:cNvPr id="89" name="Google Shape;89;p1"/>
          <p:cNvSpPr txBox="1">
            <a:spLocks noGrp="1"/>
          </p:cNvSpPr>
          <p:nvPr>
            <p:ph type="title"/>
          </p:nvPr>
        </p:nvSpPr>
        <p:spPr>
          <a:xfrm>
            <a:off x="457200" y="349250"/>
            <a:ext cx="8228013" cy="488950"/>
          </a:xfrm>
          <a:prstGeom prst="rect">
            <a:avLst/>
          </a:prstGeom>
          <a:noFill/>
          <a:ln>
            <a:noFill/>
          </a:ln>
        </p:spPr>
        <p:txBody>
          <a:bodyPr spcFirstLastPara="1" wrap="square" lIns="90000" tIns="46800" rIns="90000" bIns="46800" anchor="ctr" anchorCtr="0">
            <a:noAutofit/>
          </a:bodyPr>
          <a:lstStyle/>
          <a:p>
            <a:pPr marL="0" lvl="0" indent="0" algn="ctr" rtl="0">
              <a:spcBef>
                <a:spcPts val="0"/>
              </a:spcBef>
              <a:spcAft>
                <a:spcPts val="0"/>
              </a:spcAft>
              <a:buNone/>
            </a:pPr>
            <a:r>
              <a:rPr lang="es-ES">
                <a:solidFill>
                  <a:srgbClr val="00007D"/>
                </a:solidFill>
              </a:rPr>
              <a:t>Instructions</a:t>
            </a:r>
            <a:endParaRPr>
              <a:solidFill>
                <a:srgbClr val="21218A"/>
              </a:solidFill>
            </a:endParaRPr>
          </a:p>
        </p:txBody>
      </p:sp>
      <p:sp>
        <p:nvSpPr>
          <p:cNvPr id="91" name="Google Shape;91;p1"/>
          <p:cNvSpPr/>
          <p:nvPr/>
        </p:nvSpPr>
        <p:spPr>
          <a:xfrm>
            <a:off x="6324600" y="23300"/>
            <a:ext cx="2819400" cy="685800"/>
          </a:xfrm>
          <a:prstGeom prst="roundRect">
            <a:avLst>
              <a:gd name="adj" fmla="val 16667"/>
            </a:avLst>
          </a:prstGeom>
          <a:solidFill>
            <a:srgbClr val="00B8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r>
              <a:rPr lang="es-ES" sz="1800" b="0" i="0" u="none" strike="noStrike" cap="none">
                <a:solidFill>
                  <a:schemeClr val="lt1"/>
                </a:solidFill>
                <a:latin typeface="Arial"/>
                <a:ea typeface="Arial"/>
                <a:cs typeface="Arial"/>
                <a:sym typeface="Arial"/>
              </a:rPr>
              <a:t>Treatment 1: </a:t>
            </a:r>
            <a:endParaRPr/>
          </a:p>
          <a:p>
            <a:pPr marL="0" marR="0" lvl="0" indent="0" algn="l" rtl="0">
              <a:lnSpc>
                <a:spcPct val="100000"/>
              </a:lnSpc>
              <a:spcBef>
                <a:spcPts val="0"/>
              </a:spcBef>
              <a:spcAft>
                <a:spcPts val="0"/>
              </a:spcAft>
              <a:buClr>
                <a:srgbClr val="000000"/>
              </a:buClr>
              <a:buSzPts val="1800"/>
              <a:buFont typeface="Times New Roman"/>
              <a:buNone/>
            </a:pPr>
            <a:r>
              <a:rPr lang="es-ES" sz="1800" b="0" i="0" u="none" strike="noStrike" cap="none">
                <a:solidFill>
                  <a:schemeClr val="lt1"/>
                </a:solidFill>
                <a:latin typeface="Arial"/>
                <a:ea typeface="Arial"/>
                <a:cs typeface="Arial"/>
                <a:sym typeface="Arial"/>
              </a:rPr>
              <a:t>Human arbitrator</a:t>
            </a: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14"/>
          <p:cNvSpPr/>
          <p:nvPr/>
        </p:nvSpPr>
        <p:spPr>
          <a:xfrm>
            <a:off x="771029" y="1645019"/>
            <a:ext cx="8276665" cy="4479431"/>
          </a:xfrm>
          <a:prstGeom prst="rect">
            <a:avLst/>
          </a:prstGeom>
          <a:solidFill>
            <a:schemeClr val="accen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598" name="Google Shape;598;p14"/>
          <p:cNvPicPr preferRelativeResize="0"/>
          <p:nvPr/>
        </p:nvPicPr>
        <p:blipFill rotWithShape="1">
          <a:blip r:embed="rId3">
            <a:alphaModFix/>
          </a:blip>
          <a:srcRect/>
          <a:stretch/>
        </p:blipFill>
        <p:spPr>
          <a:xfrm>
            <a:off x="4515405" y="1669435"/>
            <a:ext cx="738202" cy="285857"/>
          </a:xfrm>
          <a:prstGeom prst="rect">
            <a:avLst/>
          </a:prstGeom>
          <a:noFill/>
          <a:ln>
            <a:noFill/>
          </a:ln>
        </p:spPr>
      </p:pic>
      <p:sp>
        <p:nvSpPr>
          <p:cNvPr id="599" name="Google Shape;599;p14"/>
          <p:cNvSpPr txBox="1"/>
          <p:nvPr/>
        </p:nvSpPr>
        <p:spPr>
          <a:xfrm>
            <a:off x="992807" y="2281833"/>
            <a:ext cx="457239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00" dirty="0">
                <a:solidFill>
                  <a:schemeClr val="lt1"/>
                </a:solidFill>
                <a:latin typeface="Arial"/>
                <a:ea typeface="Arial"/>
                <a:cs typeface="Arial"/>
                <a:sym typeface="Arial"/>
              </a:rPr>
              <a:t>1. </a:t>
            </a:r>
            <a:r>
              <a:rPr lang="es-ES" sz="1000" dirty="0" err="1">
                <a:solidFill>
                  <a:schemeClr val="lt1"/>
                </a:solidFill>
                <a:latin typeface="Arial"/>
                <a:ea typeface="Arial"/>
                <a:cs typeface="Arial"/>
                <a:sym typeface="Arial"/>
              </a:rPr>
              <a:t>Move</a:t>
            </a:r>
            <a:r>
              <a:rPr lang="es-ES" sz="1000" dirty="0">
                <a:solidFill>
                  <a:schemeClr val="lt1"/>
                </a:solidFill>
                <a:latin typeface="Arial"/>
                <a:ea typeface="Arial"/>
                <a:cs typeface="Arial"/>
                <a:sym typeface="Arial"/>
              </a:rPr>
              <a:t> </a:t>
            </a:r>
            <a:r>
              <a:rPr lang="es-ES" sz="1000" dirty="0" err="1">
                <a:solidFill>
                  <a:schemeClr val="lt1"/>
                </a:solidFill>
                <a:latin typeface="Arial"/>
                <a:ea typeface="Arial"/>
                <a:cs typeface="Arial"/>
                <a:sym typeface="Arial"/>
              </a:rPr>
              <a:t>the</a:t>
            </a:r>
            <a:r>
              <a:rPr lang="es-ES" sz="1000" dirty="0">
                <a:solidFill>
                  <a:schemeClr val="lt1"/>
                </a:solidFill>
                <a:latin typeface="Arial"/>
                <a:ea typeface="Arial"/>
                <a:cs typeface="Arial"/>
                <a:sym typeface="Arial"/>
              </a:rPr>
              <a:t> slider of </a:t>
            </a:r>
            <a:r>
              <a:rPr lang="es-ES" sz="1000" dirty="0" err="1">
                <a:solidFill>
                  <a:schemeClr val="lt1"/>
                </a:solidFill>
                <a:latin typeface="Arial"/>
                <a:ea typeface="Arial"/>
                <a:cs typeface="Arial"/>
                <a:sym typeface="Arial"/>
              </a:rPr>
              <a:t>the</a:t>
            </a:r>
            <a:r>
              <a:rPr lang="es-ES" sz="1000" dirty="0">
                <a:solidFill>
                  <a:schemeClr val="lt1"/>
                </a:solidFill>
                <a:latin typeface="Arial"/>
                <a:ea typeface="Arial"/>
                <a:cs typeface="Arial"/>
                <a:sym typeface="Arial"/>
              </a:rPr>
              <a:t> alternative of </a:t>
            </a:r>
            <a:r>
              <a:rPr lang="es-ES" sz="1000" dirty="0" err="1">
                <a:solidFill>
                  <a:schemeClr val="lt1"/>
                </a:solidFill>
                <a:latin typeface="Arial"/>
                <a:ea typeface="Arial"/>
                <a:cs typeface="Arial"/>
                <a:sym typeface="Arial"/>
              </a:rPr>
              <a:t>the</a:t>
            </a:r>
            <a:r>
              <a:rPr lang="es-ES" sz="1000" dirty="0">
                <a:solidFill>
                  <a:schemeClr val="lt1"/>
                </a:solidFill>
                <a:latin typeface="Arial"/>
                <a:ea typeface="Arial"/>
                <a:cs typeface="Arial"/>
                <a:sym typeface="Arial"/>
              </a:rPr>
              <a:t> Price </a:t>
            </a:r>
            <a:r>
              <a:rPr lang="es-ES" sz="1000" dirty="0" err="1">
                <a:solidFill>
                  <a:schemeClr val="lt1"/>
                </a:solidFill>
                <a:latin typeface="Arial"/>
                <a:ea typeface="Arial"/>
                <a:cs typeface="Arial"/>
                <a:sym typeface="Arial"/>
              </a:rPr>
              <a:t>you</a:t>
            </a:r>
            <a:r>
              <a:rPr lang="es-ES" sz="1000" dirty="0">
                <a:solidFill>
                  <a:schemeClr val="lt1"/>
                </a:solidFill>
                <a:latin typeface="Arial"/>
                <a:ea typeface="Arial"/>
                <a:cs typeface="Arial"/>
                <a:sym typeface="Arial"/>
              </a:rPr>
              <a:t> </a:t>
            </a:r>
            <a:r>
              <a:rPr lang="es-ES" sz="1000" dirty="0" err="1">
                <a:solidFill>
                  <a:schemeClr val="lt1"/>
                </a:solidFill>
                <a:latin typeface="Arial"/>
                <a:ea typeface="Arial"/>
                <a:cs typeface="Arial"/>
                <a:sym typeface="Arial"/>
              </a:rPr>
              <a:t>agree</a:t>
            </a:r>
            <a:r>
              <a:rPr lang="es-ES" sz="1000" dirty="0">
                <a:solidFill>
                  <a:schemeClr val="lt1"/>
                </a:solidFill>
                <a:latin typeface="Arial"/>
                <a:ea typeface="Arial"/>
                <a:cs typeface="Arial"/>
                <a:sym typeface="Arial"/>
              </a:rPr>
              <a:t> </a:t>
            </a:r>
            <a:r>
              <a:rPr lang="es-ES" sz="1000" dirty="0" err="1">
                <a:solidFill>
                  <a:schemeClr val="lt1"/>
                </a:solidFill>
                <a:latin typeface="Arial"/>
                <a:ea typeface="Arial"/>
                <a:cs typeface="Arial"/>
                <a:sym typeface="Arial"/>
              </a:rPr>
              <a:t>for</a:t>
            </a:r>
            <a:r>
              <a:rPr lang="es-ES" sz="1000" dirty="0">
                <a:solidFill>
                  <a:schemeClr val="lt1"/>
                </a:solidFill>
                <a:latin typeface="Arial"/>
                <a:ea typeface="Arial"/>
                <a:cs typeface="Arial"/>
                <a:sym typeface="Arial"/>
              </a:rPr>
              <a:t> </a:t>
            </a:r>
            <a:r>
              <a:rPr lang="es-ES" sz="1000" dirty="0" err="1">
                <a:solidFill>
                  <a:schemeClr val="lt1"/>
                </a:solidFill>
                <a:latin typeface="Arial"/>
                <a:ea typeface="Arial"/>
                <a:cs typeface="Arial"/>
                <a:sym typeface="Arial"/>
              </a:rPr>
              <a:t>the</a:t>
            </a:r>
            <a:r>
              <a:rPr lang="es-ES" sz="1000" dirty="0">
                <a:solidFill>
                  <a:schemeClr val="lt1"/>
                </a:solidFill>
                <a:latin typeface="Arial"/>
                <a:ea typeface="Arial"/>
                <a:cs typeface="Arial"/>
                <a:sym typeface="Arial"/>
              </a:rPr>
              <a:t> </a:t>
            </a:r>
            <a:r>
              <a:rPr lang="es-ES" sz="1000" dirty="0" err="1">
                <a:solidFill>
                  <a:schemeClr val="lt1"/>
                </a:solidFill>
                <a:latin typeface="Arial"/>
                <a:ea typeface="Arial"/>
                <a:cs typeface="Arial"/>
                <a:sym typeface="Arial"/>
              </a:rPr>
              <a:t>contribution</a:t>
            </a:r>
            <a:r>
              <a:rPr lang="es-ES" sz="1000" dirty="0">
                <a:solidFill>
                  <a:schemeClr val="lt1"/>
                </a:solidFill>
                <a:latin typeface="Arial"/>
                <a:ea typeface="Arial"/>
                <a:cs typeface="Arial"/>
                <a:sym typeface="Arial"/>
              </a:rPr>
              <a:t>. </a:t>
            </a:r>
            <a:r>
              <a:rPr lang="es-ES" sz="1000" dirty="0" err="1">
                <a:solidFill>
                  <a:schemeClr val="lt1"/>
                </a:solidFill>
                <a:latin typeface="Arial"/>
                <a:ea typeface="Arial"/>
                <a:cs typeface="Arial"/>
                <a:sym typeface="Arial"/>
              </a:rPr>
              <a:t>Select</a:t>
            </a:r>
            <a:r>
              <a:rPr lang="es-ES" sz="1000" dirty="0">
                <a:solidFill>
                  <a:schemeClr val="lt1"/>
                </a:solidFill>
                <a:latin typeface="Arial"/>
                <a:ea typeface="Arial"/>
                <a:cs typeface="Arial"/>
                <a:sym typeface="Arial"/>
              </a:rPr>
              <a:t> </a:t>
            </a:r>
            <a:r>
              <a:rPr lang="es-ES" sz="1000" dirty="0" err="1">
                <a:solidFill>
                  <a:schemeClr val="lt1"/>
                </a:solidFill>
                <a:latin typeface="Arial"/>
                <a:ea typeface="Arial"/>
                <a:cs typeface="Arial"/>
                <a:sym typeface="Arial"/>
              </a:rPr>
              <a:t>one</a:t>
            </a:r>
            <a:r>
              <a:rPr lang="es-ES" sz="1000" dirty="0">
                <a:solidFill>
                  <a:schemeClr val="lt1"/>
                </a:solidFill>
                <a:latin typeface="Arial"/>
                <a:ea typeface="Arial"/>
                <a:cs typeface="Arial"/>
                <a:sym typeface="Arial"/>
              </a:rPr>
              <a:t> per round and </a:t>
            </a:r>
            <a:r>
              <a:rPr lang="es-ES" sz="1000" dirty="0" err="1">
                <a:solidFill>
                  <a:schemeClr val="lt1"/>
                </a:solidFill>
                <a:latin typeface="Arial"/>
                <a:ea typeface="Arial"/>
                <a:cs typeface="Arial"/>
                <a:sym typeface="Arial"/>
              </a:rPr>
              <a:t>click</a:t>
            </a:r>
            <a:r>
              <a:rPr lang="es-ES" sz="1000" dirty="0">
                <a:solidFill>
                  <a:schemeClr val="lt1"/>
                </a:solidFill>
                <a:latin typeface="Arial"/>
                <a:ea typeface="Arial"/>
                <a:cs typeface="Arial"/>
                <a:sym typeface="Arial"/>
              </a:rPr>
              <a:t> on </a:t>
            </a:r>
            <a:r>
              <a:rPr lang="es-ES" sz="1000" dirty="0" err="1">
                <a:solidFill>
                  <a:schemeClr val="lt1"/>
                </a:solidFill>
                <a:latin typeface="Arial"/>
                <a:ea typeface="Arial"/>
                <a:cs typeface="Arial"/>
                <a:sym typeface="Arial"/>
              </a:rPr>
              <a:t>the</a:t>
            </a:r>
            <a:r>
              <a:rPr lang="es-ES" sz="1000" dirty="0">
                <a:solidFill>
                  <a:schemeClr val="lt1"/>
                </a:solidFill>
                <a:latin typeface="Arial"/>
                <a:ea typeface="Arial"/>
                <a:cs typeface="Arial"/>
                <a:sym typeface="Arial"/>
              </a:rPr>
              <a:t> </a:t>
            </a:r>
            <a:r>
              <a:rPr lang="es-ES" sz="1000" dirty="0" err="1">
                <a:solidFill>
                  <a:schemeClr val="lt1"/>
                </a:solidFill>
                <a:latin typeface="Arial"/>
                <a:ea typeface="Arial"/>
                <a:cs typeface="Arial"/>
                <a:sym typeface="Arial"/>
              </a:rPr>
              <a:t>Submit</a:t>
            </a:r>
            <a:r>
              <a:rPr lang="es-ES" sz="1000" dirty="0">
                <a:solidFill>
                  <a:schemeClr val="lt1"/>
                </a:solidFill>
                <a:latin typeface="Arial"/>
                <a:ea typeface="Arial"/>
                <a:cs typeface="Arial"/>
                <a:sym typeface="Arial"/>
              </a:rPr>
              <a:t> </a:t>
            </a:r>
            <a:r>
              <a:rPr lang="es-ES" sz="1000" dirty="0" err="1">
                <a:solidFill>
                  <a:schemeClr val="lt1"/>
                </a:solidFill>
                <a:latin typeface="Arial"/>
                <a:ea typeface="Arial"/>
                <a:cs typeface="Arial"/>
                <a:sym typeface="Arial"/>
              </a:rPr>
              <a:t>button</a:t>
            </a:r>
            <a:endParaRPr sz="1000" dirty="0">
              <a:solidFill>
                <a:schemeClr val="lt1"/>
              </a:solidFill>
              <a:latin typeface="Arial"/>
              <a:ea typeface="Arial"/>
              <a:cs typeface="Arial"/>
              <a:sym typeface="Arial"/>
            </a:endParaRPr>
          </a:p>
        </p:txBody>
      </p:sp>
      <p:sp>
        <p:nvSpPr>
          <p:cNvPr id="600" name="Google Shape;600;p14"/>
          <p:cNvSpPr/>
          <p:nvPr/>
        </p:nvSpPr>
        <p:spPr>
          <a:xfrm>
            <a:off x="8686504" y="4537508"/>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dk1"/>
              </a:solidFill>
              <a:latin typeface="Arial"/>
              <a:ea typeface="Arial"/>
              <a:cs typeface="Arial"/>
              <a:sym typeface="Arial"/>
            </a:endParaRPr>
          </a:p>
        </p:txBody>
      </p:sp>
      <p:sp>
        <p:nvSpPr>
          <p:cNvPr id="601" name="Google Shape;601;p14"/>
          <p:cNvSpPr/>
          <p:nvPr/>
        </p:nvSpPr>
        <p:spPr>
          <a:xfrm>
            <a:off x="8209454" y="4532872"/>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dk1"/>
              </a:solidFill>
              <a:latin typeface="Arial"/>
              <a:ea typeface="Arial"/>
              <a:cs typeface="Arial"/>
              <a:sym typeface="Arial"/>
            </a:endParaRPr>
          </a:p>
        </p:txBody>
      </p:sp>
      <p:sp>
        <p:nvSpPr>
          <p:cNvPr id="602" name="Google Shape;602;p14"/>
          <p:cNvSpPr/>
          <p:nvPr/>
        </p:nvSpPr>
        <p:spPr>
          <a:xfrm>
            <a:off x="7670843" y="4542785"/>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dk1"/>
              </a:solidFill>
              <a:latin typeface="Arial"/>
              <a:ea typeface="Arial"/>
              <a:cs typeface="Arial"/>
              <a:sym typeface="Arial"/>
            </a:endParaRPr>
          </a:p>
        </p:txBody>
      </p:sp>
      <p:sp>
        <p:nvSpPr>
          <p:cNvPr id="603" name="Google Shape;603;p14"/>
          <p:cNvSpPr/>
          <p:nvPr/>
        </p:nvSpPr>
        <p:spPr>
          <a:xfrm>
            <a:off x="7166455" y="4534184"/>
            <a:ext cx="311821" cy="170663"/>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dk1"/>
              </a:solidFill>
              <a:latin typeface="Arial"/>
              <a:ea typeface="Arial"/>
              <a:cs typeface="Arial"/>
              <a:sym typeface="Arial"/>
            </a:endParaRPr>
          </a:p>
        </p:txBody>
      </p:sp>
      <p:sp>
        <p:nvSpPr>
          <p:cNvPr id="604" name="Google Shape;604;p14"/>
          <p:cNvSpPr/>
          <p:nvPr/>
        </p:nvSpPr>
        <p:spPr>
          <a:xfrm>
            <a:off x="7143654" y="4226301"/>
            <a:ext cx="344174" cy="181356"/>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a:solidFill>
                <a:schemeClr val="dk1"/>
              </a:solidFill>
              <a:latin typeface="Arial"/>
              <a:ea typeface="Arial"/>
              <a:cs typeface="Arial"/>
              <a:sym typeface="Arial"/>
            </a:endParaRPr>
          </a:p>
        </p:txBody>
      </p:sp>
      <p:sp>
        <p:nvSpPr>
          <p:cNvPr id="605" name="Google Shape;605;p14"/>
          <p:cNvSpPr/>
          <p:nvPr/>
        </p:nvSpPr>
        <p:spPr>
          <a:xfrm>
            <a:off x="7617784" y="4249247"/>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a:solidFill>
                <a:schemeClr val="dk1"/>
              </a:solidFill>
              <a:latin typeface="Arial"/>
              <a:ea typeface="Arial"/>
              <a:cs typeface="Arial"/>
              <a:sym typeface="Arial"/>
            </a:endParaRPr>
          </a:p>
        </p:txBody>
      </p:sp>
      <p:sp>
        <p:nvSpPr>
          <p:cNvPr id="606" name="Google Shape;606;p14"/>
          <p:cNvSpPr/>
          <p:nvPr/>
        </p:nvSpPr>
        <p:spPr>
          <a:xfrm>
            <a:off x="8124608" y="4224270"/>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a:solidFill>
                <a:schemeClr val="dk1"/>
              </a:solidFill>
              <a:latin typeface="Arial"/>
              <a:ea typeface="Arial"/>
              <a:cs typeface="Arial"/>
              <a:sym typeface="Arial"/>
            </a:endParaRPr>
          </a:p>
        </p:txBody>
      </p:sp>
      <p:sp>
        <p:nvSpPr>
          <p:cNvPr id="607" name="Google Shape;607;p14"/>
          <p:cNvSpPr/>
          <p:nvPr/>
        </p:nvSpPr>
        <p:spPr>
          <a:xfrm>
            <a:off x="8623241" y="4237288"/>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a:solidFill>
                <a:schemeClr val="dk1"/>
              </a:solidFill>
              <a:latin typeface="Arial"/>
              <a:ea typeface="Arial"/>
              <a:cs typeface="Arial"/>
              <a:sym typeface="Arial"/>
            </a:endParaRPr>
          </a:p>
        </p:txBody>
      </p:sp>
      <p:sp>
        <p:nvSpPr>
          <p:cNvPr id="608" name="Google Shape;60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ES" sz="1200">
                <a:solidFill>
                  <a:srgbClr val="888888"/>
                </a:solidFill>
                <a:latin typeface="Arial"/>
                <a:ea typeface="Arial"/>
                <a:cs typeface="Arial"/>
                <a:sym typeface="Arial"/>
              </a:rPr>
              <a:t>10</a:t>
            </a:fld>
            <a:endParaRPr sz="1200">
              <a:solidFill>
                <a:srgbClr val="888888"/>
              </a:solidFill>
              <a:latin typeface="Arial"/>
              <a:ea typeface="Arial"/>
              <a:cs typeface="Arial"/>
              <a:sym typeface="Arial"/>
            </a:endParaRPr>
          </a:p>
        </p:txBody>
      </p:sp>
      <p:sp>
        <p:nvSpPr>
          <p:cNvPr id="609" name="Google Shape;609;p14"/>
          <p:cNvSpPr txBox="1"/>
          <p:nvPr/>
        </p:nvSpPr>
        <p:spPr>
          <a:xfrm>
            <a:off x="5764408" y="3899418"/>
            <a:ext cx="12362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Summary:</a:t>
            </a:r>
            <a:endParaRPr/>
          </a:p>
        </p:txBody>
      </p:sp>
      <p:sp>
        <p:nvSpPr>
          <p:cNvPr id="610" name="Google Shape;610;p14"/>
          <p:cNvSpPr/>
          <p:nvPr/>
        </p:nvSpPr>
        <p:spPr>
          <a:xfrm>
            <a:off x="2409665" y="1686686"/>
            <a:ext cx="957133" cy="243479"/>
          </a:xfrm>
          <a:prstGeom prst="rect">
            <a:avLst/>
          </a:prstGeom>
          <a:solidFill>
            <a:srgbClr val="D8D8D8"/>
          </a:solidFill>
          <a:ln w="44450" cap="flat" cmpd="sng">
            <a:solidFill>
              <a:srgbClr val="16165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00"/>
              <a:buFont typeface="Times New Roman"/>
              <a:buNone/>
            </a:pPr>
            <a:r>
              <a:rPr lang="es-ES" sz="700" b="0" i="0" u="none" strike="noStrike" cap="none" dirty="0" err="1">
                <a:solidFill>
                  <a:schemeClr val="dk1"/>
                </a:solidFill>
                <a:latin typeface="Arial"/>
                <a:ea typeface="Arial"/>
                <a:cs typeface="Arial"/>
                <a:sym typeface="Arial"/>
              </a:rPr>
              <a:t>Worker</a:t>
            </a:r>
            <a:r>
              <a:rPr lang="es-ES" sz="700" b="0" i="0" u="none" strike="noStrike" cap="none" dirty="0">
                <a:solidFill>
                  <a:schemeClr val="dk1"/>
                </a:solidFill>
                <a:latin typeface="Arial"/>
                <a:ea typeface="Arial"/>
                <a:cs typeface="Arial"/>
                <a:sym typeface="Arial"/>
              </a:rPr>
              <a:t> 1 –</a:t>
            </a:r>
            <a:r>
              <a:rPr lang="es-ES" sz="700" b="0" i="0" u="none" strike="noStrike" cap="none" dirty="0" err="1">
                <a:solidFill>
                  <a:schemeClr val="dk1"/>
                </a:solidFill>
                <a:latin typeface="Arial"/>
                <a:ea typeface="Arial"/>
                <a:cs typeface="Arial"/>
                <a:sym typeface="Arial"/>
              </a:rPr>
              <a:t>Group</a:t>
            </a:r>
            <a:r>
              <a:rPr lang="es-ES" sz="700" b="0" i="0" u="none" strike="noStrike" cap="none" dirty="0">
                <a:solidFill>
                  <a:schemeClr val="dk1"/>
                </a:solidFill>
                <a:latin typeface="Arial"/>
                <a:ea typeface="Arial"/>
                <a:cs typeface="Arial"/>
                <a:sym typeface="Arial"/>
              </a:rPr>
              <a:t> 1</a:t>
            </a:r>
            <a:endParaRPr dirty="0"/>
          </a:p>
        </p:txBody>
      </p:sp>
      <p:sp>
        <p:nvSpPr>
          <p:cNvPr id="611" name="Google Shape;611;p14"/>
          <p:cNvSpPr/>
          <p:nvPr/>
        </p:nvSpPr>
        <p:spPr>
          <a:xfrm>
            <a:off x="3424085" y="1712935"/>
            <a:ext cx="897120" cy="234527"/>
          </a:xfrm>
          <a:prstGeom prst="rect">
            <a:avLst/>
          </a:prstGeom>
          <a:solidFill>
            <a:srgbClr val="D8D8D8"/>
          </a:solidFill>
          <a:ln w="44450" cap="flat" cmpd="sng">
            <a:solidFill>
              <a:srgbClr val="16165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00"/>
              <a:buFont typeface="Times New Roman"/>
              <a:buNone/>
            </a:pPr>
            <a:r>
              <a:rPr lang="es-ES" sz="700" b="0" i="0" u="none" strike="noStrike" cap="none">
                <a:solidFill>
                  <a:schemeClr val="dk1"/>
                </a:solidFill>
                <a:latin typeface="Arial"/>
                <a:ea typeface="Arial"/>
                <a:cs typeface="Arial"/>
                <a:sym typeface="Arial"/>
              </a:rPr>
              <a:t>Period </a:t>
            </a:r>
            <a:r>
              <a:rPr lang="es-ES" sz="1000">
                <a:solidFill>
                  <a:srgbClr val="FF0000"/>
                </a:solidFill>
                <a:latin typeface="Arial"/>
                <a:ea typeface="Arial"/>
                <a:cs typeface="Arial"/>
                <a:sym typeface="Arial"/>
              </a:rPr>
              <a:t>1</a:t>
            </a:r>
            <a:r>
              <a:rPr lang="es-ES" sz="700">
                <a:solidFill>
                  <a:schemeClr val="dk1"/>
                </a:solidFill>
                <a:latin typeface="Arial"/>
                <a:ea typeface="Arial"/>
                <a:cs typeface="Arial"/>
                <a:sym typeface="Arial"/>
              </a:rPr>
              <a:t> of  </a:t>
            </a:r>
            <a:r>
              <a:rPr lang="es-ES" sz="700" b="0" i="0" u="none" strike="noStrike" cap="none">
                <a:solidFill>
                  <a:schemeClr val="dk1"/>
                </a:solidFill>
                <a:latin typeface="Arial"/>
                <a:ea typeface="Arial"/>
                <a:cs typeface="Arial"/>
                <a:sym typeface="Arial"/>
              </a:rPr>
              <a:t>4</a:t>
            </a:r>
            <a:endParaRPr/>
          </a:p>
        </p:txBody>
      </p:sp>
      <p:sp>
        <p:nvSpPr>
          <p:cNvPr id="612" name="Google Shape;612;p14"/>
          <p:cNvSpPr txBox="1"/>
          <p:nvPr/>
        </p:nvSpPr>
        <p:spPr>
          <a:xfrm>
            <a:off x="7068128" y="6260351"/>
            <a:ext cx="1727200" cy="707886"/>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Your decision summary</a:t>
            </a:r>
            <a:endParaRPr sz="1800">
              <a:solidFill>
                <a:schemeClr val="dk1"/>
              </a:solidFill>
              <a:latin typeface="Arial"/>
              <a:ea typeface="Arial"/>
              <a:cs typeface="Arial"/>
              <a:sym typeface="Arial"/>
            </a:endParaRPr>
          </a:p>
        </p:txBody>
      </p:sp>
      <p:sp>
        <p:nvSpPr>
          <p:cNvPr id="613" name="Google Shape;613;p14"/>
          <p:cNvSpPr txBox="1"/>
          <p:nvPr/>
        </p:nvSpPr>
        <p:spPr>
          <a:xfrm>
            <a:off x="66783" y="2040077"/>
            <a:ext cx="791136" cy="707886"/>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Instructions</a:t>
            </a:r>
            <a:endParaRPr sz="1200">
              <a:solidFill>
                <a:schemeClr val="dk1"/>
              </a:solidFill>
              <a:latin typeface="Arial"/>
              <a:ea typeface="Arial"/>
              <a:cs typeface="Arial"/>
              <a:sym typeface="Arial"/>
            </a:endParaRPr>
          </a:p>
        </p:txBody>
      </p:sp>
      <p:sp>
        <p:nvSpPr>
          <p:cNvPr id="614" name="Google Shape;614;p14"/>
          <p:cNvSpPr txBox="1"/>
          <p:nvPr/>
        </p:nvSpPr>
        <p:spPr>
          <a:xfrm>
            <a:off x="3187869" y="1115285"/>
            <a:ext cx="947790" cy="400110"/>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Period</a:t>
            </a:r>
            <a:endParaRPr sz="1800">
              <a:solidFill>
                <a:schemeClr val="dk1"/>
              </a:solidFill>
              <a:latin typeface="Arial"/>
              <a:ea typeface="Arial"/>
              <a:cs typeface="Arial"/>
              <a:sym typeface="Arial"/>
            </a:endParaRPr>
          </a:p>
        </p:txBody>
      </p:sp>
      <p:sp>
        <p:nvSpPr>
          <p:cNvPr id="615" name="Google Shape;615;p14"/>
          <p:cNvSpPr txBox="1"/>
          <p:nvPr/>
        </p:nvSpPr>
        <p:spPr>
          <a:xfrm>
            <a:off x="4257145" y="1097607"/>
            <a:ext cx="947790" cy="553998"/>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Timer: </a:t>
            </a:r>
            <a:r>
              <a:rPr lang="es-ES" sz="1000">
                <a:solidFill>
                  <a:schemeClr val="dk1"/>
                </a:solidFill>
                <a:latin typeface="Garamond"/>
                <a:ea typeface="Garamond"/>
                <a:cs typeface="Garamond"/>
                <a:sym typeface="Garamond"/>
              </a:rPr>
              <a:t>mm: ss</a:t>
            </a:r>
            <a:endParaRPr sz="1000">
              <a:solidFill>
                <a:schemeClr val="dk1"/>
              </a:solidFill>
              <a:latin typeface="Arial"/>
              <a:ea typeface="Arial"/>
              <a:cs typeface="Arial"/>
              <a:sym typeface="Arial"/>
            </a:endParaRPr>
          </a:p>
        </p:txBody>
      </p:sp>
      <p:sp>
        <p:nvSpPr>
          <p:cNvPr id="616" name="Google Shape;616;p14"/>
          <p:cNvSpPr txBox="1"/>
          <p:nvPr/>
        </p:nvSpPr>
        <p:spPr>
          <a:xfrm>
            <a:off x="6996924" y="3949280"/>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a:solidFill>
                  <a:schemeClr val="lt1"/>
                </a:solidFill>
                <a:latin typeface="Arial"/>
                <a:ea typeface="Arial"/>
                <a:cs typeface="Arial"/>
                <a:sym typeface="Arial"/>
              </a:rPr>
              <a:t>Round 1</a:t>
            </a:r>
            <a:endParaRPr/>
          </a:p>
        </p:txBody>
      </p:sp>
      <p:sp>
        <p:nvSpPr>
          <p:cNvPr id="617" name="Google Shape;617;p14"/>
          <p:cNvSpPr txBox="1"/>
          <p:nvPr/>
        </p:nvSpPr>
        <p:spPr>
          <a:xfrm>
            <a:off x="7478277" y="3940725"/>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a:solidFill>
                  <a:schemeClr val="lt1"/>
                </a:solidFill>
                <a:latin typeface="Arial"/>
                <a:ea typeface="Arial"/>
                <a:cs typeface="Arial"/>
                <a:sym typeface="Arial"/>
              </a:rPr>
              <a:t>Round 2</a:t>
            </a:r>
            <a:endParaRPr/>
          </a:p>
        </p:txBody>
      </p:sp>
      <p:sp>
        <p:nvSpPr>
          <p:cNvPr id="618" name="Google Shape;618;p14"/>
          <p:cNvSpPr txBox="1"/>
          <p:nvPr/>
        </p:nvSpPr>
        <p:spPr>
          <a:xfrm>
            <a:off x="7937034" y="3947135"/>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a:solidFill>
                  <a:schemeClr val="lt1"/>
                </a:solidFill>
                <a:latin typeface="Arial"/>
                <a:ea typeface="Arial"/>
                <a:cs typeface="Arial"/>
                <a:sym typeface="Arial"/>
              </a:rPr>
              <a:t>Round 3</a:t>
            </a:r>
            <a:endParaRPr/>
          </a:p>
        </p:txBody>
      </p:sp>
      <p:sp>
        <p:nvSpPr>
          <p:cNvPr id="619" name="Google Shape;619;p14"/>
          <p:cNvSpPr txBox="1"/>
          <p:nvPr/>
        </p:nvSpPr>
        <p:spPr>
          <a:xfrm>
            <a:off x="8478722" y="3960314"/>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a:solidFill>
                  <a:schemeClr val="lt1"/>
                </a:solidFill>
                <a:latin typeface="Arial"/>
                <a:ea typeface="Arial"/>
                <a:cs typeface="Arial"/>
                <a:sym typeface="Arial"/>
              </a:rPr>
              <a:t>Round 4</a:t>
            </a:r>
            <a:endParaRPr/>
          </a:p>
        </p:txBody>
      </p:sp>
      <p:sp>
        <p:nvSpPr>
          <p:cNvPr id="620" name="Google Shape;620;p14"/>
          <p:cNvSpPr txBox="1"/>
          <p:nvPr/>
        </p:nvSpPr>
        <p:spPr>
          <a:xfrm>
            <a:off x="5631931" y="4209957"/>
            <a:ext cx="1505667" cy="215444"/>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a:solidFill>
                  <a:schemeClr val="lt1"/>
                </a:solidFill>
                <a:latin typeface="Arial"/>
                <a:ea typeface="Arial"/>
                <a:cs typeface="Arial"/>
                <a:sym typeface="Arial"/>
              </a:rPr>
              <a:t>Your alternative letter</a:t>
            </a:r>
            <a:endParaRPr sz="800">
              <a:solidFill>
                <a:schemeClr val="lt1"/>
              </a:solidFill>
              <a:latin typeface="Arial"/>
              <a:ea typeface="Arial"/>
              <a:cs typeface="Arial"/>
              <a:sym typeface="Arial"/>
            </a:endParaRPr>
          </a:p>
        </p:txBody>
      </p:sp>
      <p:sp>
        <p:nvSpPr>
          <p:cNvPr id="621" name="Google Shape;621;p14"/>
          <p:cNvSpPr txBox="1"/>
          <p:nvPr/>
        </p:nvSpPr>
        <p:spPr>
          <a:xfrm>
            <a:off x="5663062" y="4481250"/>
            <a:ext cx="1616322" cy="215403"/>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dirty="0">
                <a:solidFill>
                  <a:schemeClr val="lt1"/>
                </a:solidFill>
                <a:latin typeface="Arial"/>
                <a:ea typeface="Arial"/>
                <a:cs typeface="Arial"/>
                <a:sym typeface="Arial"/>
              </a:rPr>
              <a:t>The </a:t>
            </a:r>
            <a:r>
              <a:rPr lang="es-ES" sz="800" dirty="0">
                <a:solidFill>
                  <a:schemeClr val="lt1"/>
                </a:solidFill>
              </a:rPr>
              <a:t>Price </a:t>
            </a:r>
            <a:r>
              <a:rPr lang="es-ES" sz="800" dirty="0">
                <a:solidFill>
                  <a:schemeClr val="lt1"/>
                </a:solidFill>
                <a:latin typeface="Arial"/>
                <a:ea typeface="Arial"/>
                <a:cs typeface="Arial"/>
                <a:sym typeface="Arial"/>
              </a:rPr>
              <a:t>of </a:t>
            </a:r>
            <a:r>
              <a:rPr lang="es-ES" sz="800" dirty="0" err="1">
                <a:solidFill>
                  <a:schemeClr val="lt1"/>
                </a:solidFill>
                <a:latin typeface="Arial"/>
                <a:ea typeface="Arial"/>
                <a:cs typeface="Arial"/>
                <a:sym typeface="Arial"/>
              </a:rPr>
              <a:t>your</a:t>
            </a:r>
            <a:r>
              <a:rPr lang="es-ES" sz="800" dirty="0">
                <a:solidFill>
                  <a:schemeClr val="lt1"/>
                </a:solidFill>
                <a:latin typeface="Arial"/>
                <a:ea typeface="Arial"/>
                <a:cs typeface="Arial"/>
                <a:sym typeface="Arial"/>
              </a:rPr>
              <a:t> alternative</a:t>
            </a:r>
            <a:endParaRPr dirty="0"/>
          </a:p>
        </p:txBody>
      </p:sp>
      <p:sp>
        <p:nvSpPr>
          <p:cNvPr id="622" name="Google Shape;622;p14"/>
          <p:cNvSpPr txBox="1"/>
          <p:nvPr/>
        </p:nvSpPr>
        <p:spPr>
          <a:xfrm>
            <a:off x="1887914" y="1050495"/>
            <a:ext cx="1287410" cy="615553"/>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dirty="0" err="1">
                <a:solidFill>
                  <a:schemeClr val="dk1"/>
                </a:solidFill>
                <a:latin typeface="Garamond"/>
                <a:ea typeface="Garamond"/>
                <a:cs typeface="Garamond"/>
                <a:sym typeface="Garamond"/>
              </a:rPr>
              <a:t>Your</a:t>
            </a:r>
            <a:r>
              <a:rPr lang="es-ES" sz="2000" dirty="0">
                <a:solidFill>
                  <a:schemeClr val="dk1"/>
                </a:solidFill>
                <a:latin typeface="Garamond"/>
                <a:ea typeface="Garamond"/>
                <a:cs typeface="Garamond"/>
                <a:sym typeface="Garamond"/>
              </a:rPr>
              <a:t> role</a:t>
            </a:r>
            <a:endParaRPr dirty="0"/>
          </a:p>
          <a:p>
            <a:pPr marL="0" marR="0" lvl="0" indent="0" algn="ctr" rtl="0">
              <a:spcBef>
                <a:spcPts val="0"/>
              </a:spcBef>
              <a:spcAft>
                <a:spcPts val="0"/>
              </a:spcAft>
              <a:buNone/>
            </a:pPr>
            <a:r>
              <a:rPr lang="es-ES" sz="1400" dirty="0" err="1">
                <a:solidFill>
                  <a:schemeClr val="dk1"/>
                </a:solidFill>
                <a:latin typeface="Garamond"/>
                <a:ea typeface="Garamond"/>
                <a:cs typeface="Garamond"/>
                <a:sym typeface="Garamond"/>
              </a:rPr>
              <a:t>Label</a:t>
            </a:r>
            <a:r>
              <a:rPr lang="es-ES" sz="1400" dirty="0">
                <a:solidFill>
                  <a:schemeClr val="dk1"/>
                </a:solidFill>
                <a:latin typeface="Garamond"/>
                <a:ea typeface="Garamond"/>
                <a:cs typeface="Garamond"/>
                <a:sym typeface="Garamond"/>
              </a:rPr>
              <a:t> &amp; </a:t>
            </a:r>
            <a:r>
              <a:rPr lang="es-ES" sz="1400" dirty="0" err="1">
                <a:solidFill>
                  <a:schemeClr val="dk1"/>
                </a:solidFill>
                <a:latin typeface="Garamond"/>
                <a:ea typeface="Garamond"/>
                <a:cs typeface="Garamond"/>
                <a:sym typeface="Garamond"/>
              </a:rPr>
              <a:t>Group</a:t>
            </a:r>
            <a:endParaRPr sz="1200" dirty="0">
              <a:solidFill>
                <a:schemeClr val="dk1"/>
              </a:solidFill>
              <a:latin typeface="Arial"/>
              <a:ea typeface="Arial"/>
              <a:cs typeface="Arial"/>
              <a:sym typeface="Arial"/>
            </a:endParaRPr>
          </a:p>
        </p:txBody>
      </p:sp>
      <p:sp>
        <p:nvSpPr>
          <p:cNvPr id="623" name="Google Shape;623;p14"/>
          <p:cNvSpPr/>
          <p:nvPr/>
        </p:nvSpPr>
        <p:spPr>
          <a:xfrm>
            <a:off x="867335" y="2040077"/>
            <a:ext cx="4651554" cy="3827904"/>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624" name="Google Shape;624;p14"/>
          <p:cNvSpPr/>
          <p:nvPr/>
        </p:nvSpPr>
        <p:spPr>
          <a:xfrm>
            <a:off x="5654165" y="3648977"/>
            <a:ext cx="3470887" cy="2288778"/>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cxnSp>
        <p:nvCxnSpPr>
          <p:cNvPr id="625" name="Google Shape;625;p14"/>
          <p:cNvCxnSpPr/>
          <p:nvPr/>
        </p:nvCxnSpPr>
        <p:spPr>
          <a:xfrm>
            <a:off x="2115828" y="1711813"/>
            <a:ext cx="340274" cy="127273"/>
          </a:xfrm>
          <a:prstGeom prst="straightConnector1">
            <a:avLst/>
          </a:prstGeom>
          <a:solidFill>
            <a:srgbClr val="00B8FF"/>
          </a:solidFill>
          <a:ln w="9525" cap="flat" cmpd="sng">
            <a:solidFill>
              <a:schemeClr val="dk1"/>
            </a:solidFill>
            <a:prstDash val="solid"/>
            <a:round/>
            <a:headEnd type="none" w="sm" len="sm"/>
            <a:tailEnd type="triangle" w="med" len="med"/>
          </a:ln>
        </p:spPr>
      </p:cxnSp>
      <p:cxnSp>
        <p:nvCxnSpPr>
          <p:cNvPr id="626" name="Google Shape;626;p14"/>
          <p:cNvCxnSpPr/>
          <p:nvPr/>
        </p:nvCxnSpPr>
        <p:spPr>
          <a:xfrm>
            <a:off x="3430337" y="1531156"/>
            <a:ext cx="340274" cy="127273"/>
          </a:xfrm>
          <a:prstGeom prst="straightConnector1">
            <a:avLst/>
          </a:prstGeom>
          <a:solidFill>
            <a:srgbClr val="00B8FF"/>
          </a:solidFill>
          <a:ln w="9525" cap="flat" cmpd="sng">
            <a:solidFill>
              <a:schemeClr val="dk1"/>
            </a:solidFill>
            <a:prstDash val="solid"/>
            <a:round/>
            <a:headEnd type="none" w="sm" len="sm"/>
            <a:tailEnd type="triangle" w="med" len="med"/>
          </a:ln>
        </p:spPr>
      </p:cxnSp>
      <p:cxnSp>
        <p:nvCxnSpPr>
          <p:cNvPr id="627" name="Google Shape;627;p14"/>
          <p:cNvCxnSpPr/>
          <p:nvPr/>
        </p:nvCxnSpPr>
        <p:spPr>
          <a:xfrm>
            <a:off x="4402370" y="1512271"/>
            <a:ext cx="340274" cy="127273"/>
          </a:xfrm>
          <a:prstGeom prst="straightConnector1">
            <a:avLst/>
          </a:prstGeom>
          <a:solidFill>
            <a:srgbClr val="00B8FF"/>
          </a:solidFill>
          <a:ln w="9525" cap="flat" cmpd="sng">
            <a:solidFill>
              <a:schemeClr val="dk1"/>
            </a:solidFill>
            <a:prstDash val="solid"/>
            <a:round/>
            <a:headEnd type="none" w="sm" len="sm"/>
            <a:tailEnd type="triangle" w="med" len="med"/>
          </a:ln>
        </p:spPr>
      </p:cxnSp>
      <p:cxnSp>
        <p:nvCxnSpPr>
          <p:cNvPr id="628" name="Google Shape;628;p14"/>
          <p:cNvCxnSpPr/>
          <p:nvPr/>
        </p:nvCxnSpPr>
        <p:spPr>
          <a:xfrm>
            <a:off x="352216" y="2816047"/>
            <a:ext cx="340274" cy="127273"/>
          </a:xfrm>
          <a:prstGeom prst="straightConnector1">
            <a:avLst/>
          </a:prstGeom>
          <a:solidFill>
            <a:srgbClr val="00B8FF"/>
          </a:solidFill>
          <a:ln w="9525" cap="flat" cmpd="sng">
            <a:solidFill>
              <a:schemeClr val="dk1"/>
            </a:solidFill>
            <a:prstDash val="solid"/>
            <a:round/>
            <a:headEnd type="none" w="sm" len="sm"/>
            <a:tailEnd type="triangle" w="med" len="med"/>
          </a:ln>
        </p:spPr>
      </p:cxnSp>
      <p:sp>
        <p:nvSpPr>
          <p:cNvPr id="629" name="Google Shape;629;p14"/>
          <p:cNvSpPr/>
          <p:nvPr/>
        </p:nvSpPr>
        <p:spPr>
          <a:xfrm>
            <a:off x="4729764" y="5397049"/>
            <a:ext cx="750526" cy="197680"/>
          </a:xfrm>
          <a:prstGeom prst="roundRect">
            <a:avLst>
              <a:gd name="adj" fmla="val 16667"/>
            </a:avLst>
          </a:prstGeom>
          <a:solidFill>
            <a:srgbClr val="00B8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Times New Roman"/>
              <a:buNone/>
            </a:pPr>
            <a:r>
              <a:rPr lang="es-ES" sz="1000" b="0" i="0" u="none" strike="noStrike" cap="none">
                <a:solidFill>
                  <a:schemeClr val="lt1"/>
                </a:solidFill>
                <a:latin typeface="Arial"/>
                <a:ea typeface="Arial"/>
                <a:cs typeface="Arial"/>
                <a:sym typeface="Arial"/>
              </a:rPr>
              <a:t>SUBMIT</a:t>
            </a:r>
            <a:endParaRPr/>
          </a:p>
        </p:txBody>
      </p:sp>
      <p:sp>
        <p:nvSpPr>
          <p:cNvPr id="630" name="Google Shape;630;p14"/>
          <p:cNvSpPr txBox="1"/>
          <p:nvPr/>
        </p:nvSpPr>
        <p:spPr>
          <a:xfrm>
            <a:off x="4299182" y="6331365"/>
            <a:ext cx="1250945" cy="400110"/>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Submit</a:t>
            </a:r>
            <a:endParaRPr sz="1200">
              <a:solidFill>
                <a:schemeClr val="dk1"/>
              </a:solidFill>
              <a:latin typeface="Arial"/>
              <a:ea typeface="Arial"/>
              <a:cs typeface="Arial"/>
              <a:sym typeface="Arial"/>
            </a:endParaRPr>
          </a:p>
        </p:txBody>
      </p:sp>
      <p:cxnSp>
        <p:nvCxnSpPr>
          <p:cNvPr id="631" name="Google Shape;631;p14"/>
          <p:cNvCxnSpPr/>
          <p:nvPr/>
        </p:nvCxnSpPr>
        <p:spPr>
          <a:xfrm rot="10800000">
            <a:off x="2104755" y="5433279"/>
            <a:ext cx="0" cy="528362"/>
          </a:xfrm>
          <a:prstGeom prst="straightConnector1">
            <a:avLst/>
          </a:prstGeom>
          <a:solidFill>
            <a:srgbClr val="00B8FF"/>
          </a:solidFill>
          <a:ln w="9525" cap="flat" cmpd="sng">
            <a:solidFill>
              <a:schemeClr val="dk1"/>
            </a:solidFill>
            <a:prstDash val="solid"/>
            <a:round/>
            <a:headEnd type="none" w="sm" len="sm"/>
            <a:tailEnd type="triangle" w="med" len="med"/>
          </a:ln>
        </p:spPr>
      </p:cxnSp>
      <p:pic>
        <p:nvPicPr>
          <p:cNvPr id="632" name="Google Shape;632;p14"/>
          <p:cNvPicPr preferRelativeResize="0"/>
          <p:nvPr/>
        </p:nvPicPr>
        <p:blipFill rotWithShape="1">
          <a:blip r:embed="rId4">
            <a:alphaModFix/>
          </a:blip>
          <a:srcRect/>
          <a:stretch/>
        </p:blipFill>
        <p:spPr>
          <a:xfrm>
            <a:off x="5061899" y="1733047"/>
            <a:ext cx="172934" cy="172934"/>
          </a:xfrm>
          <a:prstGeom prst="rect">
            <a:avLst/>
          </a:prstGeom>
          <a:noFill/>
          <a:ln>
            <a:noFill/>
          </a:ln>
        </p:spPr>
      </p:pic>
      <p:sp>
        <p:nvSpPr>
          <p:cNvPr id="633" name="Google Shape;633;p14"/>
          <p:cNvSpPr txBox="1"/>
          <p:nvPr/>
        </p:nvSpPr>
        <p:spPr>
          <a:xfrm>
            <a:off x="7090608" y="895874"/>
            <a:ext cx="2034444" cy="707886"/>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Screen for chatting</a:t>
            </a:r>
            <a:endParaRPr sz="1200">
              <a:solidFill>
                <a:schemeClr val="dk1"/>
              </a:solidFill>
              <a:latin typeface="Arial"/>
              <a:ea typeface="Arial"/>
              <a:cs typeface="Arial"/>
              <a:sym typeface="Arial"/>
            </a:endParaRPr>
          </a:p>
        </p:txBody>
      </p:sp>
      <p:cxnSp>
        <p:nvCxnSpPr>
          <p:cNvPr id="634" name="Google Shape;634;p14"/>
          <p:cNvCxnSpPr/>
          <p:nvPr/>
        </p:nvCxnSpPr>
        <p:spPr>
          <a:xfrm flipH="1">
            <a:off x="7000644" y="1421776"/>
            <a:ext cx="273590" cy="415168"/>
          </a:xfrm>
          <a:prstGeom prst="straightConnector1">
            <a:avLst/>
          </a:prstGeom>
          <a:solidFill>
            <a:srgbClr val="00B8FF"/>
          </a:solidFill>
          <a:ln w="9525" cap="flat" cmpd="sng">
            <a:solidFill>
              <a:schemeClr val="dk1"/>
            </a:solidFill>
            <a:prstDash val="solid"/>
            <a:round/>
            <a:headEnd type="none" w="sm" len="sm"/>
            <a:tailEnd type="triangle" w="med" len="med"/>
          </a:ln>
        </p:spPr>
      </p:cxnSp>
      <p:sp>
        <p:nvSpPr>
          <p:cNvPr id="635" name="Google Shape;635;p14"/>
          <p:cNvSpPr txBox="1"/>
          <p:nvPr/>
        </p:nvSpPr>
        <p:spPr>
          <a:xfrm>
            <a:off x="457200" y="349250"/>
            <a:ext cx="8531595" cy="488950"/>
          </a:xfrm>
          <a:prstGeom prst="rect">
            <a:avLst/>
          </a:prstGeom>
          <a:noFill/>
          <a:ln>
            <a:noFill/>
          </a:ln>
        </p:spPr>
        <p:txBody>
          <a:bodyPr spcFirstLastPara="1" wrap="square" lIns="90000" tIns="46800" rIns="90000" bIns="46800" anchor="ctr" anchorCtr="0">
            <a:noAutofit/>
          </a:bodyPr>
          <a:lstStyle/>
          <a:p>
            <a:pPr algn="ctr"/>
            <a:r>
              <a:rPr lang="es-ES" sz="3200" b="1" dirty="0" err="1">
                <a:solidFill>
                  <a:srgbClr val="00007D"/>
                </a:solidFill>
                <a:latin typeface="Garamond"/>
                <a:ea typeface="Garamond"/>
                <a:cs typeface="Garamond"/>
                <a:sym typeface="Garamond"/>
              </a:rPr>
              <a:t>Instructions</a:t>
            </a:r>
            <a:r>
              <a:rPr lang="es-ES" sz="3200" b="1" dirty="0">
                <a:solidFill>
                  <a:srgbClr val="00007D"/>
                </a:solidFill>
                <a:latin typeface="Garamond"/>
                <a:ea typeface="Garamond"/>
                <a:cs typeface="Garamond"/>
                <a:sym typeface="Garamond"/>
              </a:rPr>
              <a:t>:</a:t>
            </a:r>
            <a:r>
              <a:rPr lang="es-ES" sz="3200" dirty="0">
                <a:ea typeface="Garamond"/>
              </a:rPr>
              <a:t> </a:t>
            </a:r>
            <a:r>
              <a:rPr lang="es-ES" sz="3200" b="1" dirty="0" err="1">
                <a:solidFill>
                  <a:srgbClr val="00007D"/>
                </a:solidFill>
                <a:latin typeface="Garamond"/>
                <a:ea typeface="Garamond"/>
                <a:cs typeface="Garamond"/>
                <a:sym typeface="Garamond"/>
              </a:rPr>
              <a:t>Negotiation</a:t>
            </a:r>
            <a:r>
              <a:rPr lang="es-ES" sz="3200" b="1" dirty="0">
                <a:solidFill>
                  <a:srgbClr val="00007D"/>
                </a:solidFill>
                <a:latin typeface="Garamond"/>
                <a:ea typeface="Garamond"/>
                <a:cs typeface="Garamond"/>
                <a:sym typeface="Garamond"/>
              </a:rPr>
              <a:t> </a:t>
            </a:r>
            <a:r>
              <a:rPr lang="es-ES" sz="3200" b="1" dirty="0" err="1">
                <a:solidFill>
                  <a:srgbClr val="00007D"/>
                </a:solidFill>
                <a:latin typeface="Garamond"/>
                <a:ea typeface="Garamond"/>
                <a:cs typeface="Garamond"/>
                <a:sym typeface="Garamond"/>
              </a:rPr>
              <a:t>task</a:t>
            </a:r>
            <a:r>
              <a:rPr lang="es-ES" sz="3200" b="1" dirty="0">
                <a:solidFill>
                  <a:srgbClr val="00007D"/>
                </a:solidFill>
                <a:latin typeface="Garamond"/>
                <a:ea typeface="Garamond"/>
                <a:cs typeface="Garamond"/>
                <a:sym typeface="Garamond"/>
              </a:rPr>
              <a:t> (3)</a:t>
            </a:r>
            <a:endParaRPr dirty="0"/>
          </a:p>
        </p:txBody>
      </p:sp>
      <p:pic>
        <p:nvPicPr>
          <p:cNvPr id="636" name="Google Shape;636;p14"/>
          <p:cNvPicPr preferRelativeResize="0"/>
          <p:nvPr/>
        </p:nvPicPr>
        <p:blipFill rotWithShape="1">
          <a:blip r:embed="rId5">
            <a:alphaModFix/>
          </a:blip>
          <a:srcRect/>
          <a:stretch/>
        </p:blipFill>
        <p:spPr>
          <a:xfrm>
            <a:off x="4878891" y="1650863"/>
            <a:ext cx="179636" cy="274737"/>
          </a:xfrm>
          <a:prstGeom prst="rect">
            <a:avLst/>
          </a:prstGeom>
          <a:noFill/>
          <a:ln>
            <a:noFill/>
          </a:ln>
        </p:spPr>
      </p:pic>
      <p:sp>
        <p:nvSpPr>
          <p:cNvPr id="637" name="Google Shape;637;p14"/>
          <p:cNvSpPr/>
          <p:nvPr/>
        </p:nvSpPr>
        <p:spPr>
          <a:xfrm>
            <a:off x="5669442" y="1783504"/>
            <a:ext cx="3470887" cy="179472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638" name="Google Shape;638;p14"/>
          <p:cNvSpPr txBox="1"/>
          <p:nvPr/>
        </p:nvSpPr>
        <p:spPr>
          <a:xfrm>
            <a:off x="5743306" y="2077477"/>
            <a:ext cx="56676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00">
                <a:solidFill>
                  <a:schemeClr val="lt1"/>
                </a:solidFill>
                <a:latin typeface="Arial"/>
                <a:ea typeface="Arial"/>
                <a:cs typeface="Arial"/>
                <a:sym typeface="Arial"/>
              </a:rPr>
              <a:t>You:</a:t>
            </a:r>
            <a:endParaRPr sz="1000">
              <a:solidFill>
                <a:schemeClr val="lt1"/>
              </a:solidFill>
              <a:latin typeface="Arial"/>
              <a:ea typeface="Arial"/>
              <a:cs typeface="Arial"/>
              <a:sym typeface="Arial"/>
            </a:endParaRPr>
          </a:p>
        </p:txBody>
      </p:sp>
      <p:sp>
        <p:nvSpPr>
          <p:cNvPr id="639" name="Google Shape;639;p14"/>
          <p:cNvSpPr txBox="1"/>
          <p:nvPr/>
        </p:nvSpPr>
        <p:spPr>
          <a:xfrm>
            <a:off x="5712728" y="1809228"/>
            <a:ext cx="4089311"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00">
                <a:solidFill>
                  <a:schemeClr val="lt1"/>
                </a:solidFill>
                <a:latin typeface="Arial"/>
                <a:ea typeface="Arial"/>
                <a:cs typeface="Arial"/>
                <a:sym typeface="Arial"/>
              </a:rPr>
              <a:t>If you want to chat, write in the square after “you”</a:t>
            </a:r>
            <a:endParaRPr sz="1000">
              <a:solidFill>
                <a:schemeClr val="lt1"/>
              </a:solidFill>
              <a:latin typeface="Arial"/>
              <a:ea typeface="Arial"/>
              <a:cs typeface="Arial"/>
              <a:sym typeface="Arial"/>
            </a:endParaRPr>
          </a:p>
        </p:txBody>
      </p:sp>
      <p:sp>
        <p:nvSpPr>
          <p:cNvPr id="640" name="Google Shape;640;p14"/>
          <p:cNvSpPr/>
          <p:nvPr/>
        </p:nvSpPr>
        <p:spPr>
          <a:xfrm>
            <a:off x="6306303" y="2097629"/>
            <a:ext cx="2162480" cy="215322"/>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dk1"/>
              </a:solidFill>
              <a:latin typeface="Arial"/>
              <a:ea typeface="Arial"/>
              <a:cs typeface="Arial"/>
              <a:sym typeface="Arial"/>
            </a:endParaRPr>
          </a:p>
        </p:txBody>
      </p:sp>
      <p:sp>
        <p:nvSpPr>
          <p:cNvPr id="641" name="Google Shape;641;p14"/>
          <p:cNvSpPr txBox="1"/>
          <p:nvPr/>
        </p:nvSpPr>
        <p:spPr>
          <a:xfrm>
            <a:off x="5770011" y="2290798"/>
            <a:ext cx="56676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00">
                <a:solidFill>
                  <a:schemeClr val="lt1"/>
                </a:solidFill>
                <a:latin typeface="Arial"/>
                <a:ea typeface="Arial"/>
                <a:cs typeface="Arial"/>
                <a:sym typeface="Arial"/>
              </a:rPr>
              <a:t>Chat</a:t>
            </a:r>
            <a:endParaRPr sz="1000">
              <a:solidFill>
                <a:schemeClr val="lt1"/>
              </a:solidFill>
              <a:latin typeface="Arial"/>
              <a:ea typeface="Arial"/>
              <a:cs typeface="Arial"/>
              <a:sym typeface="Arial"/>
            </a:endParaRPr>
          </a:p>
        </p:txBody>
      </p:sp>
      <p:sp>
        <p:nvSpPr>
          <p:cNvPr id="642" name="Google Shape;642;p14"/>
          <p:cNvSpPr/>
          <p:nvPr/>
        </p:nvSpPr>
        <p:spPr>
          <a:xfrm>
            <a:off x="8538040" y="2103309"/>
            <a:ext cx="566767" cy="228829"/>
          </a:xfrm>
          <a:prstGeom prst="roundRect">
            <a:avLst>
              <a:gd name="adj" fmla="val 16667"/>
            </a:avLst>
          </a:prstGeom>
          <a:solidFill>
            <a:srgbClr val="00B8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Times New Roman"/>
              <a:buNone/>
            </a:pPr>
            <a:r>
              <a:rPr lang="es-ES" sz="1000" b="0" i="0" u="none" strike="noStrike" cap="none">
                <a:solidFill>
                  <a:schemeClr val="lt1"/>
                </a:solidFill>
                <a:latin typeface="Arial"/>
                <a:ea typeface="Arial"/>
                <a:cs typeface="Arial"/>
                <a:sym typeface="Arial"/>
              </a:rPr>
              <a:t>SEND</a:t>
            </a:r>
            <a:endParaRPr/>
          </a:p>
        </p:txBody>
      </p:sp>
      <p:sp>
        <p:nvSpPr>
          <p:cNvPr id="643" name="Google Shape;643;p14"/>
          <p:cNvSpPr/>
          <p:nvPr/>
        </p:nvSpPr>
        <p:spPr>
          <a:xfrm>
            <a:off x="6321814" y="2322464"/>
            <a:ext cx="2162480" cy="69629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dk1"/>
              </a:solidFill>
              <a:latin typeface="Garamond"/>
              <a:ea typeface="Garamond"/>
              <a:cs typeface="Garamond"/>
              <a:sym typeface="Garamond"/>
            </a:endParaRPr>
          </a:p>
        </p:txBody>
      </p:sp>
      <p:sp>
        <p:nvSpPr>
          <p:cNvPr id="644" name="Google Shape;644;p14"/>
          <p:cNvSpPr txBox="1"/>
          <p:nvPr/>
        </p:nvSpPr>
        <p:spPr>
          <a:xfrm>
            <a:off x="5516708" y="2487200"/>
            <a:ext cx="1467717" cy="33855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800">
                <a:solidFill>
                  <a:schemeClr val="dk1"/>
                </a:solidFill>
                <a:latin typeface="Garamond"/>
                <a:ea typeface="Garamond"/>
                <a:cs typeface="Garamond"/>
                <a:sym typeface="Garamond"/>
              </a:rPr>
              <a:t>You: ….</a:t>
            </a:r>
            <a:endParaRPr sz="800">
              <a:solidFill>
                <a:schemeClr val="dk1"/>
              </a:solidFill>
              <a:latin typeface="Garamond"/>
              <a:ea typeface="Garamond"/>
              <a:cs typeface="Garamond"/>
              <a:sym typeface="Garamond"/>
            </a:endParaRPr>
          </a:p>
          <a:p>
            <a:pPr marL="0" marR="0" lvl="0" indent="0" algn="r" rtl="0">
              <a:spcBef>
                <a:spcPts val="0"/>
              </a:spcBef>
              <a:spcAft>
                <a:spcPts val="0"/>
              </a:spcAft>
              <a:buNone/>
            </a:pPr>
            <a:r>
              <a:rPr lang="es-ES" sz="800">
                <a:solidFill>
                  <a:schemeClr val="dk1"/>
                </a:solidFill>
                <a:latin typeface="Garamond"/>
                <a:ea typeface="Garamond"/>
                <a:cs typeface="Garamond"/>
                <a:sym typeface="Garamond"/>
              </a:rPr>
              <a:t>Worker 2: ….</a:t>
            </a:r>
            <a:endParaRPr sz="800">
              <a:solidFill>
                <a:schemeClr val="lt1"/>
              </a:solidFill>
              <a:latin typeface="Arial"/>
              <a:ea typeface="Arial"/>
              <a:cs typeface="Arial"/>
              <a:sym typeface="Arial"/>
            </a:endParaRPr>
          </a:p>
        </p:txBody>
      </p:sp>
      <p:sp>
        <p:nvSpPr>
          <p:cNvPr id="645" name="Google Shape;645;p14"/>
          <p:cNvSpPr/>
          <p:nvPr/>
        </p:nvSpPr>
        <p:spPr>
          <a:xfrm>
            <a:off x="8290087" y="2461504"/>
            <a:ext cx="116886" cy="105459"/>
          </a:xfrm>
          <a:prstGeom prst="upArrow">
            <a:avLst>
              <a:gd name="adj1" fmla="val 50000"/>
              <a:gd name="adj2" fmla="val 50000"/>
            </a:avLst>
          </a:prstGeom>
          <a:solidFill>
            <a:srgbClr val="00B8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646" name="Google Shape;646;p14"/>
          <p:cNvSpPr/>
          <p:nvPr/>
        </p:nvSpPr>
        <p:spPr>
          <a:xfrm rot="10800000">
            <a:off x="8290087" y="2835480"/>
            <a:ext cx="116886" cy="105459"/>
          </a:xfrm>
          <a:prstGeom prst="upArrow">
            <a:avLst>
              <a:gd name="adj1" fmla="val 50000"/>
              <a:gd name="adj2" fmla="val 50000"/>
            </a:avLst>
          </a:prstGeom>
          <a:solidFill>
            <a:srgbClr val="00B8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647" name="Google Shape;647;p14"/>
          <p:cNvSpPr txBox="1"/>
          <p:nvPr/>
        </p:nvSpPr>
        <p:spPr>
          <a:xfrm>
            <a:off x="6043654" y="2278365"/>
            <a:ext cx="2441300" cy="21544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800">
                <a:solidFill>
                  <a:schemeClr val="dk1"/>
                </a:solidFill>
                <a:latin typeface="Garamond"/>
                <a:ea typeface="Garamond"/>
                <a:cs typeface="Garamond"/>
                <a:sym typeface="Garamond"/>
              </a:rPr>
              <a:t>Chat. Scroll up or down with the arrows if requiered</a:t>
            </a:r>
            <a:endParaRPr sz="800">
              <a:solidFill>
                <a:schemeClr val="dk1"/>
              </a:solidFill>
              <a:latin typeface="Garamond"/>
              <a:ea typeface="Garamond"/>
              <a:cs typeface="Garamond"/>
              <a:sym typeface="Garamond"/>
            </a:endParaRPr>
          </a:p>
        </p:txBody>
      </p:sp>
      <p:cxnSp>
        <p:nvCxnSpPr>
          <p:cNvPr id="698" name="Google Shape;698;p14"/>
          <p:cNvCxnSpPr/>
          <p:nvPr/>
        </p:nvCxnSpPr>
        <p:spPr>
          <a:xfrm rot="10800000">
            <a:off x="7757383" y="4962427"/>
            <a:ext cx="44059" cy="1162023"/>
          </a:xfrm>
          <a:prstGeom prst="straightConnector1">
            <a:avLst/>
          </a:prstGeom>
          <a:solidFill>
            <a:srgbClr val="00B8FF"/>
          </a:solidFill>
          <a:ln w="9525" cap="flat" cmpd="sng">
            <a:solidFill>
              <a:schemeClr val="dk1"/>
            </a:solidFill>
            <a:prstDash val="solid"/>
            <a:round/>
            <a:headEnd type="none" w="sm" len="sm"/>
            <a:tailEnd type="triangle" w="med" len="med"/>
          </a:ln>
        </p:spPr>
      </p:cxnSp>
      <p:sp>
        <p:nvSpPr>
          <p:cNvPr id="699" name="Google Shape;699;p14"/>
          <p:cNvSpPr txBox="1"/>
          <p:nvPr/>
        </p:nvSpPr>
        <p:spPr>
          <a:xfrm>
            <a:off x="787090" y="5961641"/>
            <a:ext cx="2034444" cy="707886"/>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Simulation of production cost</a:t>
            </a:r>
            <a:endParaRPr sz="1200">
              <a:solidFill>
                <a:schemeClr val="dk1"/>
              </a:solidFill>
              <a:latin typeface="Arial"/>
              <a:ea typeface="Arial"/>
              <a:cs typeface="Arial"/>
              <a:sym typeface="Arial"/>
            </a:endParaRPr>
          </a:p>
        </p:txBody>
      </p:sp>
      <p:cxnSp>
        <p:nvCxnSpPr>
          <p:cNvPr id="700" name="Google Shape;700;p14"/>
          <p:cNvCxnSpPr/>
          <p:nvPr/>
        </p:nvCxnSpPr>
        <p:spPr>
          <a:xfrm rot="10800000">
            <a:off x="5036693" y="5603800"/>
            <a:ext cx="0" cy="528362"/>
          </a:xfrm>
          <a:prstGeom prst="straightConnector1">
            <a:avLst/>
          </a:prstGeom>
          <a:solidFill>
            <a:srgbClr val="00B8FF"/>
          </a:solidFill>
          <a:ln w="9525" cap="flat" cmpd="sng">
            <a:solidFill>
              <a:schemeClr val="dk1"/>
            </a:solidFill>
            <a:prstDash val="solid"/>
            <a:round/>
            <a:headEnd type="none" w="sm" len="sm"/>
            <a:tailEnd type="triangle" w="med" len="med"/>
          </a:ln>
        </p:spPr>
      </p:cxnSp>
      <p:cxnSp>
        <p:nvCxnSpPr>
          <p:cNvPr id="701" name="Google Shape;701;p14"/>
          <p:cNvCxnSpPr/>
          <p:nvPr/>
        </p:nvCxnSpPr>
        <p:spPr>
          <a:xfrm flipH="1">
            <a:off x="1182416" y="1398697"/>
            <a:ext cx="24468" cy="252801"/>
          </a:xfrm>
          <a:prstGeom prst="straightConnector1">
            <a:avLst/>
          </a:prstGeom>
          <a:solidFill>
            <a:srgbClr val="00B8FF"/>
          </a:solidFill>
          <a:ln w="9525" cap="flat" cmpd="sng">
            <a:solidFill>
              <a:schemeClr val="dk1"/>
            </a:solidFill>
            <a:prstDash val="solid"/>
            <a:round/>
            <a:headEnd type="none" w="sm" len="sm"/>
            <a:tailEnd type="triangle" w="med" len="med"/>
          </a:ln>
        </p:spPr>
      </p:cxnSp>
      <p:sp>
        <p:nvSpPr>
          <p:cNvPr id="702" name="Google Shape;702;p14"/>
          <p:cNvSpPr/>
          <p:nvPr/>
        </p:nvSpPr>
        <p:spPr>
          <a:xfrm>
            <a:off x="5669442" y="1783504"/>
            <a:ext cx="3470887" cy="179472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703" name="Google Shape;703;p14"/>
          <p:cNvSpPr txBox="1"/>
          <p:nvPr/>
        </p:nvSpPr>
        <p:spPr>
          <a:xfrm>
            <a:off x="880358" y="1089067"/>
            <a:ext cx="947790" cy="400110"/>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Task</a:t>
            </a:r>
            <a:endParaRPr sz="1000">
              <a:solidFill>
                <a:schemeClr val="dk1"/>
              </a:solidFill>
              <a:latin typeface="Arial"/>
              <a:ea typeface="Arial"/>
              <a:cs typeface="Arial"/>
              <a:sym typeface="Arial"/>
            </a:endParaRPr>
          </a:p>
        </p:txBody>
      </p:sp>
      <p:sp>
        <p:nvSpPr>
          <p:cNvPr id="704" name="Google Shape;704;p14"/>
          <p:cNvSpPr/>
          <p:nvPr/>
        </p:nvSpPr>
        <p:spPr>
          <a:xfrm>
            <a:off x="867873" y="1725520"/>
            <a:ext cx="897120" cy="234527"/>
          </a:xfrm>
          <a:prstGeom prst="rect">
            <a:avLst/>
          </a:prstGeom>
          <a:solidFill>
            <a:srgbClr val="D8D8D8"/>
          </a:solidFill>
          <a:ln w="44450" cap="flat" cmpd="sng">
            <a:solidFill>
              <a:srgbClr val="16165C"/>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700"/>
              <a:buFont typeface="Times New Roman"/>
              <a:buNone/>
            </a:pPr>
            <a:r>
              <a:rPr lang="es-ES" sz="700" b="1">
                <a:solidFill>
                  <a:schemeClr val="dk1"/>
                </a:solidFill>
                <a:latin typeface="Arial"/>
                <a:ea typeface="Arial"/>
                <a:cs typeface="Arial"/>
                <a:sym typeface="Arial"/>
              </a:rPr>
              <a:t>NEGOTIATION</a:t>
            </a:r>
            <a:endParaRPr sz="700" b="1" i="0" u="none" strike="noStrike" cap="none">
              <a:solidFill>
                <a:schemeClr val="dk1"/>
              </a:solidFill>
              <a:latin typeface="Arial"/>
              <a:ea typeface="Arial"/>
              <a:cs typeface="Arial"/>
              <a:sym typeface="Arial"/>
            </a:endParaRPr>
          </a:p>
        </p:txBody>
      </p:sp>
      <p:sp>
        <p:nvSpPr>
          <p:cNvPr id="705" name="Google Shape;705;p14"/>
          <p:cNvSpPr txBox="1"/>
          <p:nvPr/>
        </p:nvSpPr>
        <p:spPr>
          <a:xfrm>
            <a:off x="240682" y="-2628"/>
            <a:ext cx="8680744" cy="488950"/>
          </a:xfrm>
          <a:prstGeom prst="rect">
            <a:avLst/>
          </a:prstGeom>
          <a:noFill/>
          <a:ln>
            <a:noFill/>
          </a:ln>
        </p:spPr>
        <p:txBody>
          <a:bodyPr spcFirstLastPara="1" wrap="square" lIns="90000" tIns="46800" rIns="90000" bIns="46800" anchor="ctr" anchorCtr="0">
            <a:noAutofit/>
          </a:bodyPr>
          <a:lstStyle/>
          <a:p>
            <a:pPr marL="0" marR="0" lvl="0" indent="0" algn="ctr" rtl="0">
              <a:spcBef>
                <a:spcPts val="0"/>
              </a:spcBef>
              <a:spcAft>
                <a:spcPts val="0"/>
              </a:spcAft>
              <a:buNone/>
            </a:pPr>
            <a:endParaRPr dirty="0"/>
          </a:p>
        </p:txBody>
      </p:sp>
      <p:pic>
        <p:nvPicPr>
          <p:cNvPr id="4" name="Picture 3">
            <a:extLst>
              <a:ext uri="{FF2B5EF4-FFF2-40B4-BE49-F238E27FC236}">
                <a16:creationId xmlns:a16="http://schemas.microsoft.com/office/drawing/2014/main" id="{F87D2AAE-EF74-E7E5-35A5-632265664C9F}"/>
              </a:ext>
            </a:extLst>
          </p:cNvPr>
          <p:cNvPicPr>
            <a:picLocks noChangeAspect="1"/>
          </p:cNvPicPr>
          <p:nvPr/>
        </p:nvPicPr>
        <p:blipFill>
          <a:blip r:embed="rId6"/>
          <a:stretch>
            <a:fillRect/>
          </a:stretch>
        </p:blipFill>
        <p:spPr>
          <a:xfrm>
            <a:off x="1559604" y="2652464"/>
            <a:ext cx="3305636" cy="1971950"/>
          </a:xfrm>
          <a:prstGeom prst="rect">
            <a:avLst/>
          </a:prstGeom>
        </p:spPr>
      </p:pic>
    </p:spTree>
    <p:extLst>
      <p:ext uri="{BB962C8B-B14F-4D97-AF65-F5344CB8AC3E}">
        <p14:creationId xmlns:p14="http://schemas.microsoft.com/office/powerpoint/2010/main" val="277018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2"/>
                                        </p:tgtEl>
                                        <p:attrNameLst>
                                          <p:attrName>style.visibility</p:attrName>
                                        </p:attrNameLst>
                                      </p:cBhvr>
                                      <p:to>
                                        <p:strVal val="visible"/>
                                      </p:to>
                                    </p:set>
                                    <p:animEffect transition="in" filter="fade">
                                      <p:cBhvr>
                                        <p:cTn id="7" dur="500"/>
                                        <p:tgtEl>
                                          <p:spTgt spid="612"/>
                                        </p:tgtEl>
                                      </p:cBhvr>
                                    </p:animEffec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613"/>
                                        </p:tgtEl>
                                        <p:attrNameLst>
                                          <p:attrName>style.visibility</p:attrName>
                                        </p:attrNameLst>
                                      </p:cBhvr>
                                      <p:to>
                                        <p:strVal val="visible"/>
                                      </p:to>
                                    </p:set>
                                    <p:animEffect transition="in" filter="fade">
                                      <p:cBhvr>
                                        <p:cTn id="11" dur="500"/>
                                        <p:tgtEl>
                                          <p:spTgt spid="613"/>
                                        </p:tgtEl>
                                      </p:cBhvr>
                                    </p:animEffect>
                                  </p:childTnLst>
                                </p:cTn>
                              </p:par>
                            </p:childTnLst>
                          </p:cTn>
                        </p:par>
                        <p:par>
                          <p:cTn id="12" fill="hold">
                            <p:stCondLst>
                              <p:cond delay="1000"/>
                            </p:stCondLst>
                            <p:childTnLst>
                              <p:par>
                                <p:cTn id="13" presetID="10" presetClass="entr" presetSubtype="0" fill="hold" nodeType="afterEffect">
                                  <p:stCondLst>
                                    <p:cond delay="1000"/>
                                  </p:stCondLst>
                                  <p:childTnLst>
                                    <p:set>
                                      <p:cBhvr>
                                        <p:cTn id="14" dur="1" fill="hold">
                                          <p:stCondLst>
                                            <p:cond delay="0"/>
                                          </p:stCondLst>
                                        </p:cTn>
                                        <p:tgtEl>
                                          <p:spTgt spid="614"/>
                                        </p:tgtEl>
                                        <p:attrNameLst>
                                          <p:attrName>style.visibility</p:attrName>
                                        </p:attrNameLst>
                                      </p:cBhvr>
                                      <p:to>
                                        <p:strVal val="visible"/>
                                      </p:to>
                                    </p:set>
                                    <p:animEffect transition="in" filter="fade">
                                      <p:cBhvr>
                                        <p:cTn id="15" dur="500"/>
                                        <p:tgtEl>
                                          <p:spTgt spid="614"/>
                                        </p:tgtEl>
                                      </p:cBhvr>
                                    </p:animEffect>
                                  </p:childTnLst>
                                </p:cTn>
                              </p:par>
                            </p:childTnLst>
                          </p:cTn>
                        </p:par>
                        <p:par>
                          <p:cTn id="16" fill="hold">
                            <p:stCondLst>
                              <p:cond delay="1500"/>
                            </p:stCondLst>
                            <p:childTnLst>
                              <p:par>
                                <p:cTn id="17" presetID="10" presetClass="entr" presetSubtype="0" fill="hold" nodeType="afterEffect">
                                  <p:stCondLst>
                                    <p:cond delay="1000"/>
                                  </p:stCondLst>
                                  <p:childTnLst>
                                    <p:set>
                                      <p:cBhvr>
                                        <p:cTn id="18" dur="1" fill="hold">
                                          <p:stCondLst>
                                            <p:cond delay="0"/>
                                          </p:stCondLst>
                                        </p:cTn>
                                        <p:tgtEl>
                                          <p:spTgt spid="615"/>
                                        </p:tgtEl>
                                        <p:attrNameLst>
                                          <p:attrName>style.visibility</p:attrName>
                                        </p:attrNameLst>
                                      </p:cBhvr>
                                      <p:to>
                                        <p:strVal val="visible"/>
                                      </p:to>
                                    </p:set>
                                    <p:animEffect transition="in" filter="fade">
                                      <p:cBhvr>
                                        <p:cTn id="19" dur="500"/>
                                        <p:tgtEl>
                                          <p:spTgt spid="615"/>
                                        </p:tgtEl>
                                      </p:cBhvr>
                                    </p:animEffect>
                                  </p:childTnLst>
                                </p:cTn>
                              </p:par>
                            </p:childTnLst>
                          </p:cTn>
                        </p:par>
                        <p:par>
                          <p:cTn id="20" fill="hold">
                            <p:stCondLst>
                              <p:cond delay="2000"/>
                            </p:stCondLst>
                            <p:childTnLst>
                              <p:par>
                                <p:cTn id="21" presetID="10" presetClass="entr" presetSubtype="0" fill="hold" nodeType="afterEffect">
                                  <p:stCondLst>
                                    <p:cond delay="1000"/>
                                  </p:stCondLst>
                                  <p:childTnLst>
                                    <p:set>
                                      <p:cBhvr>
                                        <p:cTn id="22" dur="1" fill="hold">
                                          <p:stCondLst>
                                            <p:cond delay="0"/>
                                          </p:stCondLst>
                                        </p:cTn>
                                        <p:tgtEl>
                                          <p:spTgt spid="622"/>
                                        </p:tgtEl>
                                        <p:attrNameLst>
                                          <p:attrName>style.visibility</p:attrName>
                                        </p:attrNameLst>
                                      </p:cBhvr>
                                      <p:to>
                                        <p:strVal val="visible"/>
                                      </p:to>
                                    </p:set>
                                    <p:animEffect transition="in" filter="fade">
                                      <p:cBhvr>
                                        <p:cTn id="23" dur="500"/>
                                        <p:tgtEl>
                                          <p:spTgt spid="622"/>
                                        </p:tgtEl>
                                      </p:cBhvr>
                                    </p:animEffect>
                                  </p:childTnLst>
                                </p:cTn>
                              </p:par>
                            </p:childTnLst>
                          </p:cTn>
                        </p:par>
                        <p:par>
                          <p:cTn id="24" fill="hold">
                            <p:stCondLst>
                              <p:cond delay="2500"/>
                            </p:stCondLst>
                            <p:childTnLst>
                              <p:par>
                                <p:cTn id="25" presetID="10" presetClass="entr" presetSubtype="0" fill="hold" nodeType="afterEffect">
                                  <p:stCondLst>
                                    <p:cond delay="1000"/>
                                  </p:stCondLst>
                                  <p:childTnLst>
                                    <p:set>
                                      <p:cBhvr>
                                        <p:cTn id="26" dur="1" fill="hold">
                                          <p:stCondLst>
                                            <p:cond delay="0"/>
                                          </p:stCondLst>
                                        </p:cTn>
                                        <p:tgtEl>
                                          <p:spTgt spid="630"/>
                                        </p:tgtEl>
                                        <p:attrNameLst>
                                          <p:attrName>style.visibility</p:attrName>
                                        </p:attrNameLst>
                                      </p:cBhvr>
                                      <p:to>
                                        <p:strVal val="visible"/>
                                      </p:to>
                                    </p:set>
                                    <p:animEffect transition="in" filter="fade">
                                      <p:cBhvr>
                                        <p:cTn id="27" dur="500"/>
                                        <p:tgtEl>
                                          <p:spTgt spid="630"/>
                                        </p:tgtEl>
                                      </p:cBhvr>
                                    </p:animEffect>
                                  </p:childTnLst>
                                </p:cTn>
                              </p:par>
                            </p:childTnLst>
                          </p:cTn>
                        </p:par>
                        <p:par>
                          <p:cTn id="28" fill="hold">
                            <p:stCondLst>
                              <p:cond delay="3000"/>
                            </p:stCondLst>
                            <p:childTnLst>
                              <p:par>
                                <p:cTn id="29" presetID="10" presetClass="entr" presetSubtype="0" fill="hold" nodeType="afterEffect">
                                  <p:stCondLst>
                                    <p:cond delay="1000"/>
                                  </p:stCondLst>
                                  <p:childTnLst>
                                    <p:set>
                                      <p:cBhvr>
                                        <p:cTn id="30" dur="1" fill="hold">
                                          <p:stCondLst>
                                            <p:cond delay="0"/>
                                          </p:stCondLst>
                                        </p:cTn>
                                        <p:tgtEl>
                                          <p:spTgt spid="633"/>
                                        </p:tgtEl>
                                        <p:attrNameLst>
                                          <p:attrName>style.visibility</p:attrName>
                                        </p:attrNameLst>
                                      </p:cBhvr>
                                      <p:to>
                                        <p:strVal val="visible"/>
                                      </p:to>
                                    </p:set>
                                    <p:animEffect transition="in" filter="fade">
                                      <p:cBhvr>
                                        <p:cTn id="31" dur="500"/>
                                        <p:tgtEl>
                                          <p:spTgt spid="633"/>
                                        </p:tgtEl>
                                      </p:cBhvr>
                                    </p:animEffect>
                                  </p:childTnLst>
                                </p:cTn>
                              </p:par>
                            </p:childTnLst>
                          </p:cTn>
                        </p:par>
                        <p:par>
                          <p:cTn id="32" fill="hold">
                            <p:stCondLst>
                              <p:cond delay="3500"/>
                            </p:stCondLst>
                            <p:childTnLst>
                              <p:par>
                                <p:cTn id="33" presetID="10" presetClass="entr" presetSubtype="0" fill="hold" nodeType="afterEffect">
                                  <p:stCondLst>
                                    <p:cond delay="1000"/>
                                  </p:stCondLst>
                                  <p:childTnLst>
                                    <p:set>
                                      <p:cBhvr>
                                        <p:cTn id="34" dur="1" fill="hold">
                                          <p:stCondLst>
                                            <p:cond delay="0"/>
                                          </p:stCondLst>
                                        </p:cTn>
                                        <p:tgtEl>
                                          <p:spTgt spid="699"/>
                                        </p:tgtEl>
                                        <p:attrNameLst>
                                          <p:attrName>style.visibility</p:attrName>
                                        </p:attrNameLst>
                                      </p:cBhvr>
                                      <p:to>
                                        <p:strVal val="visible"/>
                                      </p:to>
                                    </p:set>
                                    <p:animEffect transition="in" filter="fade">
                                      <p:cBhvr>
                                        <p:cTn id="35" dur="500"/>
                                        <p:tgtEl>
                                          <p:spTgt spid="699"/>
                                        </p:tgtEl>
                                      </p:cBhvr>
                                    </p:animEffect>
                                  </p:childTnLst>
                                </p:cTn>
                              </p:par>
                            </p:childTnLst>
                          </p:cTn>
                        </p:par>
                        <p:par>
                          <p:cTn id="36" fill="hold">
                            <p:stCondLst>
                              <p:cond delay="4000"/>
                            </p:stCondLst>
                            <p:childTnLst>
                              <p:par>
                                <p:cTn id="37" presetID="10" presetClass="entr" presetSubtype="0" fill="hold" nodeType="afterEffect">
                                  <p:stCondLst>
                                    <p:cond delay="1000"/>
                                  </p:stCondLst>
                                  <p:childTnLst>
                                    <p:set>
                                      <p:cBhvr>
                                        <p:cTn id="38" dur="1" fill="hold">
                                          <p:stCondLst>
                                            <p:cond delay="0"/>
                                          </p:stCondLst>
                                        </p:cTn>
                                        <p:tgtEl>
                                          <p:spTgt spid="703"/>
                                        </p:tgtEl>
                                        <p:attrNameLst>
                                          <p:attrName>style.visibility</p:attrName>
                                        </p:attrNameLst>
                                      </p:cBhvr>
                                      <p:to>
                                        <p:strVal val="visible"/>
                                      </p:to>
                                    </p:set>
                                    <p:animEffect transition="in" filter="fade">
                                      <p:cBhvr>
                                        <p:cTn id="39" dur="500"/>
                                        <p:tgtEl>
                                          <p:spTgt spid="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CF1DEB-4630-3C35-D381-BF035F27E38D}"/>
              </a:ext>
            </a:extLst>
          </p:cNvPr>
          <p:cNvSpPr txBox="1"/>
          <p:nvPr/>
        </p:nvSpPr>
        <p:spPr>
          <a:xfrm>
            <a:off x="629608" y="1077849"/>
            <a:ext cx="2553904" cy="253916"/>
          </a:xfrm>
          <a:prstGeom prst="rect">
            <a:avLst/>
          </a:prstGeom>
          <a:solidFill>
            <a:schemeClr val="accent1">
              <a:lumMod val="40000"/>
              <a:lumOff val="60000"/>
            </a:schemeClr>
          </a:solidFill>
        </p:spPr>
        <p:txBody>
          <a:bodyPr wrap="none" rtlCol="0">
            <a:spAutoFit/>
          </a:bodyPr>
          <a:lstStyle/>
          <a:p>
            <a:r>
              <a:rPr lang="es-ES" sz="1050" dirty="0"/>
              <a:t>WORKERS: COMPREHENSION QUIZ </a:t>
            </a:r>
          </a:p>
        </p:txBody>
      </p:sp>
      <p:sp>
        <p:nvSpPr>
          <p:cNvPr id="3" name="TextBox 2">
            <a:extLst>
              <a:ext uri="{FF2B5EF4-FFF2-40B4-BE49-F238E27FC236}">
                <a16:creationId xmlns:a16="http://schemas.microsoft.com/office/drawing/2014/main" id="{8B43F3FC-EF35-BE26-98AA-B7259E4ACC2F}"/>
              </a:ext>
            </a:extLst>
          </p:cNvPr>
          <p:cNvSpPr txBox="1"/>
          <p:nvPr/>
        </p:nvSpPr>
        <p:spPr>
          <a:xfrm>
            <a:off x="297026" y="1331765"/>
            <a:ext cx="8102338" cy="4385816"/>
          </a:xfrm>
          <a:prstGeom prst="rect">
            <a:avLst/>
          </a:prstGeom>
          <a:noFill/>
        </p:spPr>
        <p:txBody>
          <a:bodyPr wrap="square" rtlCol="0">
            <a:spAutoFit/>
          </a:bodyPr>
          <a:lstStyle/>
          <a:p>
            <a:r>
              <a:rPr lang="en-US" sz="900" dirty="0"/>
              <a:t>4 Q: van den Berg et al, 2020, Scientific Reports</a:t>
            </a:r>
          </a:p>
          <a:p>
            <a:endParaRPr lang="en-US" sz="900" dirty="0"/>
          </a:p>
          <a:p>
            <a:r>
              <a:rPr lang="en-US" sz="900" dirty="0"/>
              <a:t>Read and answer the following comprehension questions. Only one answer per question is correct. Once finished, click on the “submit” button.  In case of wrong answer/s, the incorrect question/s will be shown again in order to try to answer again and submit. You will have the possibility to answer up to 10 times. For participating in the experiment, all answers must be answered correctly. The aim is to ensure the correct understanding of the instructions. (in bold the correct answer)</a:t>
            </a:r>
          </a:p>
          <a:p>
            <a:pPr marL="171450" indent="-171450">
              <a:buFont typeface="+mj-lt"/>
              <a:buAutoNum type="arabicPeriod"/>
            </a:pPr>
            <a:endParaRPr lang="en-US" sz="900" dirty="0"/>
          </a:p>
          <a:p>
            <a:pPr marL="171450" indent="-171450">
              <a:buFont typeface="+mj-lt"/>
              <a:buAutoNum type="arabicPeriod"/>
            </a:pPr>
            <a:r>
              <a:rPr lang="en-US" sz="900" dirty="0"/>
              <a:t>How are the pair’s production units distributed among the workers in the pair?</a:t>
            </a:r>
          </a:p>
          <a:p>
            <a:pPr marL="514350" lvl="1" indent="-171450">
              <a:buFont typeface="+mj-lt"/>
              <a:buAutoNum type="alphaLcParenR"/>
            </a:pPr>
            <a:r>
              <a:rPr lang="en-US" sz="900" dirty="0"/>
              <a:t>The worker who contributes more to the pair will receive more points</a:t>
            </a:r>
          </a:p>
          <a:p>
            <a:pPr marL="514350" lvl="1" indent="-171450">
              <a:buFont typeface="+mj-lt"/>
              <a:buAutoNum type="alphaLcParenR"/>
            </a:pPr>
            <a:r>
              <a:rPr lang="en-US" sz="900" dirty="0"/>
              <a:t>The worker who contributes less to the pair will receive more points</a:t>
            </a:r>
          </a:p>
          <a:p>
            <a:pPr marL="514350" lvl="1" indent="-171450">
              <a:buFont typeface="+mj-lt"/>
              <a:buAutoNum type="alphaLcParenR"/>
            </a:pPr>
            <a:r>
              <a:rPr lang="en-US" sz="900" b="1" dirty="0"/>
              <a:t>It will be distributed evenly among the workers of the pair</a:t>
            </a:r>
          </a:p>
          <a:p>
            <a:pPr marL="514350" lvl="1" indent="-171450">
              <a:buFont typeface="+mj-lt"/>
              <a:buAutoNum type="alphaLcParenR"/>
            </a:pPr>
            <a:r>
              <a:rPr lang="en-US" sz="900" dirty="0"/>
              <a:t>It will be randomly distributed between the workers of the pair</a:t>
            </a:r>
          </a:p>
          <a:p>
            <a:pPr marL="171450" indent="-171450">
              <a:buFont typeface="+mj-lt"/>
              <a:buAutoNum type="arabicPeriod"/>
            </a:pPr>
            <a:endParaRPr lang="en-US" sz="900" dirty="0"/>
          </a:p>
          <a:p>
            <a:pPr marL="171450" indent="-171450">
              <a:buFont typeface="+mj-lt"/>
              <a:buAutoNum type="arabicPeriod"/>
            </a:pPr>
            <a:r>
              <a:rPr lang="en-US" sz="900" dirty="0"/>
              <a:t>Select the correct end of the following sentence?: “the worker that contributes more than cero units un a task will …”</a:t>
            </a:r>
          </a:p>
          <a:p>
            <a:pPr marL="571500" lvl="1" indent="-228600">
              <a:buFont typeface="+mj-lt"/>
              <a:buAutoNum type="alphaLcParenR"/>
            </a:pPr>
            <a:r>
              <a:rPr lang="en-US" sz="900" dirty="0"/>
              <a:t>Get more than 5 points</a:t>
            </a:r>
          </a:p>
          <a:p>
            <a:pPr marL="571500" lvl="1" indent="-228600">
              <a:buFont typeface="+mj-lt"/>
              <a:buAutoNum type="alphaLcParenR"/>
            </a:pPr>
            <a:r>
              <a:rPr lang="en-US" sz="900" dirty="0"/>
              <a:t>Get the points the worker contributed</a:t>
            </a:r>
          </a:p>
          <a:p>
            <a:pPr marL="571500" lvl="1" indent="-228600">
              <a:buFont typeface="+mj-lt"/>
              <a:buAutoNum type="alphaLcParenR"/>
            </a:pPr>
            <a:r>
              <a:rPr lang="en-US" sz="900" b="1" dirty="0"/>
              <a:t>Depend on the points contributed by the other worker of the pair</a:t>
            </a:r>
          </a:p>
          <a:p>
            <a:pPr marL="171450" indent="-171450">
              <a:buFont typeface="+mj-lt"/>
              <a:buAutoNum type="arabicPeriod"/>
            </a:pPr>
            <a:endParaRPr lang="en-US" sz="900" dirty="0"/>
          </a:p>
          <a:p>
            <a:pPr marL="171450" indent="-171450">
              <a:buFont typeface="+mj-lt"/>
              <a:buAutoNum type="arabicPeriod"/>
            </a:pPr>
            <a:r>
              <a:rPr lang="en-US" sz="900" dirty="0"/>
              <a:t>In which of the following cases a worker will receive more points? Case 1: both workers contributed 0 points. Case 2: both workers contributed 3 points</a:t>
            </a:r>
          </a:p>
          <a:p>
            <a:pPr marL="571500" lvl="1" indent="-228600">
              <a:buFont typeface="+mj-lt"/>
              <a:buAutoNum type="alphaLcParenR"/>
            </a:pPr>
            <a:r>
              <a:rPr lang="en-US" sz="900" dirty="0"/>
              <a:t>In case 1</a:t>
            </a:r>
          </a:p>
          <a:p>
            <a:pPr marL="571500" lvl="1" indent="-228600">
              <a:buFont typeface="+mj-lt"/>
              <a:buAutoNum type="alphaLcParenR"/>
            </a:pPr>
            <a:r>
              <a:rPr lang="en-US" sz="900" b="1" dirty="0"/>
              <a:t>In case 2</a:t>
            </a:r>
          </a:p>
          <a:p>
            <a:pPr marL="571500" lvl="1" indent="-228600">
              <a:buFont typeface="+mj-lt"/>
              <a:buAutoNum type="alphaLcParenR"/>
            </a:pPr>
            <a:r>
              <a:rPr lang="en-US" sz="900" dirty="0"/>
              <a:t>In both cases the workers will receive the same amount of points.</a:t>
            </a:r>
          </a:p>
          <a:p>
            <a:pPr marL="571500" lvl="1" indent="-228600">
              <a:buFont typeface="+mj-lt"/>
              <a:buAutoNum type="alphaLcParenR"/>
            </a:pPr>
            <a:endParaRPr lang="en-US" sz="900" dirty="0"/>
          </a:p>
          <a:p>
            <a:pPr lvl="1"/>
            <a:endParaRPr lang="en-US" sz="900" b="1" dirty="0"/>
          </a:p>
          <a:p>
            <a:pPr marL="171450" indent="-171450">
              <a:buFont typeface="+mj-lt"/>
              <a:buAutoNum type="arabicPeriod"/>
            </a:pPr>
            <a:r>
              <a:rPr lang="en-US" sz="900" dirty="0"/>
              <a:t>In which of the following cases a worker will receive more points? Case 1: the other worker contributed 12 points, but you contributed 0. Case 2: both workers contributed 6 points</a:t>
            </a:r>
          </a:p>
          <a:p>
            <a:pPr marL="571500" lvl="1" indent="-228600">
              <a:buFont typeface="+mj-lt"/>
              <a:buAutoNum type="alphaLcParenR"/>
            </a:pPr>
            <a:r>
              <a:rPr lang="en-US" sz="900" dirty="0"/>
              <a:t>In case 1</a:t>
            </a:r>
          </a:p>
          <a:p>
            <a:pPr marL="571500" lvl="1" indent="-228600">
              <a:buFont typeface="+mj-lt"/>
              <a:buAutoNum type="alphaLcParenR"/>
            </a:pPr>
            <a:r>
              <a:rPr lang="en-US" sz="900" dirty="0"/>
              <a:t>In case 2</a:t>
            </a:r>
          </a:p>
          <a:p>
            <a:pPr marL="571500" lvl="1" indent="-228600">
              <a:buFont typeface="+mj-lt"/>
              <a:buAutoNum type="alphaLcParenR"/>
            </a:pPr>
            <a:r>
              <a:rPr lang="en-US" sz="900" b="1" dirty="0"/>
              <a:t>In both cases the workers will receive the same amount of points</a:t>
            </a:r>
          </a:p>
          <a:p>
            <a:pPr marL="171450" indent="-171450">
              <a:buFont typeface="+mj-lt"/>
              <a:buAutoNum type="arabicPeriod"/>
            </a:pPr>
            <a:endParaRPr lang="en-US" sz="900" b="1" dirty="0"/>
          </a:p>
          <a:p>
            <a:pPr marL="514350" lvl="1" indent="-171450">
              <a:buFont typeface="+mj-lt"/>
              <a:buAutoNum type="arabicPeriod"/>
            </a:pPr>
            <a:endParaRPr lang="en-US" sz="900" dirty="0"/>
          </a:p>
        </p:txBody>
      </p:sp>
      <p:sp>
        <p:nvSpPr>
          <p:cNvPr id="6" name="Call-out: Bent Line 5">
            <a:extLst>
              <a:ext uri="{FF2B5EF4-FFF2-40B4-BE49-F238E27FC236}">
                <a16:creationId xmlns:a16="http://schemas.microsoft.com/office/drawing/2014/main" id="{156EDBA0-2413-90E0-FDC7-ABB964CE6490}"/>
              </a:ext>
            </a:extLst>
          </p:cNvPr>
          <p:cNvSpPr/>
          <p:nvPr/>
        </p:nvSpPr>
        <p:spPr>
          <a:xfrm>
            <a:off x="5520531" y="5023291"/>
            <a:ext cx="3408829" cy="432041"/>
          </a:xfrm>
          <a:prstGeom prst="borderCallout2">
            <a:avLst>
              <a:gd name="adj1" fmla="val 18750"/>
              <a:gd name="adj2" fmla="val -8333"/>
              <a:gd name="adj3" fmla="val 18750"/>
              <a:gd name="adj4" fmla="val -16667"/>
              <a:gd name="adj5" fmla="val -25000"/>
              <a:gd name="adj6" fmla="val -33704"/>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750" dirty="0">
                <a:solidFill>
                  <a:schemeClr val="tx1"/>
                </a:solidFill>
              </a:rPr>
              <a:t>In Van </a:t>
            </a:r>
            <a:r>
              <a:rPr lang="es-ES" sz="750" dirty="0" err="1">
                <a:solidFill>
                  <a:schemeClr val="tx1"/>
                </a:solidFill>
              </a:rPr>
              <a:t>der</a:t>
            </a:r>
            <a:r>
              <a:rPr lang="es-ES" sz="750" dirty="0">
                <a:solidFill>
                  <a:schemeClr val="tx1"/>
                </a:solidFill>
              </a:rPr>
              <a:t> </a:t>
            </a:r>
            <a:r>
              <a:rPr lang="es-ES" sz="750" dirty="0" err="1">
                <a:solidFill>
                  <a:schemeClr val="tx1"/>
                </a:solidFill>
              </a:rPr>
              <a:t>Berg</a:t>
            </a:r>
            <a:r>
              <a:rPr lang="es-ES" sz="750" dirty="0">
                <a:solidFill>
                  <a:schemeClr val="tx1"/>
                </a:solidFill>
              </a:rPr>
              <a:t> 4Q (</a:t>
            </a:r>
            <a:r>
              <a:rPr lang="es-ES" sz="750" dirty="0" err="1">
                <a:solidFill>
                  <a:schemeClr val="tx1"/>
                </a:solidFill>
              </a:rPr>
              <a:t>teams</a:t>
            </a:r>
            <a:r>
              <a:rPr lang="es-ES" sz="750" dirty="0">
                <a:solidFill>
                  <a:schemeClr val="tx1"/>
                </a:solidFill>
              </a:rPr>
              <a:t> of 3 </a:t>
            </a:r>
            <a:r>
              <a:rPr lang="es-ES" sz="750" dirty="0" err="1">
                <a:solidFill>
                  <a:schemeClr val="tx1"/>
                </a:solidFill>
              </a:rPr>
              <a:t>workers</a:t>
            </a:r>
            <a:r>
              <a:rPr lang="es-ES" sz="750" dirty="0">
                <a:solidFill>
                  <a:schemeClr val="tx1"/>
                </a:solidFill>
              </a:rPr>
              <a:t>). The 4th:</a:t>
            </a:r>
            <a:r>
              <a:rPr lang="en-US" sz="750" dirty="0">
                <a:solidFill>
                  <a:schemeClr val="tx1"/>
                </a:solidFill>
              </a:rPr>
              <a:t>Both your fellow group members contributed 3 Points, but you contributed 0 Points. 2. All three group members contributed 3 Points. As we have 2 workers, no sense; so I modified and added 1Q</a:t>
            </a:r>
            <a:endParaRPr lang="es-ES" sz="750" dirty="0">
              <a:solidFill>
                <a:schemeClr val="tx1"/>
              </a:solidFill>
            </a:endParaRPr>
          </a:p>
        </p:txBody>
      </p:sp>
      <p:sp>
        <p:nvSpPr>
          <p:cNvPr id="2" name="Slide Number Placeholder 1">
            <a:extLst>
              <a:ext uri="{FF2B5EF4-FFF2-40B4-BE49-F238E27FC236}">
                <a16:creationId xmlns:a16="http://schemas.microsoft.com/office/drawing/2014/main" id="{5E7EE075-C4CC-E148-CC4C-93513E3BD999}"/>
              </a:ext>
            </a:extLst>
          </p:cNvPr>
          <p:cNvSpPr>
            <a:spLocks noGrp="1"/>
          </p:cNvSpPr>
          <p:nvPr>
            <p:ph type="sldNum" sz="quarter" idx="12"/>
          </p:nvPr>
        </p:nvSpPr>
        <p:spPr/>
        <p:txBody>
          <a:bodyPr/>
          <a:lstStyle/>
          <a:p>
            <a:fld id="{D32F304F-9471-453D-B110-21AA1F239713}" type="slidenum">
              <a:rPr lang="es-ES" smtClean="0"/>
              <a:t>11</a:t>
            </a:fld>
            <a:endParaRPr lang="es-ES"/>
          </a:p>
        </p:txBody>
      </p:sp>
      <p:sp>
        <p:nvSpPr>
          <p:cNvPr id="7" name="Call-out: Bent Line 6">
            <a:extLst>
              <a:ext uri="{FF2B5EF4-FFF2-40B4-BE49-F238E27FC236}">
                <a16:creationId xmlns:a16="http://schemas.microsoft.com/office/drawing/2014/main" id="{F97DE797-6B07-FF80-62E0-294EC3D154F6}"/>
              </a:ext>
            </a:extLst>
          </p:cNvPr>
          <p:cNvSpPr/>
          <p:nvPr/>
        </p:nvSpPr>
        <p:spPr>
          <a:xfrm>
            <a:off x="5141283" y="1089994"/>
            <a:ext cx="3408829" cy="432041"/>
          </a:xfrm>
          <a:prstGeom prst="borderCallout2">
            <a:avLst>
              <a:gd name="adj1" fmla="val 18750"/>
              <a:gd name="adj2" fmla="val -8333"/>
              <a:gd name="adj3" fmla="val 18750"/>
              <a:gd name="adj4" fmla="val -16667"/>
              <a:gd name="adj5" fmla="val 33385"/>
              <a:gd name="adj6" fmla="val -3578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750" dirty="0">
                <a:solidFill>
                  <a:schemeClr val="tx1"/>
                </a:solidFill>
              </a:rPr>
              <a:t>In Corgnet, </a:t>
            </a:r>
            <a:r>
              <a:rPr lang="es-ES" sz="750" dirty="0" err="1">
                <a:solidFill>
                  <a:schemeClr val="tx1"/>
                </a:solidFill>
              </a:rPr>
              <a:t>Dismissal</a:t>
            </a:r>
            <a:r>
              <a:rPr lang="es-ES" sz="750" dirty="0">
                <a:solidFill>
                  <a:schemeClr val="tx1"/>
                </a:solidFill>
              </a:rPr>
              <a:t>: </a:t>
            </a:r>
            <a:r>
              <a:rPr lang="en-US" sz="750" b="1" dirty="0">
                <a:solidFill>
                  <a:schemeClr val="tx1"/>
                </a:solidFill>
              </a:rPr>
              <a:t>Incentivized</a:t>
            </a:r>
            <a:r>
              <a:rPr lang="en-US" sz="750" dirty="0">
                <a:solidFill>
                  <a:schemeClr val="tx1"/>
                </a:solidFill>
              </a:rPr>
              <a:t> so that participants who answered all questions correctly in their first attempt received a 1-euro bonus</a:t>
            </a:r>
            <a:endParaRPr lang="es-ES" sz="750" dirty="0">
              <a:solidFill>
                <a:schemeClr val="tx1"/>
              </a:solidFill>
            </a:endParaRPr>
          </a:p>
        </p:txBody>
      </p:sp>
      <p:sp>
        <p:nvSpPr>
          <p:cNvPr id="8" name="Call-out: Bent Line 7">
            <a:extLst>
              <a:ext uri="{FF2B5EF4-FFF2-40B4-BE49-F238E27FC236}">
                <a16:creationId xmlns:a16="http://schemas.microsoft.com/office/drawing/2014/main" id="{8B89B00A-9530-1A0A-B061-BA49FEA0F2D4}"/>
              </a:ext>
            </a:extLst>
          </p:cNvPr>
          <p:cNvSpPr/>
          <p:nvPr/>
        </p:nvSpPr>
        <p:spPr>
          <a:xfrm>
            <a:off x="5009519" y="3317268"/>
            <a:ext cx="3408829" cy="216482"/>
          </a:xfrm>
          <a:prstGeom prst="borderCallout2">
            <a:avLst>
              <a:gd name="adj1" fmla="val 18750"/>
              <a:gd name="adj2" fmla="val -8333"/>
              <a:gd name="adj3" fmla="val 18750"/>
              <a:gd name="adj4" fmla="val -16667"/>
              <a:gd name="adj5" fmla="val 33385"/>
              <a:gd name="adj6" fmla="val -3578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750" dirty="0" err="1">
                <a:solidFill>
                  <a:schemeClr val="tx1"/>
                </a:solidFill>
              </a:rPr>
              <a:t>If</a:t>
            </a:r>
            <a:r>
              <a:rPr lang="es-ES" sz="750" dirty="0">
                <a:solidFill>
                  <a:schemeClr val="tx1"/>
                </a:solidFill>
              </a:rPr>
              <a:t> total </a:t>
            </a:r>
            <a:r>
              <a:rPr lang="es-ES" sz="750" dirty="0" err="1">
                <a:solidFill>
                  <a:schemeClr val="tx1"/>
                </a:solidFill>
              </a:rPr>
              <a:t>points</a:t>
            </a:r>
            <a:r>
              <a:rPr lang="es-ES" sz="750" dirty="0">
                <a:solidFill>
                  <a:schemeClr val="tx1"/>
                </a:solidFill>
              </a:rPr>
              <a:t> per round </a:t>
            </a:r>
            <a:r>
              <a:rPr lang="es-ES" sz="750" dirty="0" err="1">
                <a:solidFill>
                  <a:schemeClr val="tx1"/>
                </a:solidFill>
              </a:rPr>
              <a:t>is</a:t>
            </a:r>
            <a:r>
              <a:rPr lang="es-ES" sz="750" dirty="0">
                <a:solidFill>
                  <a:schemeClr val="tx1"/>
                </a:solidFill>
              </a:rPr>
              <a:t> 5</a:t>
            </a:r>
          </a:p>
        </p:txBody>
      </p:sp>
      <p:sp>
        <p:nvSpPr>
          <p:cNvPr id="9" name="Rectangle: Rounded Corners 8">
            <a:extLst>
              <a:ext uri="{FF2B5EF4-FFF2-40B4-BE49-F238E27FC236}">
                <a16:creationId xmlns:a16="http://schemas.microsoft.com/office/drawing/2014/main" id="{4F73968C-91B8-49E1-8B16-96ADF12D55D2}"/>
              </a:ext>
            </a:extLst>
          </p:cNvPr>
          <p:cNvSpPr/>
          <p:nvPr/>
        </p:nvSpPr>
        <p:spPr>
          <a:xfrm>
            <a:off x="1114425" y="6248400"/>
            <a:ext cx="1181100" cy="2539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Submit</a:t>
            </a:r>
            <a:endParaRPr lang="es-ES" dirty="0"/>
          </a:p>
        </p:txBody>
      </p:sp>
      <p:sp>
        <p:nvSpPr>
          <p:cNvPr id="10" name="Call-out: Bent Line 9">
            <a:extLst>
              <a:ext uri="{FF2B5EF4-FFF2-40B4-BE49-F238E27FC236}">
                <a16:creationId xmlns:a16="http://schemas.microsoft.com/office/drawing/2014/main" id="{F330054E-A595-A6A5-BEFF-95C4B6F14D47}"/>
              </a:ext>
            </a:extLst>
          </p:cNvPr>
          <p:cNvSpPr/>
          <p:nvPr/>
        </p:nvSpPr>
        <p:spPr>
          <a:xfrm>
            <a:off x="5436558" y="2092621"/>
            <a:ext cx="3408829" cy="432041"/>
          </a:xfrm>
          <a:prstGeom prst="borderCallout2">
            <a:avLst>
              <a:gd name="adj1" fmla="val 18750"/>
              <a:gd name="adj2" fmla="val -8333"/>
              <a:gd name="adj3" fmla="val 18750"/>
              <a:gd name="adj4" fmla="val -16667"/>
              <a:gd name="adj5" fmla="val 33385"/>
              <a:gd name="adj6" fmla="val -3578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750" dirty="0">
                <a:solidFill>
                  <a:schemeClr val="tx1"/>
                </a:solidFill>
              </a:rPr>
              <a:t>In </a:t>
            </a:r>
            <a:r>
              <a:rPr lang="es-ES" sz="750" dirty="0" err="1">
                <a:solidFill>
                  <a:schemeClr val="tx1"/>
                </a:solidFill>
              </a:rPr>
              <a:t>bold</a:t>
            </a:r>
            <a:r>
              <a:rPr lang="es-ES" sz="750" dirty="0">
                <a:solidFill>
                  <a:schemeClr val="tx1"/>
                </a:solidFill>
              </a:rPr>
              <a:t>, </a:t>
            </a:r>
            <a:r>
              <a:rPr lang="es-ES" sz="750" dirty="0" err="1">
                <a:solidFill>
                  <a:schemeClr val="tx1"/>
                </a:solidFill>
              </a:rPr>
              <a:t>correct</a:t>
            </a:r>
            <a:r>
              <a:rPr lang="es-ES" sz="750" dirty="0">
                <a:solidFill>
                  <a:schemeClr val="tx1"/>
                </a:solidFill>
              </a:rPr>
              <a:t> </a:t>
            </a:r>
            <a:r>
              <a:rPr lang="es-ES" sz="750" dirty="0" err="1">
                <a:solidFill>
                  <a:schemeClr val="tx1"/>
                </a:solidFill>
              </a:rPr>
              <a:t>answers</a:t>
            </a:r>
            <a:r>
              <a:rPr lang="es-ES" sz="750" dirty="0">
                <a:solidFill>
                  <a:schemeClr val="tx1"/>
                </a:solidFill>
              </a:rPr>
              <a:t>. </a:t>
            </a:r>
            <a:r>
              <a:rPr lang="es-ES" sz="750" dirty="0" err="1">
                <a:solidFill>
                  <a:schemeClr val="tx1"/>
                </a:solidFill>
              </a:rPr>
              <a:t>Not</a:t>
            </a:r>
            <a:r>
              <a:rPr lang="es-ES" sz="750" dirty="0">
                <a:solidFill>
                  <a:schemeClr val="tx1"/>
                </a:solidFill>
              </a:rPr>
              <a:t> </a:t>
            </a:r>
            <a:r>
              <a:rPr lang="es-ES" sz="750" dirty="0" err="1">
                <a:solidFill>
                  <a:schemeClr val="tx1"/>
                </a:solidFill>
              </a:rPr>
              <a:t>to</a:t>
            </a:r>
            <a:r>
              <a:rPr lang="es-ES" sz="750" dirty="0">
                <a:solidFill>
                  <a:schemeClr val="tx1"/>
                </a:solidFill>
              </a:rPr>
              <a:t> be </a:t>
            </a:r>
            <a:r>
              <a:rPr lang="es-ES" sz="750" dirty="0" err="1">
                <a:solidFill>
                  <a:schemeClr val="tx1"/>
                </a:solidFill>
              </a:rPr>
              <a:t>shown</a:t>
            </a:r>
            <a:r>
              <a:rPr lang="es-ES" sz="750" dirty="0">
                <a:solidFill>
                  <a:schemeClr val="tx1"/>
                </a:solidFill>
              </a:rPr>
              <a:t> </a:t>
            </a:r>
            <a:r>
              <a:rPr lang="es-ES" sz="750" dirty="0" err="1">
                <a:solidFill>
                  <a:schemeClr val="tx1"/>
                </a:solidFill>
              </a:rPr>
              <a:t>to</a:t>
            </a:r>
            <a:r>
              <a:rPr lang="es-ES" sz="750" dirty="0">
                <a:solidFill>
                  <a:schemeClr val="tx1"/>
                </a:solidFill>
              </a:rPr>
              <a:t> </a:t>
            </a:r>
            <a:r>
              <a:rPr lang="es-ES" sz="750" dirty="0" err="1">
                <a:solidFill>
                  <a:schemeClr val="tx1"/>
                </a:solidFill>
              </a:rPr>
              <a:t>participants</a:t>
            </a:r>
            <a:endParaRPr lang="es-ES" sz="750" dirty="0">
              <a:solidFill>
                <a:schemeClr val="tx1"/>
              </a:solidFill>
            </a:endParaRPr>
          </a:p>
        </p:txBody>
      </p:sp>
    </p:spTree>
    <p:extLst>
      <p:ext uri="{BB962C8B-B14F-4D97-AF65-F5344CB8AC3E}">
        <p14:creationId xmlns:p14="http://schemas.microsoft.com/office/powerpoint/2010/main" val="1680098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22EA-0DD1-A348-E0C0-712E93B9A86F}"/>
              </a:ext>
            </a:extLst>
          </p:cNvPr>
          <p:cNvSpPr>
            <a:spLocks noGrp="1"/>
          </p:cNvSpPr>
          <p:nvPr>
            <p:ph type="ctrTitle"/>
          </p:nvPr>
        </p:nvSpPr>
        <p:spPr>
          <a:xfrm>
            <a:off x="685800" y="590550"/>
            <a:ext cx="7772400" cy="5838825"/>
          </a:xfrm>
        </p:spPr>
        <p:txBody>
          <a:bodyPr/>
          <a:lstStyle/>
          <a:p>
            <a:pPr marL="457200" indent="-457200">
              <a:buFont typeface="Wingdings" panose="05000000000000000000" pitchFamily="2" charset="2"/>
              <a:buChar char="§"/>
            </a:pPr>
            <a:r>
              <a:rPr lang="en-US" sz="2400" dirty="0">
                <a:latin typeface="Garamond" panose="02020404030301010803" pitchFamily="18" charset="0"/>
              </a:rPr>
              <a:t>Instruction period has ended. May you have any doubt, please reach the assistant. </a:t>
            </a:r>
            <a:br>
              <a:rPr lang="en-US" sz="2400" dirty="0">
                <a:latin typeface="Garamond" panose="02020404030301010803" pitchFamily="18" charset="0"/>
              </a:rPr>
            </a:br>
            <a:r>
              <a:rPr lang="en-US" sz="2400" dirty="0">
                <a:latin typeface="Garamond" panose="02020404030301010803" pitchFamily="18" charset="0"/>
              </a:rPr>
              <a:t>If everything is clear, you can start the experiment.</a:t>
            </a:r>
            <a:br>
              <a:rPr lang="en-US" sz="2400" dirty="0">
                <a:latin typeface="Garamond" panose="02020404030301010803" pitchFamily="18" charset="0"/>
              </a:rPr>
            </a:br>
            <a:r>
              <a:rPr lang="en-US" sz="2400" dirty="0">
                <a:latin typeface="Garamond" panose="02020404030301010803" pitchFamily="18" charset="0"/>
              </a:rPr>
              <a:t>Going forward, the points you accumulate will impact your final earnings. Once you're paired with another worker for your group, you can </a:t>
            </a:r>
            <a:r>
              <a:rPr lang="en-US" sz="2400" dirty="0">
                <a:latin typeface="Garamond" panose="02020404030301010803" pitchFamily="18" charset="0"/>
                <a:sym typeface="Garamond"/>
              </a:rPr>
              <a:t>begin</a:t>
            </a:r>
            <a:r>
              <a:rPr lang="en-US" sz="2400" dirty="0">
                <a:latin typeface="Garamond" panose="02020404030301010803" pitchFamily="18" charset="0"/>
              </a:rPr>
              <a:t>. </a:t>
            </a:r>
            <a:br>
              <a:rPr lang="en-US" sz="2400" dirty="0">
                <a:latin typeface="Garamond" panose="02020404030301010803" pitchFamily="18" charset="0"/>
              </a:rPr>
            </a:br>
            <a:r>
              <a:rPr lang="en-US" sz="2400" dirty="0">
                <a:latin typeface="Garamond" panose="02020404030301010803" pitchFamily="18" charset="0"/>
              </a:rPr>
              <a:t>Please be patient and wait until your group member has read the instructions and finished the quiz, which might take a while. </a:t>
            </a:r>
            <a:br>
              <a:rPr lang="en-US" sz="2400" dirty="0">
                <a:latin typeface="Garamond" panose="02020404030301010803" pitchFamily="18" charset="0"/>
              </a:rPr>
            </a:br>
            <a:r>
              <a:rPr lang="en-US" sz="2400" dirty="0">
                <a:latin typeface="Garamond" panose="02020404030301010803" pitchFamily="18" charset="0"/>
              </a:rPr>
              <a:t>Important reminder: do not close this window. The periods will commence as soon as your group member is prepared. Keep in mind that there's a time limit.</a:t>
            </a:r>
            <a:br>
              <a:rPr lang="en-US" sz="2400" dirty="0">
                <a:latin typeface="Garamond" panose="02020404030301010803" pitchFamily="18" charset="0"/>
              </a:rPr>
            </a:br>
            <a:r>
              <a:rPr lang="en-US" sz="2400" dirty="0">
                <a:latin typeface="Garamond" panose="02020404030301010803" pitchFamily="18" charset="0"/>
              </a:rPr>
              <a:t>Next screen will be a short survey:</a:t>
            </a:r>
            <a:endParaRPr lang="es-ES" sz="2400" dirty="0">
              <a:latin typeface="Garamond" panose="02020404030301010803" pitchFamily="18" charset="0"/>
            </a:endParaRPr>
          </a:p>
        </p:txBody>
      </p:sp>
    </p:spTree>
    <p:extLst>
      <p:ext uri="{BB962C8B-B14F-4D97-AF65-F5344CB8AC3E}">
        <p14:creationId xmlns:p14="http://schemas.microsoft.com/office/powerpoint/2010/main" val="4145992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349250"/>
            <a:ext cx="8228013" cy="488950"/>
          </a:xfrm>
        </p:spPr>
        <p:txBody>
          <a:bodyPr/>
          <a:lstStyle/>
          <a:p>
            <a:pPr>
              <a:defRPr/>
            </a:pPr>
            <a:r>
              <a:rPr lang="en-US" altLang="en-US" dirty="0">
                <a:solidFill>
                  <a:srgbClr val="00007D"/>
                </a:solidFill>
              </a:rPr>
              <a:t>Survey: EMO</a:t>
            </a:r>
            <a:endParaRPr lang="es-ES" altLang="en-US" dirty="0">
              <a:solidFill>
                <a:schemeClr val="accent6">
                  <a:lumMod val="75000"/>
                </a:schemeClr>
              </a:solidFill>
            </a:endParaRPr>
          </a:p>
        </p:txBody>
      </p:sp>
      <p:sp>
        <p:nvSpPr>
          <p:cNvPr id="2" name="1 CuadroTexto"/>
          <p:cNvSpPr txBox="1"/>
          <p:nvPr/>
        </p:nvSpPr>
        <p:spPr>
          <a:xfrm>
            <a:off x="1232123" y="6096000"/>
            <a:ext cx="6973769" cy="615553"/>
          </a:xfrm>
          <a:prstGeom prst="rect">
            <a:avLst/>
          </a:prstGeom>
          <a:noFill/>
        </p:spPr>
        <p:txBody>
          <a:bodyPr wrap="none" rtlCol="0">
            <a:spAutoFit/>
          </a:bodyPr>
          <a:lstStyle/>
          <a:p>
            <a:pPr algn="ctr"/>
            <a:r>
              <a:rPr lang="en-US" dirty="0">
                <a:solidFill>
                  <a:srgbClr val="0033CC"/>
                </a:solidFill>
              </a:rPr>
              <a:t>Click to continue. </a:t>
            </a:r>
          </a:p>
          <a:p>
            <a:pPr algn="ctr"/>
            <a:r>
              <a:rPr lang="en-US" sz="1600" dirty="0">
                <a:solidFill>
                  <a:srgbClr val="0033CC"/>
                </a:solidFill>
              </a:rPr>
              <a:t>You can also use the </a:t>
            </a:r>
            <a:r>
              <a:rPr lang="en-US" sz="1600" dirty="0">
                <a:solidFill>
                  <a:srgbClr val="0033CC"/>
                </a:solidFill>
                <a:sym typeface="Wingdings"/>
              </a:rPr>
              <a:t> &amp; </a:t>
            </a:r>
            <a:r>
              <a:rPr lang="en-US" sz="1600" dirty="0">
                <a:solidFill>
                  <a:srgbClr val="0033CC"/>
                </a:solidFill>
              </a:rPr>
              <a:t> keys in the keyboard to go back and forward.</a:t>
            </a:r>
            <a:endParaRPr lang="es-ES" sz="1600" dirty="0">
              <a:solidFill>
                <a:srgbClr val="0033CC"/>
              </a:solidFill>
            </a:endParaRPr>
          </a:p>
        </p:txBody>
      </p:sp>
      <p:sp>
        <p:nvSpPr>
          <p:cNvPr id="4" name="Content Placeholder 3">
            <a:extLst>
              <a:ext uri="{FF2B5EF4-FFF2-40B4-BE49-F238E27FC236}">
                <a16:creationId xmlns:a16="http://schemas.microsoft.com/office/drawing/2014/main" id="{00CF71DB-61FB-30A8-8237-D67B6E8632BF}"/>
              </a:ext>
            </a:extLst>
          </p:cNvPr>
          <p:cNvSpPr>
            <a:spLocks noGrp="1"/>
          </p:cNvSpPr>
          <p:nvPr>
            <p:ph idx="1"/>
          </p:nvPr>
        </p:nvSpPr>
        <p:spPr>
          <a:xfrm>
            <a:off x="171834" y="1145976"/>
            <a:ext cx="8972166" cy="5257800"/>
          </a:xfrm>
        </p:spPr>
        <p:txBody>
          <a:bodyPr/>
          <a:lstStyle/>
          <a:p>
            <a:pPr marL="1587" indent="0">
              <a:buNone/>
            </a:pPr>
            <a:r>
              <a:rPr lang="en-US" dirty="0"/>
              <a:t>Please rate very carefully the degree to which you are currently experiencing each of the following feelings (circle a number): </a:t>
            </a:r>
          </a:p>
          <a:p>
            <a:pPr marL="1587" indent="0">
              <a:buNone/>
            </a:pPr>
            <a:r>
              <a:rPr lang="en-US" dirty="0"/>
              <a:t>1: Do not feel at all, 9: Feel stronger than ever have</a:t>
            </a:r>
          </a:p>
          <a:p>
            <a:pPr marL="0" marR="0" algn="just" latinLnBrk="1">
              <a:spcBef>
                <a:spcPts val="0"/>
              </a:spcBef>
              <a:spcAft>
                <a:spcPts val="0"/>
              </a:spcAft>
            </a:pPr>
            <a:r>
              <a:rPr lang="en-US" sz="1400" kern="100" dirty="0">
                <a:solidFill>
                  <a:srgbClr val="FF0000"/>
                </a:solidFill>
                <a:effectLst/>
                <a:latin typeface="Times New Roman" panose="02020603050405020304" pitchFamily="18" charset="0"/>
                <a:ea typeface="Malgun Gothic" panose="020B0503020000020004" pitchFamily="34" charset="-127"/>
              </a:rPr>
              <a:t>Joyful</a:t>
            </a:r>
            <a:r>
              <a:rPr lang="en-US" sz="1400" kern="100" dirty="0">
                <a:effectLst/>
                <a:latin typeface="Times New Roman" panose="02020603050405020304" pitchFamily="18" charset="0"/>
                <a:ea typeface="Malgun Gothic" panose="020B0503020000020004" pitchFamily="34" charset="-127"/>
              </a:rPr>
              <a:t>	1	2	3	4	5	6	7	8	9</a:t>
            </a:r>
            <a:endParaRPr lang="es-ES" sz="1400" kern="100" dirty="0">
              <a:effectLst/>
              <a:latin typeface="Times New Roman" panose="02020603050405020304" pitchFamily="18" charset="0"/>
              <a:ea typeface="Malgun Gothic" panose="020B0503020000020004" pitchFamily="34" charset="-127"/>
            </a:endParaRPr>
          </a:p>
          <a:p>
            <a:pPr marL="0" marR="0" algn="just" latinLnBrk="1">
              <a:spcBef>
                <a:spcPts val="0"/>
              </a:spcBef>
              <a:spcAft>
                <a:spcPts val="0"/>
              </a:spcAft>
            </a:pPr>
            <a:r>
              <a:rPr lang="en-US" sz="1400" kern="100" dirty="0">
                <a:solidFill>
                  <a:srgbClr val="FF0000"/>
                </a:solidFill>
                <a:effectLst/>
                <a:latin typeface="Times New Roman" panose="02020603050405020304" pitchFamily="18" charset="0"/>
                <a:ea typeface="Malgun Gothic" panose="020B0503020000020004" pitchFamily="34" charset="-127"/>
              </a:rPr>
              <a:t>Afraid</a:t>
            </a:r>
            <a:r>
              <a:rPr lang="en-US" sz="1400" kern="100" dirty="0">
                <a:solidFill>
                  <a:srgbClr val="000000"/>
                </a:solidFill>
                <a:effectLst/>
                <a:latin typeface="Times New Roman" panose="02020603050405020304" pitchFamily="18" charset="0"/>
                <a:ea typeface="Malgun Gothic" panose="020B0503020000020004" pitchFamily="34" charset="-127"/>
              </a:rPr>
              <a:t> 	1	2	3	4	5	6	7	8	9</a:t>
            </a:r>
            <a:endParaRPr lang="es-ES" sz="1400" kern="100" dirty="0">
              <a:effectLst/>
              <a:latin typeface="Times New Roman" panose="02020603050405020304" pitchFamily="18" charset="0"/>
              <a:ea typeface="Malgun Gothic" panose="020B0503020000020004" pitchFamily="34" charset="-127"/>
            </a:endParaRPr>
          </a:p>
          <a:p>
            <a:pPr marL="0" marR="0" algn="just" latinLnBrk="1">
              <a:spcBef>
                <a:spcPts val="0"/>
              </a:spcBef>
              <a:spcAft>
                <a:spcPts val="0"/>
              </a:spcAft>
            </a:pPr>
            <a:r>
              <a:rPr lang="en-US" sz="1400" kern="100" dirty="0">
                <a:solidFill>
                  <a:srgbClr val="FF0000"/>
                </a:solidFill>
                <a:effectLst/>
                <a:latin typeface="Times New Roman" panose="02020603050405020304" pitchFamily="18" charset="0"/>
                <a:ea typeface="Malgun Gothic" panose="020B0503020000020004" pitchFamily="34" charset="-127"/>
              </a:rPr>
              <a:t>Elated</a:t>
            </a:r>
            <a:r>
              <a:rPr lang="en-US" sz="1400" kern="100" dirty="0">
                <a:effectLst/>
                <a:latin typeface="Times New Roman" panose="02020603050405020304" pitchFamily="18" charset="0"/>
                <a:ea typeface="Malgun Gothic" panose="020B0503020000020004" pitchFamily="34" charset="-127"/>
              </a:rPr>
              <a:t>	1	2	3	4	5	6	7	8	9</a:t>
            </a:r>
            <a:endParaRPr lang="es-ES" sz="1400" kern="100" dirty="0">
              <a:effectLst/>
              <a:latin typeface="Times New Roman" panose="02020603050405020304" pitchFamily="18" charset="0"/>
              <a:ea typeface="Malgun Gothic" panose="020B0503020000020004" pitchFamily="34" charset="-127"/>
            </a:endParaRPr>
          </a:p>
          <a:p>
            <a:pPr marL="0" marR="0" algn="just" latinLnBrk="1">
              <a:spcBef>
                <a:spcPts val="0"/>
              </a:spcBef>
              <a:spcAft>
                <a:spcPts val="0"/>
              </a:spcAft>
            </a:pPr>
            <a:r>
              <a:rPr lang="en-US" sz="1400" kern="100" dirty="0">
                <a:solidFill>
                  <a:srgbClr val="000000"/>
                </a:solidFill>
                <a:effectLst/>
                <a:latin typeface="Times New Roman" panose="02020603050405020304" pitchFamily="18" charset="0"/>
                <a:ea typeface="Malgun Gothic" panose="020B0503020000020004" pitchFamily="34" charset="-127"/>
              </a:rPr>
              <a:t>Hopeful1	2	3	4	5	6	7	8	9</a:t>
            </a:r>
            <a:endParaRPr lang="es-ES" sz="1400" kern="100" dirty="0">
              <a:effectLst/>
              <a:latin typeface="Times New Roman" panose="02020603050405020304" pitchFamily="18" charset="0"/>
              <a:ea typeface="Malgun Gothic" panose="020B0503020000020004" pitchFamily="34" charset="-127"/>
            </a:endParaRPr>
          </a:p>
          <a:p>
            <a:pPr marL="0" marR="0" algn="just" latinLnBrk="1">
              <a:spcBef>
                <a:spcPts val="0"/>
              </a:spcBef>
              <a:spcAft>
                <a:spcPts val="0"/>
              </a:spcAft>
            </a:pPr>
            <a:r>
              <a:rPr lang="en-US" sz="1400" kern="100" dirty="0">
                <a:solidFill>
                  <a:srgbClr val="FF0000"/>
                </a:solidFill>
                <a:effectLst/>
                <a:latin typeface="Times New Roman" panose="02020603050405020304" pitchFamily="18" charset="0"/>
                <a:ea typeface="Malgun Gothic" panose="020B0503020000020004" pitchFamily="34" charset="-127"/>
              </a:rPr>
              <a:t>Scared</a:t>
            </a:r>
            <a:r>
              <a:rPr lang="en-US" sz="1400" kern="100" dirty="0">
                <a:effectLst/>
                <a:latin typeface="Times New Roman" panose="02020603050405020304" pitchFamily="18" charset="0"/>
                <a:ea typeface="Malgun Gothic" panose="020B0503020000020004" pitchFamily="34" charset="-127"/>
              </a:rPr>
              <a:t>  1	2	3	4	5	6	7	8	9</a:t>
            </a:r>
            <a:endParaRPr lang="es-ES" sz="1400" kern="100" dirty="0">
              <a:effectLst/>
              <a:latin typeface="Times New Roman" panose="02020603050405020304" pitchFamily="18" charset="0"/>
              <a:ea typeface="Malgun Gothic" panose="020B0503020000020004" pitchFamily="34" charset="-127"/>
            </a:endParaRPr>
          </a:p>
          <a:p>
            <a:pPr marL="0" marR="0" algn="just" latinLnBrk="1">
              <a:spcBef>
                <a:spcPts val="0"/>
              </a:spcBef>
              <a:spcAft>
                <a:spcPts val="0"/>
              </a:spcAft>
            </a:pPr>
            <a:r>
              <a:rPr lang="en-US" sz="1400" kern="100" dirty="0">
                <a:solidFill>
                  <a:srgbClr val="000000"/>
                </a:solidFill>
                <a:effectLst/>
                <a:latin typeface="Times New Roman" panose="02020603050405020304" pitchFamily="18" charset="0"/>
                <a:ea typeface="Malgun Gothic" panose="020B0503020000020004" pitchFamily="34" charset="-127"/>
              </a:rPr>
              <a:t>Mad	1	2	3	4	5	6	7	8	9</a:t>
            </a:r>
            <a:endParaRPr lang="es-ES" sz="1400" kern="100" dirty="0">
              <a:effectLst/>
              <a:latin typeface="Times New Roman" panose="02020603050405020304" pitchFamily="18" charset="0"/>
              <a:ea typeface="Malgun Gothic" panose="020B0503020000020004" pitchFamily="34" charset="-127"/>
            </a:endParaRPr>
          </a:p>
          <a:p>
            <a:pPr marL="0" marR="0" algn="just" latinLnBrk="1">
              <a:spcBef>
                <a:spcPts val="0"/>
              </a:spcBef>
              <a:spcAft>
                <a:spcPts val="0"/>
              </a:spcAft>
            </a:pPr>
            <a:r>
              <a:rPr lang="en-US" sz="1400" kern="100" dirty="0">
                <a:effectLst/>
                <a:latin typeface="Times New Roman" panose="02020603050405020304" pitchFamily="18" charset="0"/>
                <a:ea typeface="Malgun Gothic" panose="020B0503020000020004" pitchFamily="34" charset="-127"/>
              </a:rPr>
              <a:t>Disgusted  1	2	3	4	5	6	7	8	9</a:t>
            </a:r>
            <a:endParaRPr lang="es-ES" sz="1400" kern="100" dirty="0">
              <a:effectLst/>
              <a:latin typeface="Times New Roman" panose="02020603050405020304" pitchFamily="18" charset="0"/>
              <a:ea typeface="Malgun Gothic" panose="020B0503020000020004" pitchFamily="34" charset="-127"/>
            </a:endParaRPr>
          </a:p>
          <a:p>
            <a:pPr marL="0" marR="0" algn="just" latinLnBrk="1">
              <a:spcBef>
                <a:spcPts val="0"/>
              </a:spcBef>
              <a:spcAft>
                <a:spcPts val="0"/>
              </a:spcAft>
            </a:pPr>
            <a:r>
              <a:rPr lang="en-US" sz="1400" kern="100" dirty="0">
                <a:solidFill>
                  <a:srgbClr val="000000"/>
                </a:solidFill>
                <a:effectLst/>
                <a:latin typeface="Times New Roman" panose="02020603050405020304" pitchFamily="18" charset="0"/>
                <a:ea typeface="Malgun Gothic" panose="020B0503020000020004" pitchFamily="34" charset="-127"/>
              </a:rPr>
              <a:t>Revolted 1	2	3	4	5	6	7	8	9</a:t>
            </a:r>
            <a:endParaRPr lang="es-ES" sz="1400" kern="100" dirty="0">
              <a:effectLst/>
              <a:latin typeface="Times New Roman" panose="02020603050405020304" pitchFamily="18" charset="0"/>
              <a:ea typeface="Malgun Gothic" panose="020B0503020000020004" pitchFamily="34" charset="-127"/>
            </a:endParaRPr>
          </a:p>
          <a:p>
            <a:pPr marL="0" marR="0" algn="just" latinLnBrk="1">
              <a:spcBef>
                <a:spcPts val="0"/>
              </a:spcBef>
              <a:spcAft>
                <a:spcPts val="0"/>
              </a:spcAft>
            </a:pPr>
            <a:r>
              <a:rPr lang="en-US" sz="1400" kern="100" dirty="0">
                <a:effectLst/>
                <a:latin typeface="Times New Roman" panose="02020603050405020304" pitchFamily="18" charset="0"/>
                <a:ea typeface="Malgun Gothic" panose="020B0503020000020004" pitchFamily="34" charset="-127"/>
              </a:rPr>
              <a:t>Irritated 1	2	3	4	5	6	7	8	9</a:t>
            </a:r>
            <a:endParaRPr lang="es-ES" sz="1400" kern="100" dirty="0">
              <a:effectLst/>
              <a:latin typeface="Times New Roman" panose="02020603050405020304" pitchFamily="18" charset="0"/>
              <a:ea typeface="Malgun Gothic" panose="020B0503020000020004" pitchFamily="34" charset="-127"/>
            </a:endParaRPr>
          </a:p>
          <a:p>
            <a:pPr marL="0" marR="0" algn="just" latinLnBrk="1">
              <a:spcBef>
                <a:spcPts val="0"/>
              </a:spcBef>
              <a:spcAft>
                <a:spcPts val="0"/>
              </a:spcAft>
            </a:pPr>
            <a:r>
              <a:rPr lang="en-US" sz="1400" kern="100" dirty="0">
                <a:solidFill>
                  <a:srgbClr val="000000"/>
                </a:solidFill>
                <a:effectLst/>
                <a:latin typeface="Times New Roman" panose="02020603050405020304" pitchFamily="18" charset="0"/>
                <a:ea typeface="Malgun Gothic" panose="020B0503020000020004" pitchFamily="34" charset="-127"/>
              </a:rPr>
              <a:t>Blue	1	2	3	4	5	6	7	8	9</a:t>
            </a:r>
            <a:endParaRPr lang="es-ES" sz="1400" kern="100" dirty="0">
              <a:effectLst/>
              <a:latin typeface="Times New Roman" panose="02020603050405020304" pitchFamily="18" charset="0"/>
              <a:ea typeface="Malgun Gothic" panose="020B0503020000020004" pitchFamily="34" charset="-127"/>
            </a:endParaRPr>
          </a:p>
          <a:p>
            <a:pPr marL="0" marR="0" algn="just" latinLnBrk="1">
              <a:spcBef>
                <a:spcPts val="0"/>
              </a:spcBef>
              <a:spcAft>
                <a:spcPts val="0"/>
              </a:spcAft>
            </a:pPr>
            <a:r>
              <a:rPr lang="en-US" sz="1400" kern="100" dirty="0">
                <a:effectLst/>
                <a:latin typeface="Times New Roman" panose="02020603050405020304" pitchFamily="18" charset="0"/>
                <a:ea typeface="Malgun Gothic" panose="020B0503020000020004" pitchFamily="34" charset="-127"/>
              </a:rPr>
              <a:t>Repulsed 1	2	3	4	5	6	7	8	9</a:t>
            </a:r>
            <a:endParaRPr lang="es-ES" sz="1400" kern="100" dirty="0">
              <a:effectLst/>
              <a:latin typeface="Times New Roman" panose="02020603050405020304" pitchFamily="18" charset="0"/>
              <a:ea typeface="Malgun Gothic" panose="020B0503020000020004" pitchFamily="34" charset="-127"/>
            </a:endParaRPr>
          </a:p>
          <a:p>
            <a:pPr marL="0" marR="0" algn="just" latinLnBrk="1">
              <a:spcBef>
                <a:spcPts val="0"/>
              </a:spcBef>
              <a:spcAft>
                <a:spcPts val="0"/>
              </a:spcAft>
            </a:pPr>
            <a:r>
              <a:rPr lang="en-US" sz="1400" kern="100" dirty="0">
                <a:solidFill>
                  <a:srgbClr val="FF0000"/>
                </a:solidFill>
                <a:effectLst/>
                <a:latin typeface="Times New Roman" panose="02020603050405020304" pitchFamily="18" charset="0"/>
                <a:ea typeface="Malgun Gothic" panose="020B0503020000020004" pitchFamily="34" charset="-127"/>
              </a:rPr>
              <a:t>Delighted</a:t>
            </a:r>
            <a:r>
              <a:rPr lang="en-US" sz="1400" kern="100" dirty="0">
                <a:solidFill>
                  <a:srgbClr val="000000"/>
                </a:solidFill>
                <a:effectLst/>
                <a:latin typeface="Times New Roman" panose="02020603050405020304" pitchFamily="18" charset="0"/>
                <a:ea typeface="Malgun Gothic" panose="020B0503020000020004" pitchFamily="34" charset="-127"/>
              </a:rPr>
              <a:t> 1	2	3	4	5	6	7	8	9</a:t>
            </a:r>
            <a:endParaRPr lang="es-ES" sz="1400" kern="100" dirty="0">
              <a:effectLst/>
              <a:latin typeface="Times New Roman" panose="02020603050405020304" pitchFamily="18" charset="0"/>
              <a:ea typeface="Malgun Gothic" panose="020B0503020000020004" pitchFamily="34" charset="-127"/>
            </a:endParaRPr>
          </a:p>
          <a:p>
            <a:pPr marL="0" marR="0" algn="just" latinLnBrk="1">
              <a:spcBef>
                <a:spcPts val="0"/>
              </a:spcBef>
              <a:spcAft>
                <a:spcPts val="0"/>
              </a:spcAft>
            </a:pPr>
            <a:r>
              <a:rPr lang="en-US" sz="1400" kern="100" dirty="0">
                <a:effectLst/>
                <a:latin typeface="Times New Roman" panose="02020603050405020304" pitchFamily="18" charset="0"/>
                <a:ea typeface="Malgun Gothic" panose="020B0503020000020004" pitchFamily="34" charset="-127"/>
              </a:rPr>
              <a:t>Angry  	1	2	3	4	5	6	7	8	9</a:t>
            </a:r>
            <a:endParaRPr lang="es-ES" sz="1400" kern="100" dirty="0">
              <a:effectLst/>
              <a:latin typeface="Times New Roman" panose="02020603050405020304" pitchFamily="18" charset="0"/>
              <a:ea typeface="Malgun Gothic" panose="020B0503020000020004" pitchFamily="34" charset="-127"/>
            </a:endParaRPr>
          </a:p>
          <a:p>
            <a:pPr marL="0" marR="0" algn="just" latinLnBrk="1">
              <a:spcBef>
                <a:spcPts val="0"/>
              </a:spcBef>
              <a:spcAft>
                <a:spcPts val="0"/>
              </a:spcAft>
            </a:pPr>
            <a:r>
              <a:rPr lang="en-US" sz="1400" kern="100" dirty="0">
                <a:solidFill>
                  <a:srgbClr val="000000"/>
                </a:solidFill>
                <a:effectLst/>
                <a:latin typeface="Times New Roman" panose="02020603050405020304" pitchFamily="18" charset="0"/>
                <a:ea typeface="Malgun Gothic" panose="020B0503020000020004" pitchFamily="34" charset="-127"/>
              </a:rPr>
              <a:t>Gloomy1	2	3	4	5	6	7	8	9</a:t>
            </a:r>
            <a:endParaRPr lang="es-ES" sz="1400" kern="100" dirty="0">
              <a:effectLst/>
              <a:latin typeface="Times New Roman" panose="02020603050405020304" pitchFamily="18" charset="0"/>
              <a:ea typeface="Malgun Gothic" panose="020B0503020000020004" pitchFamily="34" charset="-127"/>
            </a:endParaRPr>
          </a:p>
          <a:p>
            <a:pPr marL="0" marR="0" algn="just" latinLnBrk="1">
              <a:spcBef>
                <a:spcPts val="0"/>
              </a:spcBef>
              <a:spcAft>
                <a:spcPts val="0"/>
              </a:spcAft>
            </a:pPr>
            <a:r>
              <a:rPr lang="en-US" sz="1400" kern="100" dirty="0">
                <a:effectLst/>
                <a:latin typeface="Times New Roman" panose="02020603050405020304" pitchFamily="18" charset="0"/>
                <a:ea typeface="Malgun Gothic" panose="020B0503020000020004" pitchFamily="34" charset="-127"/>
              </a:rPr>
              <a:t>Ashamed 1	2	3	4	5	6	7	8	9</a:t>
            </a:r>
            <a:endParaRPr lang="es-ES" sz="1400" kern="100" dirty="0">
              <a:effectLst/>
              <a:latin typeface="Times New Roman" panose="02020603050405020304" pitchFamily="18" charset="0"/>
              <a:ea typeface="Malgun Gothic" panose="020B0503020000020004" pitchFamily="34" charset="-127"/>
            </a:endParaRPr>
          </a:p>
          <a:p>
            <a:pPr marL="0" marR="0" algn="just" latinLnBrk="1">
              <a:spcBef>
                <a:spcPts val="0"/>
              </a:spcBef>
              <a:spcAft>
                <a:spcPts val="0"/>
              </a:spcAft>
            </a:pPr>
            <a:r>
              <a:rPr lang="en-US" sz="1400" kern="100" dirty="0">
                <a:solidFill>
                  <a:srgbClr val="FF0000"/>
                </a:solidFill>
                <a:effectLst/>
                <a:latin typeface="Times New Roman" panose="02020603050405020304" pitchFamily="18" charset="0"/>
                <a:ea typeface="Malgun Gothic" panose="020B0503020000020004" pitchFamily="34" charset="-127"/>
              </a:rPr>
              <a:t>Nervous</a:t>
            </a:r>
            <a:r>
              <a:rPr lang="en-US" sz="1400" kern="100" dirty="0">
                <a:solidFill>
                  <a:srgbClr val="000000"/>
                </a:solidFill>
                <a:effectLst/>
                <a:latin typeface="Times New Roman" panose="02020603050405020304" pitchFamily="18" charset="0"/>
                <a:ea typeface="Malgun Gothic" panose="020B0503020000020004" pitchFamily="34" charset="-127"/>
              </a:rPr>
              <a:t> 1	2	3	4	5	6	7	8	9</a:t>
            </a:r>
            <a:endParaRPr lang="es-ES" sz="1400" kern="100" dirty="0">
              <a:effectLst/>
              <a:latin typeface="Times New Roman" panose="02020603050405020304" pitchFamily="18" charset="0"/>
              <a:ea typeface="Malgun Gothic" panose="020B0503020000020004" pitchFamily="34" charset="-127"/>
            </a:endParaRPr>
          </a:p>
          <a:p>
            <a:pPr marL="0" marR="0" algn="just" latinLnBrk="1">
              <a:spcBef>
                <a:spcPts val="0"/>
              </a:spcBef>
              <a:spcAft>
                <a:spcPts val="0"/>
              </a:spcAft>
            </a:pPr>
            <a:r>
              <a:rPr lang="en-US" sz="1400" kern="100" dirty="0">
                <a:effectLst/>
                <a:latin typeface="Times New Roman" panose="02020603050405020304" pitchFamily="18" charset="0"/>
                <a:ea typeface="Malgun Gothic" panose="020B0503020000020004" pitchFamily="34" charset="-127"/>
              </a:rPr>
              <a:t>Upset 	1	2	3	4	5	6	7	8	9</a:t>
            </a:r>
            <a:endParaRPr lang="es-ES" sz="1400" kern="100" dirty="0">
              <a:effectLst/>
              <a:latin typeface="Times New Roman" panose="02020603050405020304" pitchFamily="18" charset="0"/>
              <a:ea typeface="Malgun Gothic" panose="020B0503020000020004" pitchFamily="34" charset="-127"/>
            </a:endParaRPr>
          </a:p>
          <a:p>
            <a:pPr marL="0" marR="0" algn="just" latinLnBrk="1">
              <a:spcBef>
                <a:spcPts val="0"/>
              </a:spcBef>
              <a:spcAft>
                <a:spcPts val="0"/>
              </a:spcAft>
            </a:pPr>
            <a:r>
              <a:rPr lang="en-US" sz="1400" kern="100" dirty="0">
                <a:solidFill>
                  <a:srgbClr val="FF0000"/>
                </a:solidFill>
                <a:effectLst/>
                <a:latin typeface="Times New Roman" panose="02020603050405020304" pitchFamily="18" charset="0"/>
                <a:ea typeface="Malgun Gothic" panose="020B0503020000020004" pitchFamily="34" charset="-127"/>
              </a:rPr>
              <a:t>Happy</a:t>
            </a:r>
            <a:r>
              <a:rPr lang="en-US" sz="1400" kern="100" dirty="0">
                <a:solidFill>
                  <a:srgbClr val="000000"/>
                </a:solidFill>
                <a:effectLst/>
                <a:latin typeface="Times New Roman" panose="02020603050405020304" pitchFamily="18" charset="0"/>
                <a:ea typeface="Malgun Gothic" panose="020B0503020000020004" pitchFamily="34" charset="-127"/>
              </a:rPr>
              <a:t>	1	2	3	4	5	6	7	8	9</a:t>
            </a:r>
            <a:endParaRPr lang="es-ES" sz="1400" kern="100" dirty="0">
              <a:effectLst/>
              <a:latin typeface="Times New Roman" panose="02020603050405020304" pitchFamily="18" charset="0"/>
              <a:ea typeface="Malgun Gothic" panose="020B0503020000020004" pitchFamily="34" charset="-127"/>
            </a:endParaRPr>
          </a:p>
          <a:p>
            <a:pPr marL="0" marR="0" algn="just" latinLnBrk="1">
              <a:spcBef>
                <a:spcPts val="0"/>
              </a:spcBef>
              <a:spcAft>
                <a:spcPts val="0"/>
              </a:spcAft>
            </a:pPr>
            <a:r>
              <a:rPr lang="en-US" sz="1400" kern="100" dirty="0">
                <a:effectLst/>
                <a:latin typeface="Times New Roman" panose="02020603050405020304" pitchFamily="18" charset="0"/>
                <a:ea typeface="Malgun Gothic" panose="020B0503020000020004" pitchFamily="34" charset="-127"/>
              </a:rPr>
              <a:t>Nauseated 1	2	3	4	5	6	7	8	9</a:t>
            </a:r>
            <a:endParaRPr lang="es-ES" sz="1400" kern="100" dirty="0">
              <a:effectLst/>
              <a:latin typeface="Times New Roman" panose="02020603050405020304" pitchFamily="18" charset="0"/>
              <a:ea typeface="Malgun Gothic" panose="020B0503020000020004" pitchFamily="34" charset="-127"/>
            </a:endParaRPr>
          </a:p>
          <a:p>
            <a:pPr marL="0" marR="0" algn="just" latinLnBrk="1">
              <a:spcBef>
                <a:spcPts val="0"/>
              </a:spcBef>
              <a:spcAft>
                <a:spcPts val="0"/>
              </a:spcAft>
            </a:pPr>
            <a:r>
              <a:rPr lang="en-US" sz="1400" kern="100" dirty="0">
                <a:solidFill>
                  <a:srgbClr val="000000"/>
                </a:solidFill>
                <a:effectLst/>
                <a:latin typeface="Times New Roman" panose="02020603050405020304" pitchFamily="18" charset="0"/>
                <a:ea typeface="Malgun Gothic" panose="020B0503020000020004" pitchFamily="34" charset="-127"/>
              </a:rPr>
              <a:t>Sad	1	2	3	4	5	6	7	8	9</a:t>
            </a:r>
            <a:endParaRPr lang="es-ES" sz="1400" kern="100" dirty="0">
              <a:effectLst/>
              <a:latin typeface="Times New Roman" panose="02020603050405020304" pitchFamily="18" charset="0"/>
              <a:ea typeface="Malgun Gothic" panose="020B0503020000020004" pitchFamily="34" charset="-127"/>
            </a:endParaRPr>
          </a:p>
          <a:p>
            <a:pPr marL="1587" indent="0">
              <a:buNone/>
            </a:pPr>
            <a:endParaRPr lang="en-US" dirty="0"/>
          </a:p>
        </p:txBody>
      </p:sp>
      <p:sp>
        <p:nvSpPr>
          <p:cNvPr id="3" name="Call-out: Line 2">
            <a:extLst>
              <a:ext uri="{FF2B5EF4-FFF2-40B4-BE49-F238E27FC236}">
                <a16:creationId xmlns:a16="http://schemas.microsoft.com/office/drawing/2014/main" id="{5F34AE93-76C4-22DE-A8D7-50D900BC1E83}"/>
              </a:ext>
            </a:extLst>
          </p:cNvPr>
          <p:cNvSpPr/>
          <p:nvPr/>
        </p:nvSpPr>
        <p:spPr bwMode="auto">
          <a:xfrm>
            <a:off x="5943600" y="414462"/>
            <a:ext cx="3352801" cy="686497"/>
          </a:xfrm>
          <a:prstGeom prst="borderCallout1">
            <a:avLst>
              <a:gd name="adj1" fmla="val 18750"/>
              <a:gd name="adj2" fmla="val -8333"/>
              <a:gd name="adj3" fmla="val 369660"/>
              <a:gd name="adj4" fmla="val -128869"/>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s-ES" sz="1800" b="0" i="0" u="none" strike="noStrike" cap="none" normalizeH="0" baseline="0" dirty="0">
                <a:ln>
                  <a:noFill/>
                </a:ln>
                <a:solidFill>
                  <a:schemeClr val="bg1"/>
                </a:solidFill>
                <a:effectLst/>
                <a:latin typeface="Arial" charset="0"/>
              </a:rPr>
              <a:t>In red </a:t>
            </a:r>
            <a:r>
              <a:rPr kumimoji="0" lang="es-ES" sz="1800" b="0" i="0" u="none" strike="noStrike" cap="none" normalizeH="0" baseline="0" dirty="0" err="1">
                <a:ln>
                  <a:noFill/>
                </a:ln>
                <a:solidFill>
                  <a:schemeClr val="bg1"/>
                </a:solidFill>
                <a:effectLst/>
                <a:latin typeface="Arial" charset="0"/>
              </a:rPr>
              <a:t>the</a:t>
            </a:r>
            <a:r>
              <a:rPr kumimoji="0" lang="es-ES" sz="1800" b="0" i="0" u="none" strike="noStrike" cap="none" normalizeH="0" baseline="0" dirty="0">
                <a:ln>
                  <a:noFill/>
                </a:ln>
                <a:solidFill>
                  <a:schemeClr val="bg1"/>
                </a:solidFill>
                <a:effectLst/>
                <a:latin typeface="Arial" charset="0"/>
              </a:rPr>
              <a:t> 8 </a:t>
            </a:r>
            <a:r>
              <a:rPr kumimoji="0" lang="es-ES" sz="1800" b="0" i="0" u="none" strike="noStrike" cap="none" normalizeH="0" baseline="0" dirty="0" err="1">
                <a:ln>
                  <a:noFill/>
                </a:ln>
                <a:solidFill>
                  <a:schemeClr val="bg1"/>
                </a:solidFill>
                <a:effectLst/>
                <a:latin typeface="Arial" charset="0"/>
              </a:rPr>
              <a:t>feelings</a:t>
            </a:r>
            <a:r>
              <a:rPr kumimoji="0" lang="es-ES" sz="1800" b="0" i="0" u="none" strike="noStrike" cap="none" normalizeH="0" baseline="0" dirty="0">
                <a:ln>
                  <a:noFill/>
                </a:ln>
                <a:solidFill>
                  <a:schemeClr val="bg1"/>
                </a:solidFill>
                <a:effectLst/>
                <a:latin typeface="Arial" charset="0"/>
              </a:rPr>
              <a:t> </a:t>
            </a:r>
            <a:r>
              <a:rPr kumimoji="0" lang="es-ES" sz="1800" b="0" i="0" u="none" strike="noStrike" cap="none" normalizeH="0" baseline="0" dirty="0" err="1">
                <a:ln>
                  <a:noFill/>
                </a:ln>
                <a:solidFill>
                  <a:schemeClr val="bg1"/>
                </a:solidFill>
                <a:effectLst/>
                <a:latin typeface="Arial" charset="0"/>
              </a:rPr>
              <a:t>for</a:t>
            </a:r>
            <a:r>
              <a:rPr kumimoji="0" lang="es-ES" sz="1800" b="0" i="0" u="none" strike="noStrike" cap="none" normalizeH="0" baseline="0" dirty="0">
                <a:ln>
                  <a:noFill/>
                </a:ln>
                <a:solidFill>
                  <a:schemeClr val="bg1"/>
                </a:solidFill>
                <a:effectLst/>
                <a:latin typeface="Arial" charset="0"/>
              </a:rPr>
              <a:t> </a:t>
            </a:r>
            <a:r>
              <a:rPr kumimoji="0" lang="es-ES" sz="1800" b="0" i="0" u="none" strike="noStrike" cap="none" normalizeH="0" baseline="0" dirty="0" err="1">
                <a:ln>
                  <a:noFill/>
                </a:ln>
                <a:solidFill>
                  <a:schemeClr val="bg1"/>
                </a:solidFill>
                <a:effectLst/>
                <a:latin typeface="Arial" charset="0"/>
              </a:rPr>
              <a:t>having</a:t>
            </a:r>
            <a:r>
              <a:rPr kumimoji="0" lang="es-ES" sz="1800" b="0" i="0" u="none" strike="noStrike" cap="none" normalizeH="0" baseline="0" dirty="0">
                <a:ln>
                  <a:noFill/>
                </a:ln>
                <a:solidFill>
                  <a:schemeClr val="bg1"/>
                </a:solidFill>
                <a:effectLst/>
                <a:latin typeface="Arial" charset="0"/>
              </a:rPr>
              <a:t> 2 </a:t>
            </a:r>
            <a:r>
              <a:rPr kumimoji="0" lang="es-ES" sz="1800" b="0" i="0" u="none" strike="noStrike" cap="none" normalizeH="0" baseline="0" dirty="0" err="1">
                <a:ln>
                  <a:noFill/>
                </a:ln>
                <a:solidFill>
                  <a:schemeClr val="bg1"/>
                </a:solidFill>
                <a:effectLst/>
                <a:latin typeface="Arial" charset="0"/>
              </a:rPr>
              <a:t>EMOs</a:t>
            </a:r>
            <a:r>
              <a:rPr kumimoji="0" lang="es-ES" sz="1800" b="0" i="0" u="none" strike="noStrike" cap="none" normalizeH="0" baseline="0" dirty="0">
                <a:ln>
                  <a:noFill/>
                </a:ln>
                <a:solidFill>
                  <a:schemeClr val="bg1"/>
                </a:solidFill>
                <a:effectLst/>
                <a:latin typeface="Arial" charset="0"/>
              </a:rPr>
              <a:t>: Hp and </a:t>
            </a:r>
            <a:r>
              <a:rPr kumimoji="0" lang="es-ES" sz="1800" b="0" i="0" u="none" strike="noStrike" cap="none" normalizeH="0" baseline="0" dirty="0" err="1">
                <a:ln>
                  <a:noFill/>
                </a:ln>
                <a:solidFill>
                  <a:schemeClr val="bg1"/>
                </a:solidFill>
                <a:effectLst/>
                <a:latin typeface="Arial" charset="0"/>
              </a:rPr>
              <a:t>Fear</a:t>
            </a:r>
            <a:r>
              <a:rPr kumimoji="0" lang="es-ES" sz="1800" b="0" i="0" u="none" strike="noStrike" cap="none" normalizeH="0" baseline="0" dirty="0">
                <a:ln>
                  <a:noFill/>
                </a:ln>
                <a:solidFill>
                  <a:schemeClr val="bg1"/>
                </a:solidFill>
                <a:effectLst/>
                <a:latin typeface="Arial" charset="0"/>
              </a:rPr>
              <a:t> (</a:t>
            </a:r>
            <a:r>
              <a:rPr kumimoji="0" lang="es-ES" sz="1800" b="0" i="0" u="none" strike="noStrike" cap="none" normalizeH="0" baseline="0" dirty="0" err="1">
                <a:ln>
                  <a:noFill/>
                </a:ln>
                <a:solidFill>
                  <a:schemeClr val="bg1"/>
                </a:solidFill>
                <a:effectLst/>
                <a:latin typeface="Arial" charset="0"/>
              </a:rPr>
              <a:t>not</a:t>
            </a:r>
            <a:r>
              <a:rPr kumimoji="0" lang="es-ES" sz="1800" b="0" i="0" u="none" strike="noStrike" cap="none" normalizeH="0" baseline="0" dirty="0">
                <a:ln>
                  <a:noFill/>
                </a:ln>
                <a:solidFill>
                  <a:schemeClr val="bg1"/>
                </a:solidFill>
                <a:effectLst/>
                <a:latin typeface="Arial" charset="0"/>
              </a:rPr>
              <a:t> 20</a:t>
            </a:r>
          </a:p>
        </p:txBody>
      </p:sp>
    </p:spTree>
    <p:extLst>
      <p:ext uri="{BB962C8B-B14F-4D97-AF65-F5344CB8AC3E}">
        <p14:creationId xmlns:p14="http://schemas.microsoft.com/office/powerpoint/2010/main" val="336892060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457993" y="340740"/>
            <a:ext cx="8228013" cy="488950"/>
          </a:xfrm>
          <a:prstGeom prst="rect">
            <a:avLst/>
          </a:prstGeom>
          <a:noFill/>
          <a:ln>
            <a:noFill/>
          </a:ln>
        </p:spPr>
        <p:txBody>
          <a:bodyPr spcFirstLastPara="1" wrap="square" lIns="90000" tIns="46800" rIns="90000" bIns="46800" anchor="ctr" anchorCtr="0">
            <a:noAutofit/>
          </a:bodyPr>
          <a:lstStyle/>
          <a:p>
            <a:pPr marL="0" lvl="0" indent="0" algn="ctr" rtl="0">
              <a:spcBef>
                <a:spcPts val="0"/>
              </a:spcBef>
              <a:spcAft>
                <a:spcPts val="0"/>
              </a:spcAft>
              <a:buNone/>
            </a:pPr>
            <a:r>
              <a:rPr lang="es-ES" dirty="0">
                <a:latin typeface="Garamond"/>
                <a:ea typeface="Garamond"/>
                <a:cs typeface="Garamond"/>
                <a:sym typeface="Garamond"/>
              </a:rPr>
              <a:t>Trial </a:t>
            </a:r>
            <a:r>
              <a:rPr lang="es-ES" dirty="0" err="1">
                <a:latin typeface="Garamond"/>
                <a:ea typeface="Garamond"/>
                <a:cs typeface="Garamond"/>
                <a:sym typeface="Garamond"/>
              </a:rPr>
              <a:t>Period</a:t>
            </a:r>
            <a:r>
              <a:rPr lang="es-ES" dirty="0">
                <a:latin typeface="Garamond"/>
                <a:ea typeface="Garamond"/>
                <a:cs typeface="Garamond"/>
                <a:sym typeface="Garamond"/>
              </a:rPr>
              <a:t> (1/4) </a:t>
            </a:r>
            <a:r>
              <a:rPr lang="es-ES" dirty="0" err="1">
                <a:latin typeface="Garamond"/>
                <a:ea typeface="Garamond"/>
                <a:cs typeface="Garamond"/>
                <a:sym typeface="Garamond"/>
              </a:rPr>
              <a:t>Production</a:t>
            </a:r>
            <a:r>
              <a:rPr lang="es-ES" dirty="0">
                <a:latin typeface="Garamond"/>
                <a:ea typeface="Garamond"/>
                <a:cs typeface="Garamond"/>
                <a:sym typeface="Garamond"/>
              </a:rPr>
              <a:t> </a:t>
            </a:r>
            <a:r>
              <a:rPr lang="es-ES" dirty="0" err="1">
                <a:latin typeface="Garamond"/>
                <a:ea typeface="Garamond"/>
                <a:cs typeface="Garamond"/>
                <a:sym typeface="Garamond"/>
              </a:rPr>
              <a:t>task</a:t>
            </a:r>
            <a:r>
              <a:rPr lang="es-ES" dirty="0">
                <a:latin typeface="Garamond"/>
                <a:ea typeface="Garamond"/>
                <a:cs typeface="Garamond"/>
                <a:sym typeface="Garamond"/>
              </a:rPr>
              <a:t> (1)</a:t>
            </a:r>
            <a:endParaRPr dirty="0">
              <a:latin typeface="Garamond"/>
              <a:ea typeface="Garamond"/>
              <a:cs typeface="Garamond"/>
              <a:sym typeface="Garamond"/>
            </a:endParaRPr>
          </a:p>
        </p:txBody>
      </p:sp>
      <p:sp>
        <p:nvSpPr>
          <p:cNvPr id="112" name="Google Shape;112;p4"/>
          <p:cNvSpPr txBox="1">
            <a:spLocks noGrp="1"/>
          </p:cNvSpPr>
          <p:nvPr>
            <p:ph type="body" idx="4294967295"/>
          </p:nvPr>
        </p:nvSpPr>
        <p:spPr>
          <a:xfrm>
            <a:off x="97475" y="633854"/>
            <a:ext cx="8949047" cy="5995545"/>
          </a:xfrm>
          <a:prstGeom prst="rect">
            <a:avLst/>
          </a:prstGeom>
          <a:noFill/>
          <a:ln>
            <a:noFill/>
          </a:ln>
        </p:spPr>
        <p:txBody>
          <a:bodyPr spcFirstLastPara="1" wrap="square" lIns="90000" tIns="46800" rIns="90000" bIns="46800" anchor="t" anchorCtr="0">
            <a:noAutofit/>
          </a:bodyPr>
          <a:lstStyle/>
          <a:p>
            <a:pPr marL="342900" lvl="0" indent="-341313" algn="just" rtl="0">
              <a:spcBef>
                <a:spcPts val="0"/>
              </a:spcBef>
              <a:spcAft>
                <a:spcPts val="0"/>
              </a:spcAft>
              <a:buClr>
                <a:srgbClr val="00007D"/>
              </a:buClr>
              <a:buSzPts val="2400"/>
              <a:buFont typeface="Noto Sans Symbols"/>
              <a:buChar char="■"/>
            </a:pPr>
            <a:r>
              <a:rPr lang="en-US" sz="2800" dirty="0">
                <a:latin typeface="Garamond"/>
                <a:ea typeface="Garamond"/>
                <a:cs typeface="Garamond"/>
                <a:sym typeface="Garamond"/>
              </a:rPr>
              <a:t> Group members have been shuffled. You have been matched with another worker for your group.</a:t>
            </a:r>
          </a:p>
          <a:p>
            <a:pPr marL="342900" indent="-341313" algn="just">
              <a:spcBef>
                <a:spcPts val="0"/>
              </a:spcBef>
              <a:buClr>
                <a:srgbClr val="00007D"/>
              </a:buClr>
              <a:buSzPts val="2400"/>
              <a:buFont typeface="Noto Sans Symbols"/>
              <a:buChar char="■"/>
            </a:pPr>
            <a:r>
              <a:rPr lang="es-ES" sz="2800" dirty="0" err="1">
                <a:latin typeface="Garamond"/>
                <a:ea typeface="Garamond"/>
                <a:cs typeface="Garamond"/>
                <a:sym typeface="Garamond"/>
              </a:rPr>
              <a:t>This</a:t>
            </a:r>
            <a:r>
              <a:rPr lang="es-ES" sz="2800" dirty="0">
                <a:latin typeface="Garamond"/>
                <a:ea typeface="Garamond"/>
                <a:cs typeface="Garamond"/>
                <a:sym typeface="Garamond"/>
              </a:rPr>
              <a:t> </a:t>
            </a:r>
            <a:r>
              <a:rPr lang="es-ES" sz="2800" dirty="0" err="1">
                <a:latin typeface="Garamond"/>
                <a:ea typeface="Garamond"/>
                <a:cs typeface="Garamond"/>
                <a:sym typeface="Garamond"/>
              </a:rPr>
              <a:t>task</a:t>
            </a:r>
            <a:r>
              <a:rPr lang="es-ES" sz="2800" dirty="0">
                <a:latin typeface="Garamond"/>
                <a:ea typeface="Garamond"/>
                <a:cs typeface="Garamond"/>
                <a:sym typeface="Garamond"/>
              </a:rPr>
              <a:t> </a:t>
            </a:r>
            <a:r>
              <a:rPr lang="es-ES" sz="2800" dirty="0" err="1">
                <a:latin typeface="Garamond"/>
                <a:ea typeface="Garamond"/>
                <a:cs typeface="Garamond"/>
                <a:sym typeface="Garamond"/>
              </a:rPr>
              <a:t>consists</a:t>
            </a:r>
            <a:r>
              <a:rPr lang="es-ES" sz="2800" dirty="0">
                <a:latin typeface="Garamond"/>
                <a:ea typeface="Garamond"/>
                <a:cs typeface="Garamond"/>
                <a:sym typeface="Garamond"/>
              </a:rPr>
              <a:t> of </a:t>
            </a:r>
            <a:r>
              <a:rPr lang="es-ES" sz="2800" dirty="0" err="1">
                <a:latin typeface="Garamond"/>
                <a:ea typeface="Garamond"/>
                <a:cs typeface="Garamond"/>
                <a:sym typeface="Garamond"/>
              </a:rPr>
              <a:t>four</a:t>
            </a:r>
            <a:r>
              <a:rPr lang="es-ES" sz="2800" dirty="0">
                <a:latin typeface="Garamond"/>
                <a:ea typeface="Garamond"/>
                <a:cs typeface="Garamond"/>
                <a:sym typeface="Garamond"/>
              </a:rPr>
              <a:t> rounds </a:t>
            </a:r>
            <a:r>
              <a:rPr lang="es-ES" sz="2800" dirty="0" err="1">
                <a:latin typeface="Garamond"/>
                <a:ea typeface="Garamond"/>
                <a:cs typeface="Garamond"/>
                <a:sym typeface="Garamond"/>
              </a:rPr>
              <a:t>that</a:t>
            </a:r>
            <a:r>
              <a:rPr lang="es-ES" sz="2800" dirty="0">
                <a:latin typeface="Garamond"/>
                <a:ea typeface="Garamond"/>
                <a:cs typeface="Garamond"/>
                <a:sym typeface="Garamond"/>
              </a:rPr>
              <a:t> </a:t>
            </a:r>
            <a:r>
              <a:rPr lang="es-ES" sz="2800" dirty="0" err="1">
                <a:latin typeface="Garamond"/>
                <a:ea typeface="Garamond"/>
                <a:cs typeface="Garamond"/>
                <a:sym typeface="Garamond"/>
              </a:rPr>
              <a:t>will</a:t>
            </a:r>
            <a:r>
              <a:rPr lang="es-ES" sz="2800" dirty="0">
                <a:latin typeface="Garamond"/>
                <a:ea typeface="Garamond"/>
                <a:cs typeface="Garamond"/>
                <a:sym typeface="Garamond"/>
              </a:rPr>
              <a:t> run </a:t>
            </a:r>
            <a:r>
              <a:rPr lang="es-ES" sz="2800" dirty="0" err="1">
                <a:latin typeface="Garamond"/>
                <a:ea typeface="Garamond"/>
                <a:cs typeface="Garamond"/>
                <a:sym typeface="Garamond"/>
              </a:rPr>
              <a:t>simultaneously</a:t>
            </a:r>
            <a:r>
              <a:rPr lang="es-ES" sz="2800" dirty="0">
                <a:latin typeface="Garamond"/>
                <a:ea typeface="Garamond"/>
                <a:cs typeface="Garamond"/>
                <a:sym typeface="Garamond"/>
              </a:rPr>
              <a:t>.</a:t>
            </a:r>
            <a:endParaRPr lang="en-US" sz="2800" dirty="0">
              <a:latin typeface="Garamond"/>
              <a:ea typeface="Garamond"/>
              <a:cs typeface="Garamond"/>
              <a:sym typeface="Garamond"/>
            </a:endParaRPr>
          </a:p>
          <a:p>
            <a:pPr marL="342900" lvl="0" indent="-341313" algn="just" rtl="0">
              <a:spcBef>
                <a:spcPts val="0"/>
              </a:spcBef>
              <a:spcAft>
                <a:spcPts val="0"/>
              </a:spcAft>
              <a:buClr>
                <a:srgbClr val="00007D"/>
              </a:buClr>
              <a:buSzPts val="2400"/>
              <a:buFont typeface="Noto Sans Symbols"/>
              <a:buChar char="■"/>
            </a:pPr>
            <a:r>
              <a:rPr lang="en-US" sz="2800" dirty="0">
                <a:latin typeface="Garamond"/>
                <a:ea typeface="Garamond"/>
                <a:cs typeface="Garamond"/>
                <a:sym typeface="Garamond"/>
              </a:rPr>
              <a:t> At the beginning, each group member will receive 20 points per round. It's up to you to decide how many of each 20 points you wish to allocate to the group project per round. The points you choose not to contribute will remain for yourself.</a:t>
            </a:r>
          </a:p>
          <a:p>
            <a:pPr marL="342900" indent="-341313" algn="just">
              <a:spcBef>
                <a:spcPts val="0"/>
              </a:spcBef>
              <a:buClr>
                <a:srgbClr val="00007D"/>
              </a:buClr>
              <a:buSzPts val="2400"/>
              <a:buFont typeface="Noto Sans Symbols"/>
              <a:buChar char="■"/>
            </a:pPr>
            <a:r>
              <a:rPr lang="en-US" sz="2800" dirty="0">
                <a:latin typeface="Garamond"/>
                <a:ea typeface="Garamond"/>
                <a:cs typeface="Garamond"/>
                <a:sym typeface="Garamond"/>
              </a:rPr>
              <a:t>The points contributed to the group project will be added to both group members. The total group points will be multiplied by a price that will be negotiated in the following task. In the practice period, this multiplier will be 1.00</a:t>
            </a:r>
          </a:p>
          <a:p>
            <a:pPr marL="342900" lvl="0" indent="-341313" algn="just" rtl="0">
              <a:spcBef>
                <a:spcPts val="0"/>
              </a:spcBef>
              <a:spcAft>
                <a:spcPts val="0"/>
              </a:spcAft>
              <a:buClr>
                <a:srgbClr val="00007D"/>
              </a:buClr>
              <a:buSzPts val="2400"/>
              <a:buFont typeface="Noto Sans Symbols"/>
              <a:buChar char="■"/>
            </a:pPr>
            <a:endParaRPr lang="en-US" sz="2800" dirty="0">
              <a:latin typeface="Garamond"/>
              <a:ea typeface="Garamond"/>
              <a:cs typeface="Garamond"/>
              <a:sym typeface="Garamond"/>
            </a:endParaRPr>
          </a:p>
          <a:p>
            <a:pPr marL="342900" lvl="0" indent="-341313" algn="just" rtl="0">
              <a:spcBef>
                <a:spcPts val="0"/>
              </a:spcBef>
              <a:spcAft>
                <a:spcPts val="0"/>
              </a:spcAft>
              <a:buClr>
                <a:srgbClr val="00007D"/>
              </a:buClr>
              <a:buSzPts val="2400"/>
              <a:buFont typeface="Noto Sans Symbols"/>
              <a:buChar char="■"/>
            </a:pPr>
            <a:endParaRPr sz="2800" dirty="0">
              <a:latin typeface="Garamond"/>
              <a:ea typeface="Garamond"/>
              <a:cs typeface="Garamond"/>
              <a:sym typeface="Garamond"/>
            </a:endParaRPr>
          </a:p>
        </p:txBody>
      </p:sp>
      <p:sp>
        <p:nvSpPr>
          <p:cNvPr id="113" name="Google Shape;113;p4"/>
          <p:cNvSpPr txBox="1"/>
          <p:nvPr/>
        </p:nvSpPr>
        <p:spPr>
          <a:xfrm>
            <a:off x="240682" y="-2628"/>
            <a:ext cx="8680744" cy="488950"/>
          </a:xfrm>
          <a:prstGeom prst="rect">
            <a:avLst/>
          </a:prstGeom>
          <a:noFill/>
          <a:ln>
            <a:noFill/>
          </a:ln>
        </p:spPr>
        <p:txBody>
          <a:bodyPr spcFirstLastPara="1" wrap="square" lIns="90000" tIns="46800" rIns="90000" bIns="46800" anchor="ctr" anchorCtr="0">
            <a:noAutofit/>
          </a:bodyPr>
          <a:lstStyle/>
          <a:p>
            <a:pPr marL="0" marR="0" lvl="0" indent="0" algn="ctr" rtl="0">
              <a:spcBef>
                <a:spcPts val="0"/>
              </a:spcBef>
              <a:spcAft>
                <a:spcPts val="0"/>
              </a:spcAft>
              <a:buNone/>
            </a:pPr>
            <a:endParaRPr dirty="0"/>
          </a:p>
        </p:txBody>
      </p:sp>
    </p:spTree>
    <p:extLst>
      <p:ext uri="{BB962C8B-B14F-4D97-AF65-F5344CB8AC3E}">
        <p14:creationId xmlns:p14="http://schemas.microsoft.com/office/powerpoint/2010/main" val="1915231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457993" y="340740"/>
            <a:ext cx="8228013" cy="488950"/>
          </a:xfrm>
          <a:prstGeom prst="rect">
            <a:avLst/>
          </a:prstGeom>
          <a:noFill/>
          <a:ln>
            <a:noFill/>
          </a:ln>
        </p:spPr>
        <p:txBody>
          <a:bodyPr spcFirstLastPara="1" wrap="square" lIns="90000" tIns="46800" rIns="90000" bIns="46800" anchor="ctr" anchorCtr="0">
            <a:noAutofit/>
          </a:bodyPr>
          <a:lstStyle/>
          <a:p>
            <a:pPr marL="0" lvl="0" indent="0" algn="ctr" rtl="0">
              <a:spcBef>
                <a:spcPts val="0"/>
              </a:spcBef>
              <a:spcAft>
                <a:spcPts val="0"/>
              </a:spcAft>
              <a:buNone/>
            </a:pPr>
            <a:r>
              <a:rPr lang="es-ES" dirty="0">
                <a:latin typeface="Garamond"/>
                <a:ea typeface="Garamond"/>
                <a:cs typeface="Garamond"/>
                <a:sym typeface="Garamond"/>
              </a:rPr>
              <a:t>Trial </a:t>
            </a:r>
            <a:r>
              <a:rPr lang="es-ES" dirty="0" err="1">
                <a:latin typeface="Garamond"/>
                <a:ea typeface="Garamond"/>
                <a:cs typeface="Garamond"/>
                <a:sym typeface="Garamond"/>
              </a:rPr>
              <a:t>Period</a:t>
            </a:r>
            <a:r>
              <a:rPr lang="es-ES" dirty="0">
                <a:latin typeface="Garamond"/>
                <a:ea typeface="Garamond"/>
                <a:cs typeface="Garamond"/>
                <a:sym typeface="Garamond"/>
              </a:rPr>
              <a:t> (1/4) </a:t>
            </a:r>
            <a:r>
              <a:rPr lang="es-ES" dirty="0" err="1">
                <a:latin typeface="Garamond"/>
                <a:ea typeface="Garamond"/>
                <a:cs typeface="Garamond"/>
                <a:sym typeface="Garamond"/>
              </a:rPr>
              <a:t>Production</a:t>
            </a:r>
            <a:r>
              <a:rPr lang="es-ES" dirty="0">
                <a:latin typeface="Garamond"/>
                <a:ea typeface="Garamond"/>
                <a:cs typeface="Garamond"/>
                <a:sym typeface="Garamond"/>
              </a:rPr>
              <a:t> </a:t>
            </a:r>
            <a:r>
              <a:rPr lang="es-ES" dirty="0" err="1">
                <a:latin typeface="Garamond"/>
                <a:ea typeface="Garamond"/>
                <a:cs typeface="Garamond"/>
                <a:sym typeface="Garamond"/>
              </a:rPr>
              <a:t>task</a:t>
            </a:r>
            <a:r>
              <a:rPr lang="es-ES" dirty="0">
                <a:latin typeface="Garamond"/>
                <a:ea typeface="Garamond"/>
                <a:cs typeface="Garamond"/>
                <a:sym typeface="Garamond"/>
              </a:rPr>
              <a:t> (2)</a:t>
            </a:r>
            <a:endParaRPr dirty="0">
              <a:latin typeface="Garamond"/>
              <a:ea typeface="Garamond"/>
              <a:cs typeface="Garamond"/>
              <a:sym typeface="Garamond"/>
            </a:endParaRPr>
          </a:p>
        </p:txBody>
      </p:sp>
      <p:sp>
        <p:nvSpPr>
          <p:cNvPr id="112" name="Google Shape;112;p4"/>
          <p:cNvSpPr txBox="1">
            <a:spLocks noGrp="1"/>
          </p:cNvSpPr>
          <p:nvPr>
            <p:ph type="body" idx="4294967295"/>
          </p:nvPr>
        </p:nvSpPr>
        <p:spPr>
          <a:xfrm>
            <a:off x="106530" y="829690"/>
            <a:ext cx="8949047" cy="5995545"/>
          </a:xfrm>
          <a:prstGeom prst="rect">
            <a:avLst/>
          </a:prstGeom>
          <a:noFill/>
          <a:ln>
            <a:noFill/>
          </a:ln>
        </p:spPr>
        <p:txBody>
          <a:bodyPr spcFirstLastPara="1" wrap="square" lIns="90000" tIns="46800" rIns="90000" bIns="46800" anchor="t" anchorCtr="0">
            <a:noAutofit/>
          </a:bodyPr>
          <a:lstStyle/>
          <a:p>
            <a:pPr marL="342900" lvl="0" indent="-341313" algn="just" rtl="0">
              <a:spcBef>
                <a:spcPts val="0"/>
              </a:spcBef>
              <a:spcAft>
                <a:spcPts val="0"/>
              </a:spcAft>
              <a:buClr>
                <a:srgbClr val="00007D"/>
              </a:buClr>
              <a:buSzPts val="2400"/>
              <a:buFont typeface="Noto Sans Symbols"/>
              <a:buChar char="■"/>
            </a:pPr>
            <a:r>
              <a:rPr lang="en-US" dirty="0">
                <a:latin typeface="Garamond"/>
                <a:ea typeface="Garamond"/>
                <a:cs typeface="Garamond"/>
                <a:sym typeface="Garamond"/>
              </a:rPr>
              <a:t>The other worker in your group will also have to decide within the same amount of time.</a:t>
            </a:r>
          </a:p>
          <a:p>
            <a:pPr marL="342900" lvl="0" indent="-341313" algn="just" rtl="0">
              <a:spcBef>
                <a:spcPts val="0"/>
              </a:spcBef>
              <a:spcAft>
                <a:spcPts val="0"/>
              </a:spcAft>
              <a:buClr>
                <a:srgbClr val="00007D"/>
              </a:buClr>
              <a:buSzPts val="2400"/>
              <a:buFont typeface="Noto Sans Symbols"/>
              <a:buChar char="■"/>
            </a:pPr>
            <a:r>
              <a:rPr lang="es-ES" dirty="0" err="1">
                <a:latin typeface="Garamond"/>
                <a:ea typeface="Garamond"/>
                <a:cs typeface="Garamond"/>
                <a:sym typeface="Garamond"/>
              </a:rPr>
              <a:t>You</a:t>
            </a:r>
            <a:r>
              <a:rPr lang="es-ES" dirty="0">
                <a:latin typeface="Garamond"/>
                <a:ea typeface="Garamond"/>
                <a:cs typeface="Garamond"/>
                <a:sym typeface="Garamond"/>
              </a:rPr>
              <a:t> </a:t>
            </a:r>
            <a:r>
              <a:rPr lang="es-ES" dirty="0" err="1">
                <a:latin typeface="Garamond"/>
                <a:ea typeface="Garamond"/>
                <a:cs typeface="Garamond"/>
                <a:sym typeface="Garamond"/>
              </a:rPr>
              <a:t>have</a:t>
            </a:r>
            <a:r>
              <a:rPr lang="es-ES" dirty="0">
                <a:latin typeface="Garamond"/>
                <a:ea typeface="Garamond"/>
                <a:cs typeface="Garamond"/>
                <a:sym typeface="Garamond"/>
              </a:rPr>
              <a:t> </a:t>
            </a:r>
            <a:r>
              <a:rPr lang="es-ES" dirty="0" err="1">
                <a:latin typeface="Garamond"/>
                <a:ea typeface="Garamond"/>
                <a:cs typeface="Garamond"/>
                <a:sym typeface="Garamond"/>
              </a:rPr>
              <a:t>three</a:t>
            </a:r>
            <a:r>
              <a:rPr lang="es-ES" dirty="0">
                <a:latin typeface="Garamond"/>
                <a:ea typeface="Garamond"/>
                <a:cs typeface="Garamond"/>
                <a:sym typeface="Garamond"/>
              </a:rPr>
              <a:t> minutes in total. </a:t>
            </a:r>
          </a:p>
          <a:p>
            <a:pPr marL="342900" lvl="0" indent="-341313" algn="just" rtl="0">
              <a:spcBef>
                <a:spcPts val="0"/>
              </a:spcBef>
              <a:spcAft>
                <a:spcPts val="0"/>
              </a:spcAft>
              <a:buClr>
                <a:srgbClr val="00007D"/>
              </a:buClr>
              <a:buSzPts val="2400"/>
              <a:buFont typeface="Noto Sans Symbols"/>
              <a:buChar char="■"/>
            </a:pPr>
            <a:r>
              <a:rPr lang="es-ES" dirty="0" err="1">
                <a:latin typeface="Garamond"/>
                <a:sym typeface="Garamond"/>
              </a:rPr>
              <a:t>Instructions</a:t>
            </a:r>
            <a:r>
              <a:rPr lang="es-ES" dirty="0">
                <a:latin typeface="Garamond"/>
                <a:sym typeface="Garamond"/>
              </a:rPr>
              <a:t> are similar </a:t>
            </a:r>
            <a:r>
              <a:rPr lang="es-ES" dirty="0" err="1">
                <a:latin typeface="Garamond"/>
                <a:sym typeface="Garamond"/>
              </a:rPr>
              <a:t>to</a:t>
            </a:r>
            <a:r>
              <a:rPr lang="es-ES" dirty="0">
                <a:latin typeface="Garamond"/>
                <a:sym typeface="Garamond"/>
              </a:rPr>
              <a:t> </a:t>
            </a:r>
            <a:r>
              <a:rPr lang="es-ES" dirty="0" err="1">
                <a:latin typeface="Garamond"/>
                <a:sym typeface="Garamond"/>
              </a:rPr>
              <a:t>the</a:t>
            </a:r>
            <a:r>
              <a:rPr lang="es-ES" dirty="0">
                <a:latin typeface="Garamond"/>
                <a:sym typeface="Garamond"/>
              </a:rPr>
              <a:t> trial </a:t>
            </a:r>
            <a:r>
              <a:rPr lang="es-ES" dirty="0" err="1">
                <a:latin typeface="Garamond"/>
                <a:sym typeface="Garamond"/>
              </a:rPr>
              <a:t>period</a:t>
            </a:r>
            <a:r>
              <a:rPr lang="es-ES" dirty="0">
                <a:latin typeface="Garamond"/>
                <a:sym typeface="Garamond"/>
              </a:rPr>
              <a:t>.</a:t>
            </a:r>
            <a:endParaRPr dirty="0"/>
          </a:p>
          <a:p>
            <a:pPr marL="342900" lvl="0" indent="-341313" algn="just" rtl="0">
              <a:spcBef>
                <a:spcPts val="700"/>
              </a:spcBef>
              <a:spcAft>
                <a:spcPts val="0"/>
              </a:spcAft>
              <a:buClr>
                <a:srgbClr val="00007D"/>
              </a:buClr>
              <a:buSzPts val="2400"/>
              <a:buFont typeface="Noto Sans Symbols"/>
              <a:buChar char="■"/>
            </a:pPr>
            <a:r>
              <a:rPr lang="es-ES" dirty="0" err="1">
                <a:latin typeface="Garamond"/>
                <a:ea typeface="Garamond"/>
                <a:cs typeface="Garamond"/>
                <a:sym typeface="Garamond"/>
              </a:rPr>
              <a:t>You</a:t>
            </a:r>
            <a:r>
              <a:rPr lang="es-ES" dirty="0">
                <a:latin typeface="Garamond"/>
                <a:ea typeface="Garamond"/>
                <a:cs typeface="Garamond"/>
                <a:sym typeface="Garamond"/>
              </a:rPr>
              <a:t> </a:t>
            </a:r>
            <a:r>
              <a:rPr lang="es-ES" dirty="0" err="1">
                <a:latin typeface="Garamond"/>
                <a:ea typeface="Garamond"/>
                <a:cs typeface="Garamond"/>
                <a:sym typeface="Garamond"/>
              </a:rPr>
              <a:t>cannot</a:t>
            </a:r>
            <a:r>
              <a:rPr lang="es-ES" dirty="0">
                <a:latin typeface="Garamond"/>
                <a:ea typeface="Garamond"/>
                <a:cs typeface="Garamond"/>
                <a:sym typeface="Garamond"/>
              </a:rPr>
              <a:t> chat </a:t>
            </a:r>
            <a:r>
              <a:rPr lang="es-ES" dirty="0">
                <a:latin typeface="Garamond"/>
                <a:ea typeface="Garamond"/>
                <a:cs typeface="Garamond"/>
                <a:sym typeface="Garamond"/>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4"/>
                  </a:ext>
                </a:extLst>
              </a:rPr>
              <a:t>as </a:t>
            </a:r>
            <a:r>
              <a:rPr lang="es-ES" dirty="0" err="1">
                <a:latin typeface="Garamond"/>
                <a:ea typeface="Garamond"/>
                <a:cs typeface="Garamond"/>
                <a:sym typeface="Garamond"/>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4"/>
                  </a:ext>
                </a:extLst>
              </a:rPr>
              <a:t>i</a:t>
            </a:r>
            <a:r>
              <a:rPr lang="es-ES" dirty="0" err="1">
                <a:latin typeface="Garamond"/>
                <a:ea typeface="Garamond"/>
                <a:cs typeface="Garamond"/>
                <a:sym typeface="Garamond"/>
              </a:rPr>
              <a:t>t</a:t>
            </a:r>
            <a:r>
              <a:rPr lang="es-ES" dirty="0">
                <a:latin typeface="Garamond"/>
                <a:ea typeface="Garamond"/>
                <a:cs typeface="Garamond"/>
                <a:sym typeface="Garamond"/>
              </a:rPr>
              <a:t> </a:t>
            </a:r>
            <a:r>
              <a:rPr lang="es-ES" dirty="0" err="1">
                <a:latin typeface="Garamond"/>
                <a:ea typeface="Garamond"/>
                <a:cs typeface="Garamond"/>
                <a:sym typeface="Garamond"/>
              </a:rPr>
              <a:t>is</a:t>
            </a:r>
            <a:r>
              <a:rPr lang="es-ES" dirty="0">
                <a:latin typeface="Garamond"/>
                <a:ea typeface="Garamond"/>
                <a:cs typeface="Garamond"/>
                <a:sym typeface="Garamond"/>
              </a:rPr>
              <a:t> </a:t>
            </a:r>
            <a:r>
              <a:rPr lang="es-ES" dirty="0" err="1">
                <a:latin typeface="Garamond"/>
                <a:ea typeface="Garamond"/>
                <a:cs typeface="Garamond"/>
                <a:sym typeface="Garamond"/>
              </a:rPr>
              <a:t>an</a:t>
            </a:r>
            <a:r>
              <a:rPr lang="es-ES" dirty="0">
                <a:latin typeface="Garamond"/>
                <a:ea typeface="Garamond"/>
                <a:cs typeface="Garamond"/>
                <a:sym typeface="Garamond"/>
              </a:rPr>
              <a:t> individual </a:t>
            </a:r>
            <a:r>
              <a:rPr lang="es-ES" dirty="0" err="1">
                <a:latin typeface="Garamond"/>
                <a:ea typeface="Garamond"/>
                <a:cs typeface="Garamond"/>
                <a:sym typeface="Garamond"/>
              </a:rPr>
              <a:t>decision</a:t>
            </a:r>
            <a:r>
              <a:rPr lang="es-ES" dirty="0">
                <a:latin typeface="Garamond"/>
                <a:ea typeface="Garamond"/>
                <a:cs typeface="Garamond"/>
                <a:sym typeface="Garamond"/>
              </a:rPr>
              <a:t>.</a:t>
            </a:r>
            <a:endParaRPr dirty="0"/>
          </a:p>
          <a:p>
            <a:pPr marL="342900" lvl="0" indent="-341313" algn="just" rtl="0">
              <a:spcBef>
                <a:spcPts val="700"/>
              </a:spcBef>
              <a:spcAft>
                <a:spcPts val="0"/>
              </a:spcAft>
              <a:buClr>
                <a:srgbClr val="00007D"/>
              </a:buClr>
              <a:buSzPts val="2400"/>
              <a:buFont typeface="Noto Sans Symbols"/>
              <a:buChar char="■"/>
            </a:pPr>
            <a:r>
              <a:rPr lang="es-ES" dirty="0" err="1">
                <a:latin typeface="Garamond"/>
                <a:ea typeface="Garamond"/>
                <a:cs typeface="Garamond"/>
                <a:sym typeface="Garamond"/>
              </a:rPr>
              <a:t>You</a:t>
            </a:r>
            <a:r>
              <a:rPr lang="es-ES" dirty="0">
                <a:latin typeface="Garamond"/>
                <a:ea typeface="Garamond"/>
                <a:cs typeface="Garamond"/>
                <a:sym typeface="Garamond"/>
              </a:rPr>
              <a:t> </a:t>
            </a:r>
            <a:r>
              <a:rPr lang="es-ES" dirty="0" err="1">
                <a:latin typeface="Garamond"/>
                <a:ea typeface="Garamond"/>
                <a:cs typeface="Garamond"/>
                <a:sym typeface="Garamond"/>
              </a:rPr>
              <a:t>will</a:t>
            </a:r>
            <a:r>
              <a:rPr lang="es-ES" dirty="0">
                <a:latin typeface="Garamond"/>
                <a:ea typeface="Garamond"/>
                <a:cs typeface="Garamond"/>
                <a:sym typeface="Garamond"/>
              </a:rPr>
              <a:t> </a:t>
            </a:r>
            <a:r>
              <a:rPr lang="es-ES" dirty="0" err="1">
                <a:latin typeface="Garamond"/>
                <a:ea typeface="Garamond"/>
                <a:cs typeface="Garamond"/>
                <a:sym typeface="Garamond"/>
              </a:rPr>
              <a:t>not</a:t>
            </a:r>
            <a:r>
              <a:rPr lang="es-ES" dirty="0">
                <a:latin typeface="Garamond"/>
                <a:ea typeface="Garamond"/>
                <a:cs typeface="Garamond"/>
                <a:sym typeface="Garamond"/>
              </a:rPr>
              <a:t> </a:t>
            </a:r>
            <a:r>
              <a:rPr lang="es-ES" dirty="0" err="1">
                <a:latin typeface="Garamond"/>
                <a:ea typeface="Garamond"/>
                <a:cs typeface="Garamond"/>
                <a:sym typeface="Garamond"/>
              </a:rPr>
              <a:t>see</a:t>
            </a:r>
            <a:r>
              <a:rPr lang="es-ES" dirty="0">
                <a:latin typeface="Garamond"/>
                <a:ea typeface="Garamond"/>
                <a:cs typeface="Garamond"/>
                <a:sym typeface="Garamond"/>
              </a:rPr>
              <a:t> </a:t>
            </a:r>
            <a:r>
              <a:rPr lang="es-ES" dirty="0" err="1">
                <a:latin typeface="Garamond"/>
                <a:ea typeface="Garamond"/>
                <a:cs typeface="Garamond"/>
                <a:sym typeface="Garamond"/>
              </a:rPr>
              <a:t>the</a:t>
            </a:r>
            <a:r>
              <a:rPr lang="es-ES" dirty="0">
                <a:latin typeface="Garamond"/>
                <a:ea typeface="Garamond"/>
                <a:cs typeface="Garamond"/>
                <a:sym typeface="Garamond"/>
              </a:rPr>
              <a:t> </a:t>
            </a:r>
            <a:r>
              <a:rPr lang="es-ES" dirty="0" err="1">
                <a:latin typeface="Garamond"/>
                <a:ea typeface="Garamond"/>
                <a:cs typeface="Garamond"/>
                <a:sym typeface="Garamond"/>
              </a:rPr>
              <a:t>decisions</a:t>
            </a:r>
            <a:r>
              <a:rPr lang="es-ES" dirty="0">
                <a:latin typeface="Garamond"/>
                <a:ea typeface="Garamond"/>
                <a:cs typeface="Garamond"/>
                <a:sym typeface="Garamond"/>
              </a:rPr>
              <a:t> of </a:t>
            </a:r>
            <a:r>
              <a:rPr lang="es-ES" dirty="0" err="1">
                <a:latin typeface="Garamond"/>
                <a:ea typeface="Garamond"/>
                <a:cs typeface="Garamond"/>
                <a:sym typeface="Garamond"/>
              </a:rPr>
              <a:t>the</a:t>
            </a:r>
            <a:r>
              <a:rPr lang="es-ES" dirty="0">
                <a:latin typeface="Garamond"/>
                <a:ea typeface="Garamond"/>
                <a:cs typeface="Garamond"/>
                <a:sym typeface="Garamond"/>
              </a:rPr>
              <a:t> </a:t>
            </a:r>
            <a:r>
              <a:rPr lang="es-ES" dirty="0" err="1">
                <a:latin typeface="Garamond"/>
                <a:ea typeface="Garamond"/>
                <a:cs typeface="Garamond"/>
                <a:sym typeface="Garamond"/>
              </a:rPr>
              <a:t>other</a:t>
            </a:r>
            <a:r>
              <a:rPr lang="es-ES" dirty="0">
                <a:latin typeface="Garamond"/>
                <a:ea typeface="Garamond"/>
                <a:cs typeface="Garamond"/>
                <a:sym typeface="Garamond"/>
              </a:rPr>
              <a:t> </a:t>
            </a:r>
            <a:r>
              <a:rPr lang="es-ES" dirty="0" err="1">
                <a:latin typeface="Garamond"/>
                <a:ea typeface="Garamond"/>
                <a:cs typeface="Garamond"/>
                <a:sym typeface="Garamond"/>
              </a:rPr>
              <a:t>worker</a:t>
            </a:r>
            <a:r>
              <a:rPr lang="es-ES" dirty="0">
                <a:latin typeface="Garamond"/>
                <a:ea typeface="Garamond"/>
                <a:cs typeface="Garamond"/>
                <a:sym typeface="Garamond"/>
              </a:rPr>
              <a:t>.</a:t>
            </a:r>
          </a:p>
          <a:p>
            <a:pPr marL="342900" lvl="0" indent="-341313" algn="just" rtl="0">
              <a:spcBef>
                <a:spcPts val="700"/>
              </a:spcBef>
              <a:spcAft>
                <a:spcPts val="0"/>
              </a:spcAft>
              <a:buClr>
                <a:srgbClr val="00007D"/>
              </a:buClr>
              <a:buSzPts val="2400"/>
              <a:buFont typeface="Noto Sans Symbols"/>
              <a:buChar char="■"/>
            </a:pPr>
            <a:r>
              <a:rPr lang="en-US" dirty="0">
                <a:latin typeface="Garamond"/>
              </a:rPr>
              <a:t>Once all group members have made their decisions, the result screen will be presented to you. On this screen, you will find information about the number of points you have earned. After the result screen, the negotiation task will be with the same group members.</a:t>
            </a:r>
            <a:endParaRPr dirty="0">
              <a:latin typeface="Garamond"/>
            </a:endParaRPr>
          </a:p>
          <a:p>
            <a:pPr marL="342900" lvl="0" indent="-188913" algn="just" rtl="0">
              <a:spcBef>
                <a:spcPts val="700"/>
              </a:spcBef>
              <a:spcAft>
                <a:spcPts val="0"/>
              </a:spcAft>
              <a:buClr>
                <a:srgbClr val="00007D"/>
              </a:buClr>
              <a:buSzPts val="2400"/>
              <a:buFont typeface="Noto Sans Symbols"/>
              <a:buNone/>
            </a:pPr>
            <a:endParaRPr dirty="0">
              <a:latin typeface="Garamond"/>
              <a:ea typeface="Garamond"/>
              <a:cs typeface="Garamond"/>
              <a:sym typeface="Garamond"/>
            </a:endParaRPr>
          </a:p>
          <a:p>
            <a:pPr marL="342900" lvl="0" indent="-188913" algn="just" rtl="0">
              <a:spcBef>
                <a:spcPts val="700"/>
              </a:spcBef>
              <a:spcAft>
                <a:spcPts val="0"/>
              </a:spcAft>
              <a:buClr>
                <a:srgbClr val="00007D"/>
              </a:buClr>
              <a:buSzPts val="2400"/>
              <a:buFont typeface="Noto Sans Symbols"/>
              <a:buNone/>
            </a:pPr>
            <a:endParaRPr dirty="0">
              <a:latin typeface="Garamond"/>
              <a:ea typeface="Garamond"/>
              <a:cs typeface="Garamond"/>
              <a:sym typeface="Garamond"/>
            </a:endParaRPr>
          </a:p>
        </p:txBody>
      </p:sp>
      <p:sp>
        <p:nvSpPr>
          <p:cNvPr id="113" name="Google Shape;113;p4"/>
          <p:cNvSpPr txBox="1"/>
          <p:nvPr/>
        </p:nvSpPr>
        <p:spPr>
          <a:xfrm>
            <a:off x="240682" y="-2628"/>
            <a:ext cx="8680744" cy="488950"/>
          </a:xfrm>
          <a:prstGeom prst="rect">
            <a:avLst/>
          </a:prstGeom>
          <a:noFill/>
          <a:ln>
            <a:noFill/>
          </a:ln>
        </p:spPr>
        <p:txBody>
          <a:bodyPr spcFirstLastPara="1" wrap="square" lIns="90000" tIns="46800" rIns="90000" bIns="46800" anchor="ctr" anchorCtr="0">
            <a:noAutofit/>
          </a:bodyPr>
          <a:lstStyle/>
          <a:p>
            <a:pPr marL="0" marR="0" lvl="0" indent="0" algn="ctr" rtl="0">
              <a:spcBef>
                <a:spcPts val="0"/>
              </a:spcBef>
              <a:spcAft>
                <a:spcPts val="0"/>
              </a:spcAft>
              <a:buNone/>
            </a:pPr>
            <a:endParaRPr dirty="0"/>
          </a:p>
        </p:txBody>
      </p:sp>
    </p:spTree>
    <p:extLst>
      <p:ext uri="{BB962C8B-B14F-4D97-AF65-F5344CB8AC3E}">
        <p14:creationId xmlns:p14="http://schemas.microsoft.com/office/powerpoint/2010/main" val="3740367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7"/>
          <p:cNvSpPr txBox="1">
            <a:spLocks noGrp="1"/>
          </p:cNvSpPr>
          <p:nvPr>
            <p:ph type="title"/>
          </p:nvPr>
        </p:nvSpPr>
        <p:spPr>
          <a:xfrm>
            <a:off x="457993" y="340740"/>
            <a:ext cx="8228013" cy="488950"/>
          </a:xfrm>
          <a:prstGeom prst="rect">
            <a:avLst/>
          </a:prstGeom>
          <a:noFill/>
          <a:ln>
            <a:noFill/>
          </a:ln>
        </p:spPr>
        <p:txBody>
          <a:bodyPr spcFirstLastPara="1" wrap="square" lIns="90000" tIns="46800" rIns="90000" bIns="46800" anchor="ctr" anchorCtr="0">
            <a:noAutofit/>
          </a:bodyPr>
          <a:lstStyle/>
          <a:p>
            <a:pPr marL="0" lvl="0" indent="0" algn="ctr" rtl="0">
              <a:spcBef>
                <a:spcPts val="0"/>
              </a:spcBef>
              <a:spcAft>
                <a:spcPts val="0"/>
              </a:spcAft>
              <a:buNone/>
            </a:pPr>
            <a:r>
              <a:rPr lang="es-ES" dirty="0">
                <a:latin typeface="Garamond"/>
                <a:ea typeface="Garamond"/>
                <a:cs typeface="Garamond"/>
                <a:sym typeface="Garamond"/>
              </a:rPr>
              <a:t>Trial </a:t>
            </a:r>
            <a:r>
              <a:rPr lang="es-ES" dirty="0" err="1">
                <a:latin typeface="Garamond"/>
                <a:ea typeface="Garamond"/>
                <a:cs typeface="Garamond"/>
                <a:sym typeface="Garamond"/>
              </a:rPr>
              <a:t>Period</a:t>
            </a:r>
            <a:r>
              <a:rPr lang="es-ES" dirty="0">
                <a:latin typeface="Garamond"/>
                <a:ea typeface="Garamond"/>
                <a:cs typeface="Garamond"/>
                <a:sym typeface="Garamond"/>
              </a:rPr>
              <a:t> (1/4) </a:t>
            </a:r>
            <a:r>
              <a:rPr lang="es-ES" dirty="0" err="1">
                <a:latin typeface="Garamond"/>
                <a:ea typeface="Garamond"/>
                <a:cs typeface="Garamond"/>
                <a:sym typeface="Garamond"/>
              </a:rPr>
              <a:t>Production</a:t>
            </a:r>
            <a:r>
              <a:rPr lang="es-ES" dirty="0">
                <a:latin typeface="Garamond"/>
                <a:ea typeface="Garamond"/>
                <a:cs typeface="Garamond"/>
                <a:sym typeface="Garamond"/>
              </a:rPr>
              <a:t> </a:t>
            </a:r>
            <a:r>
              <a:rPr lang="es-ES" dirty="0" err="1">
                <a:latin typeface="Garamond"/>
                <a:ea typeface="Garamond"/>
                <a:cs typeface="Garamond"/>
                <a:sym typeface="Garamond"/>
              </a:rPr>
              <a:t>task</a:t>
            </a:r>
            <a:r>
              <a:rPr lang="es-ES" dirty="0">
                <a:latin typeface="Garamond"/>
                <a:ea typeface="Garamond"/>
                <a:cs typeface="Garamond"/>
                <a:sym typeface="Garamond"/>
              </a:rPr>
              <a:t>: </a:t>
            </a:r>
            <a:r>
              <a:rPr lang="es-ES" dirty="0" err="1">
                <a:latin typeface="Garamond"/>
                <a:ea typeface="Garamond"/>
                <a:cs typeface="Garamond"/>
                <a:sym typeface="Garamond"/>
              </a:rPr>
              <a:t>summary</a:t>
            </a:r>
            <a:endParaRPr dirty="0">
              <a:latin typeface="Garamond"/>
              <a:ea typeface="Garamond"/>
              <a:cs typeface="Garamond"/>
              <a:sym typeface="Garamond"/>
            </a:endParaRPr>
          </a:p>
        </p:txBody>
      </p:sp>
      <p:sp>
        <p:nvSpPr>
          <p:cNvPr id="139" name="Google Shape;139;p7"/>
          <p:cNvSpPr txBox="1"/>
          <p:nvPr/>
        </p:nvSpPr>
        <p:spPr>
          <a:xfrm>
            <a:off x="240682" y="-2628"/>
            <a:ext cx="8680744" cy="488950"/>
          </a:xfrm>
          <a:prstGeom prst="rect">
            <a:avLst/>
          </a:prstGeom>
          <a:noFill/>
          <a:ln>
            <a:noFill/>
          </a:ln>
        </p:spPr>
        <p:txBody>
          <a:bodyPr spcFirstLastPara="1" wrap="square" lIns="90000" tIns="46800" rIns="90000" bIns="46800" anchor="ctr" anchorCtr="0">
            <a:noAutofit/>
          </a:bodyPr>
          <a:lstStyle/>
          <a:p>
            <a:pPr marL="0" marR="0" lvl="0" indent="0" algn="ctr" rtl="0">
              <a:spcBef>
                <a:spcPts val="0"/>
              </a:spcBef>
              <a:spcAft>
                <a:spcPts val="0"/>
              </a:spcAft>
              <a:buNone/>
            </a:pPr>
            <a:r>
              <a:rPr lang="es-ES" sz="3200" b="1" i="0" u="none" strike="sngStrike" cap="none">
                <a:solidFill>
                  <a:srgbClr val="FF0000"/>
                </a:solidFill>
                <a:latin typeface="Garamond"/>
                <a:ea typeface="Garamond"/>
                <a:cs typeface="Garamond"/>
                <a:sym typeface="Garamond"/>
              </a:rPr>
              <a:t>Instructions:</a:t>
            </a:r>
            <a:endParaRPr/>
          </a:p>
        </p:txBody>
      </p:sp>
      <p:sp>
        <p:nvSpPr>
          <p:cNvPr id="12" name="Google Shape;496;p10">
            <a:extLst>
              <a:ext uri="{FF2B5EF4-FFF2-40B4-BE49-F238E27FC236}">
                <a16:creationId xmlns:a16="http://schemas.microsoft.com/office/drawing/2014/main" id="{39266A43-BB58-C0D3-717E-004BAAF9755E}"/>
              </a:ext>
            </a:extLst>
          </p:cNvPr>
          <p:cNvSpPr/>
          <p:nvPr/>
        </p:nvSpPr>
        <p:spPr>
          <a:xfrm>
            <a:off x="4470456" y="2548965"/>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dirty="0">
                <a:solidFill>
                  <a:schemeClr val="tx1"/>
                </a:solidFill>
                <a:latin typeface="Arial"/>
                <a:ea typeface="Arial"/>
                <a:cs typeface="Arial"/>
                <a:sym typeface="Arial"/>
              </a:rPr>
              <a:t>1.00</a:t>
            </a:r>
            <a:endParaRPr dirty="0">
              <a:solidFill>
                <a:schemeClr val="tx1"/>
              </a:solidFill>
            </a:endParaRPr>
          </a:p>
        </p:txBody>
      </p:sp>
      <p:sp>
        <p:nvSpPr>
          <p:cNvPr id="13" name="Google Shape;497;p10">
            <a:extLst>
              <a:ext uri="{FF2B5EF4-FFF2-40B4-BE49-F238E27FC236}">
                <a16:creationId xmlns:a16="http://schemas.microsoft.com/office/drawing/2014/main" id="{B3257D83-0453-F38E-E22F-BB70D5A719DF}"/>
              </a:ext>
            </a:extLst>
          </p:cNvPr>
          <p:cNvSpPr/>
          <p:nvPr/>
        </p:nvSpPr>
        <p:spPr>
          <a:xfrm>
            <a:off x="4990813" y="2547136"/>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tx1"/>
                </a:solidFill>
                <a:latin typeface="Arial"/>
                <a:ea typeface="Arial"/>
                <a:cs typeface="Arial"/>
                <a:sym typeface="Arial"/>
              </a:rPr>
              <a:t>1.00</a:t>
            </a:r>
            <a:endParaRPr>
              <a:solidFill>
                <a:schemeClr val="tx1"/>
              </a:solidFill>
            </a:endParaRPr>
          </a:p>
        </p:txBody>
      </p:sp>
      <p:sp>
        <p:nvSpPr>
          <p:cNvPr id="14" name="Google Shape;498;p10">
            <a:extLst>
              <a:ext uri="{FF2B5EF4-FFF2-40B4-BE49-F238E27FC236}">
                <a16:creationId xmlns:a16="http://schemas.microsoft.com/office/drawing/2014/main" id="{4870475B-6CDE-DDCB-6E3B-FE62E73377BB}"/>
              </a:ext>
            </a:extLst>
          </p:cNvPr>
          <p:cNvSpPr/>
          <p:nvPr/>
        </p:nvSpPr>
        <p:spPr>
          <a:xfrm>
            <a:off x="5456047" y="2537502"/>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tx1"/>
                </a:solidFill>
                <a:latin typeface="Arial"/>
                <a:ea typeface="Arial"/>
                <a:cs typeface="Arial"/>
                <a:sym typeface="Arial"/>
              </a:rPr>
              <a:t>1.00</a:t>
            </a:r>
            <a:endParaRPr>
              <a:solidFill>
                <a:schemeClr val="tx1"/>
              </a:solidFill>
            </a:endParaRPr>
          </a:p>
        </p:txBody>
      </p:sp>
      <p:sp>
        <p:nvSpPr>
          <p:cNvPr id="15" name="Google Shape;499;p10">
            <a:extLst>
              <a:ext uri="{FF2B5EF4-FFF2-40B4-BE49-F238E27FC236}">
                <a16:creationId xmlns:a16="http://schemas.microsoft.com/office/drawing/2014/main" id="{1BE0B59E-730C-FEE1-45C5-B3296C4630A6}"/>
              </a:ext>
            </a:extLst>
          </p:cNvPr>
          <p:cNvSpPr/>
          <p:nvPr/>
        </p:nvSpPr>
        <p:spPr>
          <a:xfrm>
            <a:off x="5921281" y="2537501"/>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tx1"/>
                </a:solidFill>
                <a:latin typeface="Arial"/>
                <a:ea typeface="Arial"/>
                <a:cs typeface="Arial"/>
                <a:sym typeface="Arial"/>
              </a:rPr>
              <a:t>1.00</a:t>
            </a:r>
            <a:endParaRPr>
              <a:solidFill>
                <a:schemeClr val="tx1"/>
              </a:solidFill>
            </a:endParaRPr>
          </a:p>
        </p:txBody>
      </p:sp>
      <p:sp>
        <p:nvSpPr>
          <p:cNvPr id="16" name="Google Shape;511;p10">
            <a:extLst>
              <a:ext uri="{FF2B5EF4-FFF2-40B4-BE49-F238E27FC236}">
                <a16:creationId xmlns:a16="http://schemas.microsoft.com/office/drawing/2014/main" id="{B4B7E361-D326-1113-F12A-DE458D62A3D3}"/>
              </a:ext>
            </a:extLst>
          </p:cNvPr>
          <p:cNvSpPr txBox="1"/>
          <p:nvPr/>
        </p:nvSpPr>
        <p:spPr>
          <a:xfrm>
            <a:off x="1797775" y="2187635"/>
            <a:ext cx="161172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err="1">
                <a:solidFill>
                  <a:schemeClr val="tx1"/>
                </a:solidFill>
                <a:latin typeface="Arial"/>
                <a:ea typeface="Arial"/>
                <a:cs typeface="Arial"/>
                <a:sym typeface="Arial"/>
              </a:rPr>
              <a:t>Period</a:t>
            </a:r>
            <a:r>
              <a:rPr lang="es-ES" sz="1800" dirty="0">
                <a:solidFill>
                  <a:schemeClr val="tx1"/>
                </a:solidFill>
                <a:latin typeface="Arial"/>
                <a:ea typeface="Arial"/>
                <a:cs typeface="Arial"/>
                <a:sym typeface="Arial"/>
              </a:rPr>
              <a:t> 1 of 3</a:t>
            </a:r>
            <a:endParaRPr dirty="0">
              <a:solidFill>
                <a:schemeClr val="tx1"/>
              </a:solidFill>
            </a:endParaRPr>
          </a:p>
        </p:txBody>
      </p:sp>
      <p:sp>
        <p:nvSpPr>
          <p:cNvPr id="17" name="Google Shape;521;p10">
            <a:extLst>
              <a:ext uri="{FF2B5EF4-FFF2-40B4-BE49-F238E27FC236}">
                <a16:creationId xmlns:a16="http://schemas.microsoft.com/office/drawing/2014/main" id="{2A85288D-5E22-20AA-43DA-5F5BC7A564A6}"/>
              </a:ext>
            </a:extLst>
          </p:cNvPr>
          <p:cNvSpPr txBox="1"/>
          <p:nvPr/>
        </p:nvSpPr>
        <p:spPr>
          <a:xfrm>
            <a:off x="4304255" y="2190742"/>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a:solidFill>
                  <a:schemeClr val="tx1"/>
                </a:solidFill>
                <a:latin typeface="Arial"/>
                <a:ea typeface="Arial"/>
                <a:cs typeface="Arial"/>
                <a:sym typeface="Arial"/>
              </a:rPr>
              <a:t>Round 1</a:t>
            </a:r>
            <a:endParaRPr>
              <a:solidFill>
                <a:schemeClr val="tx1"/>
              </a:solidFill>
            </a:endParaRPr>
          </a:p>
        </p:txBody>
      </p:sp>
      <p:sp>
        <p:nvSpPr>
          <p:cNvPr id="18" name="Google Shape;522;p10">
            <a:extLst>
              <a:ext uri="{FF2B5EF4-FFF2-40B4-BE49-F238E27FC236}">
                <a16:creationId xmlns:a16="http://schemas.microsoft.com/office/drawing/2014/main" id="{0319F8A0-A5F4-667D-2141-E3B3EC35C694}"/>
              </a:ext>
            </a:extLst>
          </p:cNvPr>
          <p:cNvSpPr txBox="1"/>
          <p:nvPr/>
        </p:nvSpPr>
        <p:spPr>
          <a:xfrm>
            <a:off x="4785608" y="2182187"/>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a:solidFill>
                  <a:schemeClr val="tx1"/>
                </a:solidFill>
                <a:latin typeface="Arial"/>
                <a:ea typeface="Arial"/>
                <a:cs typeface="Arial"/>
                <a:sym typeface="Arial"/>
              </a:rPr>
              <a:t>Round 2</a:t>
            </a:r>
            <a:endParaRPr>
              <a:solidFill>
                <a:schemeClr val="tx1"/>
              </a:solidFill>
            </a:endParaRPr>
          </a:p>
        </p:txBody>
      </p:sp>
      <p:sp>
        <p:nvSpPr>
          <p:cNvPr id="19" name="Google Shape;523;p10">
            <a:extLst>
              <a:ext uri="{FF2B5EF4-FFF2-40B4-BE49-F238E27FC236}">
                <a16:creationId xmlns:a16="http://schemas.microsoft.com/office/drawing/2014/main" id="{A716D8C8-A16C-2468-C3AF-D652A1362002}"/>
              </a:ext>
            </a:extLst>
          </p:cNvPr>
          <p:cNvSpPr txBox="1"/>
          <p:nvPr/>
        </p:nvSpPr>
        <p:spPr>
          <a:xfrm>
            <a:off x="5303261" y="2189008"/>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dirty="0">
                <a:solidFill>
                  <a:schemeClr val="tx1"/>
                </a:solidFill>
                <a:latin typeface="Arial"/>
                <a:ea typeface="Arial"/>
                <a:cs typeface="Arial"/>
                <a:sym typeface="Arial"/>
              </a:rPr>
              <a:t>Round 3</a:t>
            </a:r>
            <a:endParaRPr dirty="0">
              <a:solidFill>
                <a:schemeClr val="tx1"/>
              </a:solidFill>
            </a:endParaRPr>
          </a:p>
        </p:txBody>
      </p:sp>
      <p:sp>
        <p:nvSpPr>
          <p:cNvPr id="20" name="Google Shape;524;p10">
            <a:extLst>
              <a:ext uri="{FF2B5EF4-FFF2-40B4-BE49-F238E27FC236}">
                <a16:creationId xmlns:a16="http://schemas.microsoft.com/office/drawing/2014/main" id="{064476FE-E126-D9D9-E6E1-B54B55B663AA}"/>
              </a:ext>
            </a:extLst>
          </p:cNvPr>
          <p:cNvSpPr txBox="1"/>
          <p:nvPr/>
        </p:nvSpPr>
        <p:spPr>
          <a:xfrm>
            <a:off x="5766330" y="2201776"/>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dirty="0">
                <a:solidFill>
                  <a:schemeClr val="tx1"/>
                </a:solidFill>
                <a:latin typeface="Arial"/>
                <a:ea typeface="Arial"/>
                <a:cs typeface="Arial"/>
                <a:sym typeface="Arial"/>
              </a:rPr>
              <a:t>Round 4</a:t>
            </a:r>
            <a:endParaRPr dirty="0">
              <a:solidFill>
                <a:schemeClr val="tx1"/>
              </a:solidFill>
            </a:endParaRPr>
          </a:p>
        </p:txBody>
      </p:sp>
      <p:sp>
        <p:nvSpPr>
          <p:cNvPr id="21" name="Google Shape;525;p10">
            <a:extLst>
              <a:ext uri="{FF2B5EF4-FFF2-40B4-BE49-F238E27FC236}">
                <a16:creationId xmlns:a16="http://schemas.microsoft.com/office/drawing/2014/main" id="{81A6AA91-FBAC-759C-4188-C2A961AAD267}"/>
              </a:ext>
            </a:extLst>
          </p:cNvPr>
          <p:cNvSpPr txBox="1"/>
          <p:nvPr/>
        </p:nvSpPr>
        <p:spPr>
          <a:xfrm>
            <a:off x="1794826" y="2514994"/>
            <a:ext cx="2153139" cy="215403"/>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dirty="0" err="1">
                <a:solidFill>
                  <a:schemeClr val="tx1"/>
                </a:solidFill>
                <a:latin typeface="Arial"/>
                <a:ea typeface="Arial"/>
                <a:cs typeface="Arial"/>
                <a:sym typeface="Arial"/>
              </a:rPr>
              <a:t>Negotiated</a:t>
            </a:r>
            <a:r>
              <a:rPr lang="es-ES" sz="800" dirty="0">
                <a:solidFill>
                  <a:schemeClr val="tx1"/>
                </a:solidFill>
                <a:latin typeface="Arial"/>
                <a:ea typeface="Arial"/>
                <a:cs typeface="Arial"/>
                <a:sym typeface="Arial"/>
              </a:rPr>
              <a:t> Price per </a:t>
            </a:r>
            <a:r>
              <a:rPr lang="es-ES" sz="800" dirty="0" err="1">
                <a:solidFill>
                  <a:schemeClr val="tx1"/>
                </a:solidFill>
                <a:latin typeface="Arial"/>
                <a:ea typeface="Arial"/>
                <a:cs typeface="Arial"/>
                <a:sym typeface="Arial"/>
              </a:rPr>
              <a:t>point</a:t>
            </a:r>
            <a:r>
              <a:rPr lang="es-ES" sz="800" dirty="0">
                <a:solidFill>
                  <a:schemeClr val="tx1"/>
                </a:solidFill>
                <a:latin typeface="Arial"/>
                <a:ea typeface="Arial"/>
                <a:cs typeface="Arial"/>
                <a:sym typeface="Arial"/>
              </a:rPr>
              <a:t> (</a:t>
            </a:r>
            <a:r>
              <a:rPr lang="es-ES" sz="800" dirty="0" err="1">
                <a:solidFill>
                  <a:schemeClr val="tx1"/>
                </a:solidFill>
                <a:latin typeface="Arial"/>
                <a:ea typeface="Arial"/>
                <a:cs typeface="Arial"/>
                <a:sym typeface="Arial"/>
              </a:rPr>
              <a:t>ECUs</a:t>
            </a:r>
            <a:r>
              <a:rPr lang="es-ES" sz="800" dirty="0">
                <a:solidFill>
                  <a:schemeClr val="tx1"/>
                </a:solidFill>
                <a:latin typeface="Arial"/>
                <a:ea typeface="Arial"/>
                <a:cs typeface="Arial"/>
                <a:sym typeface="Arial"/>
              </a:rPr>
              <a:t>)</a:t>
            </a:r>
            <a:endParaRPr dirty="0">
              <a:solidFill>
                <a:schemeClr val="tx1"/>
              </a:solidFill>
            </a:endParaRPr>
          </a:p>
        </p:txBody>
      </p:sp>
      <p:sp>
        <p:nvSpPr>
          <p:cNvPr id="23" name="Google Shape;511;p10">
            <a:extLst>
              <a:ext uri="{FF2B5EF4-FFF2-40B4-BE49-F238E27FC236}">
                <a16:creationId xmlns:a16="http://schemas.microsoft.com/office/drawing/2014/main" id="{DB844881-2DA9-EA73-134E-86B02BDAFFB8}"/>
              </a:ext>
            </a:extLst>
          </p:cNvPr>
          <p:cNvSpPr txBox="1"/>
          <p:nvPr/>
        </p:nvSpPr>
        <p:spPr>
          <a:xfrm>
            <a:off x="2227668" y="1939335"/>
            <a:ext cx="12362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err="1">
                <a:solidFill>
                  <a:schemeClr val="tx1"/>
                </a:solidFill>
                <a:latin typeface="Arial"/>
                <a:ea typeface="Arial"/>
                <a:cs typeface="Arial"/>
                <a:sym typeface="Arial"/>
              </a:rPr>
              <a:t>Summary</a:t>
            </a:r>
            <a:r>
              <a:rPr lang="es-ES" sz="1800" dirty="0">
                <a:solidFill>
                  <a:schemeClr val="tx1"/>
                </a:solidFill>
                <a:latin typeface="Arial"/>
                <a:ea typeface="Arial"/>
                <a:cs typeface="Arial"/>
                <a:sym typeface="Arial"/>
              </a:rPr>
              <a:t>:</a:t>
            </a:r>
            <a:endParaRPr dirty="0">
              <a:solidFill>
                <a:schemeClr val="tx1"/>
              </a:solidFill>
            </a:endParaRPr>
          </a:p>
        </p:txBody>
      </p:sp>
      <p:sp>
        <p:nvSpPr>
          <p:cNvPr id="24" name="Google Shape;525;p10">
            <a:extLst>
              <a:ext uri="{FF2B5EF4-FFF2-40B4-BE49-F238E27FC236}">
                <a16:creationId xmlns:a16="http://schemas.microsoft.com/office/drawing/2014/main" id="{FD6E3D39-0C88-A874-C5D2-AF724C76F312}"/>
              </a:ext>
            </a:extLst>
          </p:cNvPr>
          <p:cNvSpPr txBox="1"/>
          <p:nvPr/>
        </p:nvSpPr>
        <p:spPr>
          <a:xfrm>
            <a:off x="2059652" y="2963223"/>
            <a:ext cx="2153138" cy="215403"/>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dirty="0" err="1">
                <a:solidFill>
                  <a:schemeClr val="tx1"/>
                </a:solidFill>
                <a:latin typeface="Arial"/>
                <a:ea typeface="Arial"/>
                <a:cs typeface="Arial"/>
                <a:sym typeface="Arial"/>
              </a:rPr>
              <a:t>Your</a:t>
            </a:r>
            <a:r>
              <a:rPr lang="es-ES" sz="800" dirty="0">
                <a:solidFill>
                  <a:schemeClr val="tx1"/>
                </a:solidFill>
                <a:latin typeface="Arial"/>
                <a:ea typeface="Arial"/>
                <a:cs typeface="Arial"/>
                <a:sym typeface="Arial"/>
              </a:rPr>
              <a:t> </a:t>
            </a:r>
            <a:r>
              <a:rPr lang="es-ES" sz="800" dirty="0" err="1">
                <a:solidFill>
                  <a:schemeClr val="tx1"/>
                </a:solidFill>
              </a:rPr>
              <a:t>contribution</a:t>
            </a:r>
            <a:r>
              <a:rPr lang="es-ES" sz="800" dirty="0">
                <a:solidFill>
                  <a:schemeClr val="tx1"/>
                </a:solidFill>
              </a:rPr>
              <a:t> </a:t>
            </a:r>
            <a:r>
              <a:rPr lang="es-ES" sz="800" dirty="0" err="1">
                <a:solidFill>
                  <a:schemeClr val="tx1"/>
                </a:solidFill>
              </a:rPr>
              <a:t>to</a:t>
            </a:r>
            <a:r>
              <a:rPr lang="es-ES" sz="800" dirty="0">
                <a:solidFill>
                  <a:schemeClr val="tx1"/>
                </a:solidFill>
              </a:rPr>
              <a:t> </a:t>
            </a:r>
            <a:r>
              <a:rPr lang="es-ES" sz="800" dirty="0" err="1">
                <a:solidFill>
                  <a:schemeClr val="tx1"/>
                </a:solidFill>
              </a:rPr>
              <a:t>the</a:t>
            </a:r>
            <a:r>
              <a:rPr lang="es-ES" sz="800" dirty="0">
                <a:solidFill>
                  <a:schemeClr val="tx1"/>
                </a:solidFill>
              </a:rPr>
              <a:t> </a:t>
            </a:r>
            <a:r>
              <a:rPr lang="es-ES" sz="800" dirty="0" err="1">
                <a:solidFill>
                  <a:schemeClr val="tx1"/>
                </a:solidFill>
              </a:rPr>
              <a:t>group</a:t>
            </a:r>
            <a:r>
              <a:rPr lang="es-ES" sz="800" dirty="0">
                <a:solidFill>
                  <a:schemeClr val="tx1"/>
                </a:solidFill>
                <a:latin typeface="Arial"/>
                <a:ea typeface="Arial"/>
                <a:cs typeface="Arial"/>
                <a:sym typeface="Arial"/>
              </a:rPr>
              <a:t> (</a:t>
            </a:r>
            <a:r>
              <a:rPr lang="es-ES" sz="800" dirty="0" err="1">
                <a:solidFill>
                  <a:schemeClr val="tx1"/>
                </a:solidFill>
                <a:latin typeface="Arial"/>
                <a:ea typeface="Arial"/>
                <a:cs typeface="Arial"/>
                <a:sym typeface="Arial"/>
              </a:rPr>
              <a:t>points</a:t>
            </a:r>
            <a:r>
              <a:rPr lang="es-ES" sz="800" dirty="0">
                <a:solidFill>
                  <a:schemeClr val="tx1"/>
                </a:solidFill>
                <a:latin typeface="Arial"/>
                <a:ea typeface="Arial"/>
                <a:cs typeface="Arial"/>
                <a:sym typeface="Arial"/>
              </a:rPr>
              <a:t>)</a:t>
            </a:r>
            <a:endParaRPr dirty="0">
              <a:solidFill>
                <a:schemeClr val="tx1"/>
              </a:solidFill>
            </a:endParaRPr>
          </a:p>
        </p:txBody>
      </p:sp>
      <p:sp>
        <p:nvSpPr>
          <p:cNvPr id="25" name="Google Shape;525;p10">
            <a:extLst>
              <a:ext uri="{FF2B5EF4-FFF2-40B4-BE49-F238E27FC236}">
                <a16:creationId xmlns:a16="http://schemas.microsoft.com/office/drawing/2014/main" id="{0B31759B-FEF0-CCCD-5C16-CE740872AE79}"/>
              </a:ext>
            </a:extLst>
          </p:cNvPr>
          <p:cNvSpPr txBox="1"/>
          <p:nvPr/>
        </p:nvSpPr>
        <p:spPr>
          <a:xfrm>
            <a:off x="2059651" y="3193516"/>
            <a:ext cx="2550947" cy="215403"/>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dirty="0" err="1">
                <a:solidFill>
                  <a:schemeClr val="tx1"/>
                </a:solidFill>
              </a:rPr>
              <a:t>Other</a:t>
            </a:r>
            <a:r>
              <a:rPr lang="es-ES" sz="800" dirty="0">
                <a:solidFill>
                  <a:schemeClr val="tx1"/>
                </a:solidFill>
              </a:rPr>
              <a:t> </a:t>
            </a:r>
            <a:r>
              <a:rPr lang="es-ES" sz="800" dirty="0" err="1">
                <a:solidFill>
                  <a:schemeClr val="tx1"/>
                </a:solidFill>
              </a:rPr>
              <a:t>group</a:t>
            </a:r>
            <a:r>
              <a:rPr lang="es-ES" sz="800" dirty="0">
                <a:solidFill>
                  <a:schemeClr val="tx1"/>
                </a:solidFill>
              </a:rPr>
              <a:t> </a:t>
            </a:r>
            <a:r>
              <a:rPr lang="es-ES" sz="800" dirty="0" err="1">
                <a:solidFill>
                  <a:schemeClr val="tx1"/>
                </a:solidFill>
              </a:rPr>
              <a:t>member’s</a:t>
            </a:r>
            <a:r>
              <a:rPr lang="es-ES" sz="800" dirty="0">
                <a:solidFill>
                  <a:schemeClr val="tx1"/>
                </a:solidFill>
              </a:rPr>
              <a:t> </a:t>
            </a:r>
            <a:r>
              <a:rPr lang="es-ES" sz="800" dirty="0" err="1">
                <a:solidFill>
                  <a:schemeClr val="tx1"/>
                </a:solidFill>
              </a:rPr>
              <a:t>contribution</a:t>
            </a:r>
            <a:r>
              <a:rPr lang="es-ES" sz="800" dirty="0">
                <a:solidFill>
                  <a:schemeClr val="tx1"/>
                </a:solidFill>
              </a:rPr>
              <a:t> </a:t>
            </a:r>
            <a:r>
              <a:rPr lang="es-ES" sz="800" dirty="0">
                <a:solidFill>
                  <a:schemeClr val="tx1"/>
                </a:solidFill>
                <a:latin typeface="Arial"/>
                <a:ea typeface="Arial"/>
                <a:cs typeface="Arial"/>
                <a:sym typeface="Arial"/>
              </a:rPr>
              <a:t>(</a:t>
            </a:r>
            <a:r>
              <a:rPr lang="es-ES" sz="800" dirty="0" err="1">
                <a:solidFill>
                  <a:schemeClr val="tx1"/>
                </a:solidFill>
                <a:latin typeface="Arial"/>
                <a:ea typeface="Arial"/>
                <a:cs typeface="Arial"/>
                <a:sym typeface="Arial"/>
              </a:rPr>
              <a:t>points</a:t>
            </a:r>
            <a:r>
              <a:rPr lang="es-ES" sz="800" dirty="0">
                <a:solidFill>
                  <a:schemeClr val="tx1"/>
                </a:solidFill>
                <a:latin typeface="Arial"/>
                <a:ea typeface="Arial"/>
                <a:cs typeface="Arial"/>
                <a:sym typeface="Arial"/>
              </a:rPr>
              <a:t>)</a:t>
            </a:r>
            <a:endParaRPr dirty="0">
              <a:solidFill>
                <a:schemeClr val="tx1"/>
              </a:solidFill>
            </a:endParaRPr>
          </a:p>
        </p:txBody>
      </p:sp>
      <p:sp>
        <p:nvSpPr>
          <p:cNvPr id="27" name="Google Shape;398;p9">
            <a:extLst>
              <a:ext uri="{FF2B5EF4-FFF2-40B4-BE49-F238E27FC236}">
                <a16:creationId xmlns:a16="http://schemas.microsoft.com/office/drawing/2014/main" id="{9936BEEF-2E32-8B97-58DA-B70336551845}"/>
              </a:ext>
            </a:extLst>
          </p:cNvPr>
          <p:cNvSpPr/>
          <p:nvPr/>
        </p:nvSpPr>
        <p:spPr>
          <a:xfrm>
            <a:off x="4470456" y="3011409"/>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28" name="Google Shape;398;p9">
            <a:extLst>
              <a:ext uri="{FF2B5EF4-FFF2-40B4-BE49-F238E27FC236}">
                <a16:creationId xmlns:a16="http://schemas.microsoft.com/office/drawing/2014/main" id="{30B03561-E6C2-2435-96E1-96CB0F0FBB4C}"/>
              </a:ext>
            </a:extLst>
          </p:cNvPr>
          <p:cNvSpPr/>
          <p:nvPr/>
        </p:nvSpPr>
        <p:spPr>
          <a:xfrm>
            <a:off x="4470456" y="3238664"/>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29" name="Google Shape;525;p10">
            <a:extLst>
              <a:ext uri="{FF2B5EF4-FFF2-40B4-BE49-F238E27FC236}">
                <a16:creationId xmlns:a16="http://schemas.microsoft.com/office/drawing/2014/main" id="{89108465-7B86-3CDD-6584-10D1AEC7660D}"/>
              </a:ext>
            </a:extLst>
          </p:cNvPr>
          <p:cNvSpPr txBox="1"/>
          <p:nvPr/>
        </p:nvSpPr>
        <p:spPr>
          <a:xfrm>
            <a:off x="2031076" y="3417746"/>
            <a:ext cx="2550947" cy="215403"/>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dirty="0">
                <a:solidFill>
                  <a:schemeClr val="tx1"/>
                </a:solidFill>
                <a:latin typeface="Arial"/>
                <a:ea typeface="Arial"/>
                <a:cs typeface="Arial"/>
                <a:sym typeface="Arial"/>
              </a:rPr>
              <a:t>Total </a:t>
            </a:r>
            <a:r>
              <a:rPr lang="es-ES" sz="800" dirty="0" err="1">
                <a:solidFill>
                  <a:schemeClr val="tx1"/>
                </a:solidFill>
                <a:latin typeface="Arial"/>
                <a:ea typeface="Arial"/>
                <a:cs typeface="Arial"/>
                <a:sym typeface="Arial"/>
              </a:rPr>
              <a:t>group</a:t>
            </a:r>
            <a:r>
              <a:rPr lang="es-ES" sz="800" dirty="0">
                <a:solidFill>
                  <a:schemeClr val="tx1"/>
                </a:solidFill>
                <a:latin typeface="Arial"/>
                <a:ea typeface="Arial"/>
                <a:cs typeface="Arial"/>
                <a:sym typeface="Arial"/>
              </a:rPr>
              <a:t> Project </a:t>
            </a:r>
            <a:r>
              <a:rPr lang="es-ES" sz="800" dirty="0" err="1">
                <a:solidFill>
                  <a:schemeClr val="tx1"/>
                </a:solidFill>
                <a:latin typeface="Arial"/>
                <a:ea typeface="Arial"/>
                <a:cs typeface="Arial"/>
                <a:sym typeface="Arial"/>
              </a:rPr>
              <a:t>contribution</a:t>
            </a:r>
            <a:r>
              <a:rPr lang="es-ES" sz="800" dirty="0">
                <a:solidFill>
                  <a:schemeClr val="tx1"/>
                </a:solidFill>
                <a:latin typeface="Arial"/>
                <a:ea typeface="Arial"/>
                <a:cs typeface="Arial"/>
                <a:sym typeface="Arial"/>
              </a:rPr>
              <a:t> (</a:t>
            </a:r>
            <a:r>
              <a:rPr lang="es-ES" sz="800" dirty="0" err="1">
                <a:solidFill>
                  <a:schemeClr val="tx1"/>
                </a:solidFill>
                <a:latin typeface="Arial"/>
                <a:ea typeface="Arial"/>
                <a:cs typeface="Arial"/>
                <a:sym typeface="Arial"/>
              </a:rPr>
              <a:t>points</a:t>
            </a:r>
            <a:r>
              <a:rPr lang="es-ES" sz="800" dirty="0">
                <a:solidFill>
                  <a:schemeClr val="tx1"/>
                </a:solidFill>
                <a:latin typeface="Arial"/>
                <a:ea typeface="Arial"/>
                <a:cs typeface="Arial"/>
                <a:sym typeface="Arial"/>
              </a:rPr>
              <a:t>)</a:t>
            </a:r>
            <a:endParaRPr dirty="0">
              <a:solidFill>
                <a:schemeClr val="tx1"/>
              </a:solidFill>
            </a:endParaRPr>
          </a:p>
        </p:txBody>
      </p:sp>
      <p:sp>
        <p:nvSpPr>
          <p:cNvPr id="30" name="Google Shape;398;p9">
            <a:extLst>
              <a:ext uri="{FF2B5EF4-FFF2-40B4-BE49-F238E27FC236}">
                <a16:creationId xmlns:a16="http://schemas.microsoft.com/office/drawing/2014/main" id="{E87494BF-EFC8-C31B-C9A6-1055EBB86258}"/>
              </a:ext>
            </a:extLst>
          </p:cNvPr>
          <p:cNvSpPr/>
          <p:nvPr/>
        </p:nvSpPr>
        <p:spPr>
          <a:xfrm>
            <a:off x="4470456" y="3465919"/>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31" name="Google Shape;525;p10">
            <a:extLst>
              <a:ext uri="{FF2B5EF4-FFF2-40B4-BE49-F238E27FC236}">
                <a16:creationId xmlns:a16="http://schemas.microsoft.com/office/drawing/2014/main" id="{5357D02E-F92C-5778-CB95-1AC3339AD28A}"/>
              </a:ext>
            </a:extLst>
          </p:cNvPr>
          <p:cNvSpPr txBox="1"/>
          <p:nvPr/>
        </p:nvSpPr>
        <p:spPr>
          <a:xfrm>
            <a:off x="2031075" y="3664403"/>
            <a:ext cx="2550947" cy="338514"/>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dirty="0">
                <a:solidFill>
                  <a:schemeClr val="tx1"/>
                </a:solidFill>
                <a:latin typeface="Arial"/>
                <a:ea typeface="Arial"/>
                <a:cs typeface="Arial"/>
                <a:sym typeface="Arial"/>
              </a:rPr>
              <a:t>Total </a:t>
            </a:r>
            <a:r>
              <a:rPr lang="es-ES" sz="800" dirty="0" err="1">
                <a:solidFill>
                  <a:schemeClr val="tx1"/>
                </a:solidFill>
                <a:latin typeface="Arial"/>
                <a:ea typeface="Arial"/>
                <a:cs typeface="Arial"/>
                <a:sym typeface="Arial"/>
              </a:rPr>
              <a:t>group</a:t>
            </a:r>
            <a:r>
              <a:rPr lang="es-ES" sz="800" dirty="0">
                <a:solidFill>
                  <a:schemeClr val="tx1"/>
                </a:solidFill>
                <a:latin typeface="Arial"/>
                <a:ea typeface="Arial"/>
                <a:cs typeface="Arial"/>
                <a:sym typeface="Arial"/>
              </a:rPr>
              <a:t> Project </a:t>
            </a:r>
            <a:r>
              <a:rPr lang="es-ES" sz="800" dirty="0" err="1">
                <a:solidFill>
                  <a:schemeClr val="tx1"/>
                </a:solidFill>
                <a:latin typeface="Arial"/>
                <a:ea typeface="Arial"/>
                <a:cs typeface="Arial"/>
                <a:sym typeface="Arial"/>
              </a:rPr>
              <a:t>contribution</a:t>
            </a:r>
            <a:r>
              <a:rPr lang="es-ES" sz="800" dirty="0">
                <a:solidFill>
                  <a:schemeClr val="tx1"/>
                </a:solidFill>
                <a:latin typeface="Arial"/>
                <a:ea typeface="Arial"/>
                <a:cs typeface="Arial"/>
                <a:sym typeface="Arial"/>
              </a:rPr>
              <a:t> </a:t>
            </a:r>
            <a:r>
              <a:rPr lang="es-ES" sz="800" dirty="0" err="1">
                <a:solidFill>
                  <a:schemeClr val="tx1"/>
                </a:solidFill>
                <a:latin typeface="Arial"/>
                <a:ea typeface="Arial"/>
                <a:cs typeface="Arial"/>
                <a:sym typeface="Arial"/>
              </a:rPr>
              <a:t>multiplied</a:t>
            </a:r>
            <a:r>
              <a:rPr lang="es-ES" sz="800" dirty="0">
                <a:solidFill>
                  <a:schemeClr val="tx1"/>
                </a:solidFill>
                <a:latin typeface="Arial"/>
                <a:ea typeface="Arial"/>
                <a:cs typeface="Arial"/>
                <a:sym typeface="Arial"/>
              </a:rPr>
              <a:t>  </a:t>
            </a:r>
            <a:r>
              <a:rPr lang="es-ES" sz="800" dirty="0" err="1">
                <a:solidFill>
                  <a:schemeClr val="tx1"/>
                </a:solidFill>
                <a:latin typeface="Arial"/>
                <a:ea typeface="Arial"/>
                <a:cs typeface="Arial"/>
                <a:sym typeface="Arial"/>
              </a:rPr>
              <a:t>by</a:t>
            </a:r>
            <a:r>
              <a:rPr lang="es-ES" sz="800" dirty="0">
                <a:solidFill>
                  <a:schemeClr val="tx1"/>
                </a:solidFill>
                <a:latin typeface="Arial"/>
                <a:ea typeface="Arial"/>
                <a:cs typeface="Arial"/>
                <a:sym typeface="Arial"/>
              </a:rPr>
              <a:t> </a:t>
            </a:r>
            <a:r>
              <a:rPr lang="es-ES" sz="800" dirty="0" err="1">
                <a:solidFill>
                  <a:schemeClr val="tx1"/>
                </a:solidFill>
                <a:latin typeface="Arial"/>
                <a:ea typeface="Arial"/>
                <a:cs typeface="Arial"/>
                <a:sym typeface="Arial"/>
              </a:rPr>
              <a:t>negotiated</a:t>
            </a:r>
            <a:r>
              <a:rPr lang="es-ES" sz="800" dirty="0">
                <a:solidFill>
                  <a:schemeClr val="tx1"/>
                </a:solidFill>
                <a:latin typeface="Arial"/>
                <a:ea typeface="Arial"/>
                <a:cs typeface="Arial"/>
                <a:sym typeface="Arial"/>
              </a:rPr>
              <a:t> Price (</a:t>
            </a:r>
            <a:r>
              <a:rPr lang="es-ES" sz="800" dirty="0" err="1">
                <a:solidFill>
                  <a:schemeClr val="tx1"/>
                </a:solidFill>
                <a:latin typeface="Arial"/>
                <a:ea typeface="Arial"/>
                <a:cs typeface="Arial"/>
                <a:sym typeface="Arial"/>
              </a:rPr>
              <a:t>points</a:t>
            </a:r>
            <a:r>
              <a:rPr lang="es-ES" sz="800" dirty="0">
                <a:solidFill>
                  <a:schemeClr val="tx1"/>
                </a:solidFill>
                <a:latin typeface="Arial"/>
                <a:ea typeface="Arial"/>
                <a:cs typeface="Arial"/>
                <a:sym typeface="Arial"/>
              </a:rPr>
              <a:t>)</a:t>
            </a:r>
            <a:r>
              <a:rPr lang="es-ES" sz="800" dirty="0">
                <a:solidFill>
                  <a:schemeClr val="tx1"/>
                </a:solidFill>
              </a:rPr>
              <a:t> –B-</a:t>
            </a:r>
            <a:endParaRPr dirty="0">
              <a:solidFill>
                <a:schemeClr val="tx1"/>
              </a:solidFill>
            </a:endParaRPr>
          </a:p>
        </p:txBody>
      </p:sp>
      <p:sp>
        <p:nvSpPr>
          <p:cNvPr id="32" name="Google Shape;398;p9">
            <a:extLst>
              <a:ext uri="{FF2B5EF4-FFF2-40B4-BE49-F238E27FC236}">
                <a16:creationId xmlns:a16="http://schemas.microsoft.com/office/drawing/2014/main" id="{374A57B8-0C19-05E7-7549-FE6CED1B58F3}"/>
              </a:ext>
            </a:extLst>
          </p:cNvPr>
          <p:cNvSpPr/>
          <p:nvPr/>
        </p:nvSpPr>
        <p:spPr>
          <a:xfrm>
            <a:off x="4470456" y="3715504"/>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34" name="Google Shape;525;p10">
            <a:extLst>
              <a:ext uri="{FF2B5EF4-FFF2-40B4-BE49-F238E27FC236}">
                <a16:creationId xmlns:a16="http://schemas.microsoft.com/office/drawing/2014/main" id="{3B118018-864D-32DD-7FB0-43DEF04D59A5}"/>
              </a:ext>
            </a:extLst>
          </p:cNvPr>
          <p:cNvSpPr txBox="1"/>
          <p:nvPr/>
        </p:nvSpPr>
        <p:spPr>
          <a:xfrm>
            <a:off x="2031074" y="4020235"/>
            <a:ext cx="2398051" cy="338514"/>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dirty="0">
                <a:solidFill>
                  <a:schemeClr val="tx1"/>
                </a:solidFill>
              </a:rPr>
              <a:t>Total </a:t>
            </a:r>
            <a:r>
              <a:rPr lang="es-ES" sz="800" dirty="0" err="1">
                <a:solidFill>
                  <a:schemeClr val="tx1"/>
                </a:solidFill>
              </a:rPr>
              <a:t>points</a:t>
            </a:r>
            <a:r>
              <a:rPr lang="es-ES" sz="800" dirty="0">
                <a:solidFill>
                  <a:schemeClr val="tx1"/>
                </a:solidFill>
              </a:rPr>
              <a:t> individual –A- plus </a:t>
            </a:r>
            <a:r>
              <a:rPr lang="es-ES" sz="800" dirty="0" err="1">
                <a:solidFill>
                  <a:schemeClr val="tx1"/>
                </a:solidFill>
              </a:rPr>
              <a:t>group</a:t>
            </a:r>
            <a:r>
              <a:rPr lang="es-ES" sz="800" dirty="0">
                <a:solidFill>
                  <a:schemeClr val="tx1"/>
                </a:solidFill>
              </a:rPr>
              <a:t> </a:t>
            </a:r>
            <a:r>
              <a:rPr lang="es-ES" sz="800" dirty="0" err="1">
                <a:solidFill>
                  <a:schemeClr val="tx1"/>
                </a:solidFill>
              </a:rPr>
              <a:t>with</a:t>
            </a:r>
            <a:r>
              <a:rPr lang="es-ES" sz="800" dirty="0">
                <a:solidFill>
                  <a:schemeClr val="tx1"/>
                </a:solidFill>
              </a:rPr>
              <a:t> </a:t>
            </a:r>
            <a:r>
              <a:rPr lang="es-ES" sz="800" dirty="0" err="1">
                <a:solidFill>
                  <a:schemeClr val="tx1"/>
                </a:solidFill>
              </a:rPr>
              <a:t>multiplier</a:t>
            </a:r>
            <a:r>
              <a:rPr lang="es-ES" sz="800" dirty="0">
                <a:solidFill>
                  <a:schemeClr val="tx1"/>
                </a:solidFill>
              </a:rPr>
              <a:t>  -B-</a:t>
            </a:r>
          </a:p>
        </p:txBody>
      </p:sp>
      <p:sp>
        <p:nvSpPr>
          <p:cNvPr id="35" name="Google Shape;525;p10">
            <a:extLst>
              <a:ext uri="{FF2B5EF4-FFF2-40B4-BE49-F238E27FC236}">
                <a16:creationId xmlns:a16="http://schemas.microsoft.com/office/drawing/2014/main" id="{1794FD14-46E9-ECF2-562E-C2682F423FC5}"/>
              </a:ext>
            </a:extLst>
          </p:cNvPr>
          <p:cNvSpPr txBox="1"/>
          <p:nvPr/>
        </p:nvSpPr>
        <p:spPr>
          <a:xfrm>
            <a:off x="2069832" y="2761651"/>
            <a:ext cx="2550947" cy="215403"/>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dirty="0" err="1">
                <a:solidFill>
                  <a:schemeClr val="tx1"/>
                </a:solidFill>
                <a:latin typeface="Arial"/>
                <a:ea typeface="Arial"/>
                <a:cs typeface="Arial"/>
                <a:sym typeface="Arial"/>
              </a:rPr>
              <a:t>Points</a:t>
            </a:r>
            <a:r>
              <a:rPr lang="es-ES" sz="800" dirty="0">
                <a:solidFill>
                  <a:schemeClr val="tx1"/>
                </a:solidFill>
                <a:latin typeface="Arial"/>
                <a:ea typeface="Arial"/>
                <a:cs typeface="Arial"/>
                <a:sym typeface="Arial"/>
              </a:rPr>
              <a:t> </a:t>
            </a:r>
            <a:r>
              <a:rPr lang="es-ES" sz="800" dirty="0">
                <a:solidFill>
                  <a:schemeClr val="tx1"/>
                </a:solidFill>
              </a:rPr>
              <a:t> </a:t>
            </a:r>
            <a:r>
              <a:rPr lang="es-ES" sz="800" dirty="0" err="1">
                <a:solidFill>
                  <a:schemeClr val="tx1"/>
                </a:solidFill>
              </a:rPr>
              <a:t>kept</a:t>
            </a:r>
            <a:r>
              <a:rPr lang="es-ES" sz="800" dirty="0">
                <a:solidFill>
                  <a:schemeClr val="tx1"/>
                </a:solidFill>
              </a:rPr>
              <a:t> </a:t>
            </a:r>
            <a:r>
              <a:rPr lang="es-ES" sz="800" dirty="0" err="1">
                <a:solidFill>
                  <a:schemeClr val="tx1"/>
                </a:solidFill>
              </a:rPr>
              <a:t>for</a:t>
            </a:r>
            <a:r>
              <a:rPr lang="es-ES" sz="800" dirty="0">
                <a:solidFill>
                  <a:schemeClr val="tx1"/>
                </a:solidFill>
              </a:rPr>
              <a:t> </a:t>
            </a:r>
            <a:r>
              <a:rPr lang="es-ES" sz="800" dirty="0" err="1">
                <a:solidFill>
                  <a:schemeClr val="tx1"/>
                </a:solidFill>
              </a:rPr>
              <a:t>you</a:t>
            </a:r>
            <a:r>
              <a:rPr lang="es-ES" sz="800" dirty="0">
                <a:solidFill>
                  <a:schemeClr val="tx1"/>
                </a:solidFill>
              </a:rPr>
              <a:t> </a:t>
            </a:r>
            <a:r>
              <a:rPr lang="es-ES" sz="800" dirty="0">
                <a:solidFill>
                  <a:schemeClr val="tx1"/>
                </a:solidFill>
                <a:latin typeface="Arial"/>
                <a:ea typeface="Arial"/>
                <a:cs typeface="Arial"/>
                <a:sym typeface="Arial"/>
              </a:rPr>
              <a:t> –A-</a:t>
            </a:r>
            <a:endParaRPr dirty="0">
              <a:solidFill>
                <a:schemeClr val="tx1"/>
              </a:solidFill>
            </a:endParaRPr>
          </a:p>
        </p:txBody>
      </p:sp>
      <p:sp>
        <p:nvSpPr>
          <p:cNvPr id="36" name="Google Shape;398;p9">
            <a:extLst>
              <a:ext uri="{FF2B5EF4-FFF2-40B4-BE49-F238E27FC236}">
                <a16:creationId xmlns:a16="http://schemas.microsoft.com/office/drawing/2014/main" id="{9AF633C7-C213-A0E2-57D4-6FF2440DFE5A}"/>
              </a:ext>
            </a:extLst>
          </p:cNvPr>
          <p:cNvSpPr/>
          <p:nvPr/>
        </p:nvSpPr>
        <p:spPr>
          <a:xfrm>
            <a:off x="4470456" y="2773278"/>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37" name="Google Shape;398;p9">
            <a:extLst>
              <a:ext uri="{FF2B5EF4-FFF2-40B4-BE49-F238E27FC236}">
                <a16:creationId xmlns:a16="http://schemas.microsoft.com/office/drawing/2014/main" id="{E9FCCA08-2B53-D933-0B91-EAB960D041BE}"/>
              </a:ext>
            </a:extLst>
          </p:cNvPr>
          <p:cNvSpPr/>
          <p:nvPr/>
        </p:nvSpPr>
        <p:spPr>
          <a:xfrm>
            <a:off x="4470456" y="4046494"/>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38" name="Google Shape;524;p10">
            <a:extLst>
              <a:ext uri="{FF2B5EF4-FFF2-40B4-BE49-F238E27FC236}">
                <a16:creationId xmlns:a16="http://schemas.microsoft.com/office/drawing/2014/main" id="{BA9D89C9-B158-0672-35F3-7C70CB89707A}"/>
              </a:ext>
            </a:extLst>
          </p:cNvPr>
          <p:cNvSpPr txBox="1"/>
          <p:nvPr/>
        </p:nvSpPr>
        <p:spPr>
          <a:xfrm>
            <a:off x="6363551" y="2182187"/>
            <a:ext cx="943870" cy="2307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dirty="0" err="1">
                <a:solidFill>
                  <a:schemeClr val="tx1"/>
                </a:solidFill>
                <a:latin typeface="Arial"/>
                <a:ea typeface="Arial"/>
                <a:cs typeface="Arial"/>
                <a:sym typeface="Arial"/>
              </a:rPr>
              <a:t>All</a:t>
            </a:r>
            <a:r>
              <a:rPr lang="es-ES" sz="900" b="1" dirty="0">
                <a:solidFill>
                  <a:schemeClr val="tx1"/>
                </a:solidFill>
                <a:latin typeface="Arial"/>
                <a:ea typeface="Arial"/>
                <a:cs typeface="Arial"/>
                <a:sym typeface="Arial"/>
              </a:rPr>
              <a:t> 4 rounds</a:t>
            </a:r>
            <a:endParaRPr dirty="0">
              <a:solidFill>
                <a:schemeClr val="tx1"/>
              </a:solidFill>
            </a:endParaRPr>
          </a:p>
        </p:txBody>
      </p:sp>
      <p:sp>
        <p:nvSpPr>
          <p:cNvPr id="43" name="Google Shape;398;p9">
            <a:extLst>
              <a:ext uri="{FF2B5EF4-FFF2-40B4-BE49-F238E27FC236}">
                <a16:creationId xmlns:a16="http://schemas.microsoft.com/office/drawing/2014/main" id="{F7D04A03-1745-149B-22D2-893C5A38E75B}"/>
              </a:ext>
            </a:extLst>
          </p:cNvPr>
          <p:cNvSpPr/>
          <p:nvPr/>
        </p:nvSpPr>
        <p:spPr>
          <a:xfrm>
            <a:off x="5022906" y="3011409"/>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44" name="Google Shape;398;p9">
            <a:extLst>
              <a:ext uri="{FF2B5EF4-FFF2-40B4-BE49-F238E27FC236}">
                <a16:creationId xmlns:a16="http://schemas.microsoft.com/office/drawing/2014/main" id="{5D432971-2D4B-A1A6-BBB0-510C0B6AFA76}"/>
              </a:ext>
            </a:extLst>
          </p:cNvPr>
          <p:cNvSpPr/>
          <p:nvPr/>
        </p:nvSpPr>
        <p:spPr>
          <a:xfrm>
            <a:off x="5022906" y="3465919"/>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45" name="Google Shape;398;p9">
            <a:extLst>
              <a:ext uri="{FF2B5EF4-FFF2-40B4-BE49-F238E27FC236}">
                <a16:creationId xmlns:a16="http://schemas.microsoft.com/office/drawing/2014/main" id="{164BDA68-5F88-A601-3DB5-44BE13404675}"/>
              </a:ext>
            </a:extLst>
          </p:cNvPr>
          <p:cNvSpPr/>
          <p:nvPr/>
        </p:nvSpPr>
        <p:spPr>
          <a:xfrm>
            <a:off x="5022906" y="3715504"/>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46" name="Google Shape;398;p9">
            <a:extLst>
              <a:ext uri="{FF2B5EF4-FFF2-40B4-BE49-F238E27FC236}">
                <a16:creationId xmlns:a16="http://schemas.microsoft.com/office/drawing/2014/main" id="{506A5426-C38C-9333-942F-6FA13FA2A05C}"/>
              </a:ext>
            </a:extLst>
          </p:cNvPr>
          <p:cNvSpPr/>
          <p:nvPr/>
        </p:nvSpPr>
        <p:spPr>
          <a:xfrm>
            <a:off x="5022906" y="2773278"/>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47" name="Google Shape;398;p9">
            <a:extLst>
              <a:ext uri="{FF2B5EF4-FFF2-40B4-BE49-F238E27FC236}">
                <a16:creationId xmlns:a16="http://schemas.microsoft.com/office/drawing/2014/main" id="{16F5BE11-5801-F7D0-FF8D-FAA8BBE91EDF}"/>
              </a:ext>
            </a:extLst>
          </p:cNvPr>
          <p:cNvSpPr/>
          <p:nvPr/>
        </p:nvSpPr>
        <p:spPr>
          <a:xfrm>
            <a:off x="5022906" y="4046494"/>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48" name="Google Shape;398;p9">
            <a:extLst>
              <a:ext uri="{FF2B5EF4-FFF2-40B4-BE49-F238E27FC236}">
                <a16:creationId xmlns:a16="http://schemas.microsoft.com/office/drawing/2014/main" id="{86A53772-E917-C45D-CE25-CFE42FCC04D5}"/>
              </a:ext>
            </a:extLst>
          </p:cNvPr>
          <p:cNvSpPr/>
          <p:nvPr/>
        </p:nvSpPr>
        <p:spPr>
          <a:xfrm>
            <a:off x="5503649" y="3001667"/>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49" name="Google Shape;398;p9">
            <a:extLst>
              <a:ext uri="{FF2B5EF4-FFF2-40B4-BE49-F238E27FC236}">
                <a16:creationId xmlns:a16="http://schemas.microsoft.com/office/drawing/2014/main" id="{470A0C36-D598-561B-9213-380802BC8F08}"/>
              </a:ext>
            </a:extLst>
          </p:cNvPr>
          <p:cNvSpPr/>
          <p:nvPr/>
        </p:nvSpPr>
        <p:spPr>
          <a:xfrm>
            <a:off x="5503649" y="3456177"/>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50" name="Google Shape;398;p9">
            <a:extLst>
              <a:ext uri="{FF2B5EF4-FFF2-40B4-BE49-F238E27FC236}">
                <a16:creationId xmlns:a16="http://schemas.microsoft.com/office/drawing/2014/main" id="{45EFDAF6-B8E7-6C04-3B25-C78260FBAE3F}"/>
              </a:ext>
            </a:extLst>
          </p:cNvPr>
          <p:cNvSpPr/>
          <p:nvPr/>
        </p:nvSpPr>
        <p:spPr>
          <a:xfrm>
            <a:off x="5503649" y="3705762"/>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51" name="Google Shape;398;p9">
            <a:extLst>
              <a:ext uri="{FF2B5EF4-FFF2-40B4-BE49-F238E27FC236}">
                <a16:creationId xmlns:a16="http://schemas.microsoft.com/office/drawing/2014/main" id="{BECB118A-14A1-2515-706D-ABAA1BB5563F}"/>
              </a:ext>
            </a:extLst>
          </p:cNvPr>
          <p:cNvSpPr/>
          <p:nvPr/>
        </p:nvSpPr>
        <p:spPr>
          <a:xfrm>
            <a:off x="5503649" y="2763536"/>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52" name="Google Shape;398;p9">
            <a:extLst>
              <a:ext uri="{FF2B5EF4-FFF2-40B4-BE49-F238E27FC236}">
                <a16:creationId xmlns:a16="http://schemas.microsoft.com/office/drawing/2014/main" id="{3DE11FAC-C4D1-A54A-9312-F2588A0F2110}"/>
              </a:ext>
            </a:extLst>
          </p:cNvPr>
          <p:cNvSpPr/>
          <p:nvPr/>
        </p:nvSpPr>
        <p:spPr>
          <a:xfrm>
            <a:off x="5503649" y="4036752"/>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53" name="Google Shape;398;p9">
            <a:extLst>
              <a:ext uri="{FF2B5EF4-FFF2-40B4-BE49-F238E27FC236}">
                <a16:creationId xmlns:a16="http://schemas.microsoft.com/office/drawing/2014/main" id="{F6D7CAB6-4BA2-F922-EAD4-AF751BADB74F}"/>
              </a:ext>
            </a:extLst>
          </p:cNvPr>
          <p:cNvSpPr/>
          <p:nvPr/>
        </p:nvSpPr>
        <p:spPr>
          <a:xfrm>
            <a:off x="5994456" y="3021461"/>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54" name="Google Shape;398;p9">
            <a:extLst>
              <a:ext uri="{FF2B5EF4-FFF2-40B4-BE49-F238E27FC236}">
                <a16:creationId xmlns:a16="http://schemas.microsoft.com/office/drawing/2014/main" id="{D66DAB2A-4B86-8D5E-7470-E4FBBD0901AB}"/>
              </a:ext>
            </a:extLst>
          </p:cNvPr>
          <p:cNvSpPr/>
          <p:nvPr/>
        </p:nvSpPr>
        <p:spPr>
          <a:xfrm>
            <a:off x="5994456" y="3475971"/>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55" name="Google Shape;398;p9">
            <a:extLst>
              <a:ext uri="{FF2B5EF4-FFF2-40B4-BE49-F238E27FC236}">
                <a16:creationId xmlns:a16="http://schemas.microsoft.com/office/drawing/2014/main" id="{000D96FB-176E-1C64-FFD9-270712062201}"/>
              </a:ext>
            </a:extLst>
          </p:cNvPr>
          <p:cNvSpPr/>
          <p:nvPr/>
        </p:nvSpPr>
        <p:spPr>
          <a:xfrm>
            <a:off x="5994456" y="3725556"/>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56" name="Google Shape;398;p9">
            <a:extLst>
              <a:ext uri="{FF2B5EF4-FFF2-40B4-BE49-F238E27FC236}">
                <a16:creationId xmlns:a16="http://schemas.microsoft.com/office/drawing/2014/main" id="{F5C42EB2-3930-43C4-AD26-F9D998A491C0}"/>
              </a:ext>
            </a:extLst>
          </p:cNvPr>
          <p:cNvSpPr/>
          <p:nvPr/>
        </p:nvSpPr>
        <p:spPr>
          <a:xfrm>
            <a:off x="5994456" y="2783330"/>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57" name="Google Shape;398;p9">
            <a:extLst>
              <a:ext uri="{FF2B5EF4-FFF2-40B4-BE49-F238E27FC236}">
                <a16:creationId xmlns:a16="http://schemas.microsoft.com/office/drawing/2014/main" id="{4A968B25-080E-8596-3CCB-0CB7DFA642F8}"/>
              </a:ext>
            </a:extLst>
          </p:cNvPr>
          <p:cNvSpPr/>
          <p:nvPr/>
        </p:nvSpPr>
        <p:spPr>
          <a:xfrm>
            <a:off x="5994456" y="4056546"/>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58" name="Google Shape;398;p9">
            <a:extLst>
              <a:ext uri="{FF2B5EF4-FFF2-40B4-BE49-F238E27FC236}">
                <a16:creationId xmlns:a16="http://schemas.microsoft.com/office/drawing/2014/main" id="{97C80A22-3073-1125-BA25-E2381027DA44}"/>
              </a:ext>
            </a:extLst>
          </p:cNvPr>
          <p:cNvSpPr/>
          <p:nvPr/>
        </p:nvSpPr>
        <p:spPr>
          <a:xfrm>
            <a:off x="6543442" y="4358749"/>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59" name="Google Shape;525;p10">
            <a:extLst>
              <a:ext uri="{FF2B5EF4-FFF2-40B4-BE49-F238E27FC236}">
                <a16:creationId xmlns:a16="http://schemas.microsoft.com/office/drawing/2014/main" id="{7E334BAF-8F48-4207-0386-79885DC063D6}"/>
              </a:ext>
            </a:extLst>
          </p:cNvPr>
          <p:cNvSpPr txBox="1"/>
          <p:nvPr/>
        </p:nvSpPr>
        <p:spPr>
          <a:xfrm>
            <a:off x="1989743" y="4327878"/>
            <a:ext cx="2398051" cy="215403"/>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dirty="0" err="1">
                <a:solidFill>
                  <a:schemeClr val="tx1"/>
                </a:solidFill>
              </a:rPr>
              <a:t>Your</a:t>
            </a:r>
            <a:r>
              <a:rPr lang="es-ES" sz="800" dirty="0">
                <a:solidFill>
                  <a:schemeClr val="tx1"/>
                </a:solidFill>
              </a:rPr>
              <a:t> total </a:t>
            </a:r>
            <a:r>
              <a:rPr lang="es-ES" sz="800" dirty="0" err="1">
                <a:solidFill>
                  <a:schemeClr val="tx1"/>
                </a:solidFill>
              </a:rPr>
              <a:t>points</a:t>
            </a:r>
            <a:r>
              <a:rPr lang="es-ES" sz="800" dirty="0">
                <a:solidFill>
                  <a:schemeClr val="tx1"/>
                </a:solidFill>
              </a:rPr>
              <a:t> </a:t>
            </a:r>
            <a:r>
              <a:rPr lang="es-ES" sz="800" dirty="0" err="1">
                <a:solidFill>
                  <a:schemeClr val="tx1"/>
                </a:solidFill>
              </a:rPr>
              <a:t>for</a:t>
            </a:r>
            <a:r>
              <a:rPr lang="es-ES" sz="800" dirty="0">
                <a:solidFill>
                  <a:schemeClr val="tx1"/>
                </a:solidFill>
              </a:rPr>
              <a:t> </a:t>
            </a:r>
            <a:r>
              <a:rPr lang="es-ES" sz="800" dirty="0" err="1">
                <a:solidFill>
                  <a:schemeClr val="tx1"/>
                </a:solidFill>
              </a:rPr>
              <a:t>this</a:t>
            </a:r>
            <a:r>
              <a:rPr lang="es-ES" sz="800" dirty="0">
                <a:solidFill>
                  <a:schemeClr val="tx1"/>
                </a:solidFill>
              </a:rPr>
              <a:t> </a:t>
            </a:r>
            <a:r>
              <a:rPr lang="es-ES" sz="800" dirty="0" err="1">
                <a:solidFill>
                  <a:schemeClr val="tx1"/>
                </a:solidFill>
              </a:rPr>
              <a:t>period</a:t>
            </a:r>
            <a:endParaRPr lang="es-ES" sz="800" dirty="0">
              <a:solidFill>
                <a:schemeClr val="tx1"/>
              </a:solidFill>
            </a:endParaRPr>
          </a:p>
        </p:txBody>
      </p:sp>
      <p:sp>
        <p:nvSpPr>
          <p:cNvPr id="60" name="Google Shape;398;p9">
            <a:extLst>
              <a:ext uri="{FF2B5EF4-FFF2-40B4-BE49-F238E27FC236}">
                <a16:creationId xmlns:a16="http://schemas.microsoft.com/office/drawing/2014/main" id="{74094D7E-EA29-1FBE-D8C0-881870850FDB}"/>
              </a:ext>
            </a:extLst>
          </p:cNvPr>
          <p:cNvSpPr/>
          <p:nvPr/>
        </p:nvSpPr>
        <p:spPr>
          <a:xfrm>
            <a:off x="5022906" y="3254371"/>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61" name="Google Shape;398;p9">
            <a:extLst>
              <a:ext uri="{FF2B5EF4-FFF2-40B4-BE49-F238E27FC236}">
                <a16:creationId xmlns:a16="http://schemas.microsoft.com/office/drawing/2014/main" id="{A71ACDE6-E092-065A-4FF4-BCBAA7C04A79}"/>
              </a:ext>
            </a:extLst>
          </p:cNvPr>
          <p:cNvSpPr/>
          <p:nvPr/>
        </p:nvSpPr>
        <p:spPr>
          <a:xfrm>
            <a:off x="5503649" y="3235408"/>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62" name="Google Shape;398;p9">
            <a:extLst>
              <a:ext uri="{FF2B5EF4-FFF2-40B4-BE49-F238E27FC236}">
                <a16:creationId xmlns:a16="http://schemas.microsoft.com/office/drawing/2014/main" id="{021E4531-50C8-FCE7-5CF8-D26B1F2BCBE3}"/>
              </a:ext>
            </a:extLst>
          </p:cNvPr>
          <p:cNvSpPr/>
          <p:nvPr/>
        </p:nvSpPr>
        <p:spPr>
          <a:xfrm>
            <a:off x="5984392" y="3244235"/>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Tree>
    <p:extLst>
      <p:ext uri="{BB962C8B-B14F-4D97-AF65-F5344CB8AC3E}">
        <p14:creationId xmlns:p14="http://schemas.microsoft.com/office/powerpoint/2010/main" val="3241881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11"/>
          <p:cNvSpPr txBox="1">
            <a:spLocks noGrp="1"/>
          </p:cNvSpPr>
          <p:nvPr>
            <p:ph type="body" idx="4294967295"/>
          </p:nvPr>
        </p:nvSpPr>
        <p:spPr>
          <a:xfrm>
            <a:off x="0" y="521714"/>
            <a:ext cx="9033491" cy="7098285"/>
          </a:xfrm>
          <a:prstGeom prst="rect">
            <a:avLst/>
          </a:prstGeom>
          <a:noFill/>
          <a:ln>
            <a:noFill/>
          </a:ln>
        </p:spPr>
        <p:txBody>
          <a:bodyPr spcFirstLastPara="1" wrap="square" lIns="90000" tIns="46800" rIns="90000" bIns="46800" anchor="t" anchorCtr="0">
            <a:noAutofit/>
          </a:bodyPr>
          <a:lstStyle/>
          <a:p>
            <a:pPr marL="2057400" lvl="4" indent="-274638" algn="just" rtl="0">
              <a:spcBef>
                <a:spcPts val="0"/>
              </a:spcBef>
              <a:spcAft>
                <a:spcPts val="0"/>
              </a:spcAft>
              <a:buClr>
                <a:srgbClr val="00007D"/>
              </a:buClr>
              <a:buSzPts val="1050"/>
              <a:buFont typeface="Noto Sans Symbols"/>
              <a:buNone/>
            </a:pPr>
            <a:endParaRPr sz="2400" b="1" dirty="0">
              <a:solidFill>
                <a:schemeClr val="accent4"/>
              </a:solidFill>
              <a:latin typeface="Garamond"/>
              <a:ea typeface="Garamond"/>
              <a:cs typeface="Garamond"/>
              <a:sym typeface="Garamond"/>
            </a:endParaRPr>
          </a:p>
          <a:p>
            <a:pPr marL="342900" lvl="0" indent="-341313" algn="just" rtl="0">
              <a:spcBef>
                <a:spcPts val="700"/>
              </a:spcBef>
              <a:spcAft>
                <a:spcPts val="0"/>
              </a:spcAft>
              <a:buClr>
                <a:srgbClr val="00007D"/>
              </a:buClr>
              <a:buSzPts val="1950"/>
              <a:buFont typeface="Noto Sans Symbols"/>
              <a:buChar char="■"/>
            </a:pPr>
            <a:r>
              <a:rPr lang="es-ES" sz="2400" dirty="0" err="1">
                <a:solidFill>
                  <a:schemeClr val="accent4"/>
                </a:solidFill>
                <a:latin typeface="Garamond"/>
                <a:ea typeface="Garamond"/>
                <a:cs typeface="Garamond"/>
                <a:sym typeface="Garamond"/>
              </a:rPr>
              <a:t>You</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will</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have</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to</a:t>
            </a:r>
            <a:r>
              <a:rPr lang="es-ES" sz="2400" dirty="0">
                <a:solidFill>
                  <a:schemeClr val="accent4"/>
                </a:solidFill>
                <a:latin typeface="Garamond"/>
                <a:ea typeface="Garamond"/>
                <a:cs typeface="Garamond"/>
                <a:sym typeface="Garamond"/>
              </a:rPr>
              <a:t> decide a </a:t>
            </a:r>
            <a:r>
              <a:rPr lang="es-ES" sz="2400" dirty="0" err="1">
                <a:solidFill>
                  <a:schemeClr val="accent4"/>
                </a:solidFill>
                <a:latin typeface="Garamond"/>
                <a:ea typeface="Garamond"/>
                <a:cs typeface="Garamond"/>
                <a:sym typeface="Garamond"/>
              </a:rPr>
              <a:t>production</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cost</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price</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that</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will</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multiply</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the</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points</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for</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the</a:t>
            </a:r>
            <a:r>
              <a:rPr lang="es-ES" sz="2400" dirty="0">
                <a:solidFill>
                  <a:schemeClr val="accent4"/>
                </a:solidFill>
                <a:latin typeface="Garamond"/>
                <a:ea typeface="Garamond"/>
                <a:cs typeface="Garamond"/>
                <a:sym typeface="Garamond"/>
              </a:rPr>
              <a:t> </a:t>
            </a:r>
            <a:r>
              <a:rPr lang="es-ES" sz="2400" dirty="0" err="1">
                <a:solidFill>
                  <a:schemeClr val="accent4"/>
                </a:solidFill>
                <a:highlight>
                  <a:srgbClr val="FFFF00"/>
                </a:highlight>
                <a:latin typeface="Garamond"/>
                <a:ea typeface="Garamond"/>
                <a:cs typeface="Garamond"/>
                <a:sym typeface="Garamond"/>
              </a:rPr>
              <a:t>contributed</a:t>
            </a:r>
            <a:r>
              <a:rPr lang="es-ES" sz="2400" dirty="0">
                <a:solidFill>
                  <a:schemeClr val="accent4"/>
                </a:solidFill>
                <a:highlight>
                  <a:srgbClr val="FFFF00"/>
                </a:highlight>
                <a:latin typeface="Garamond"/>
                <a:ea typeface="Garamond"/>
                <a:cs typeface="Garamond"/>
                <a:sym typeface="Garamond"/>
              </a:rPr>
              <a:t> </a:t>
            </a:r>
            <a:r>
              <a:rPr lang="es-ES" sz="2400" dirty="0" err="1">
                <a:solidFill>
                  <a:schemeClr val="accent4"/>
                </a:solidFill>
                <a:highlight>
                  <a:srgbClr val="FFFF00"/>
                </a:highlight>
                <a:latin typeface="Garamond"/>
                <a:ea typeface="Garamond"/>
                <a:cs typeface="Garamond"/>
                <a:sym typeface="Garamond"/>
              </a:rPr>
              <a:t>points</a:t>
            </a:r>
            <a:r>
              <a:rPr lang="es-ES" sz="2400" dirty="0">
                <a:solidFill>
                  <a:schemeClr val="accent4"/>
                </a:solidFill>
                <a:highlight>
                  <a:srgbClr val="FFFF00"/>
                </a:highlight>
                <a:latin typeface="Garamond"/>
                <a:ea typeface="Garamond"/>
                <a:cs typeface="Garamond"/>
                <a:sym typeface="Garamond"/>
              </a:rPr>
              <a:t> in </a:t>
            </a:r>
            <a:r>
              <a:rPr lang="es-ES" sz="2400" dirty="0" err="1">
                <a:solidFill>
                  <a:schemeClr val="accent4"/>
                </a:solidFill>
                <a:highlight>
                  <a:srgbClr val="FFFF00"/>
                </a:highlight>
                <a:latin typeface="Garamond"/>
                <a:ea typeface="Garamond"/>
                <a:cs typeface="Garamond"/>
                <a:sym typeface="Garamond"/>
              </a:rPr>
              <a:t>the</a:t>
            </a:r>
            <a:r>
              <a:rPr lang="es-ES" sz="2400" dirty="0">
                <a:solidFill>
                  <a:schemeClr val="accent4"/>
                </a:solidFill>
                <a:highlight>
                  <a:srgbClr val="FFFF00"/>
                </a:highlight>
                <a:latin typeface="Garamond"/>
                <a:ea typeface="Garamond"/>
                <a:cs typeface="Garamond"/>
                <a:sym typeface="Garamond"/>
              </a:rPr>
              <a:t> </a:t>
            </a:r>
            <a:r>
              <a:rPr lang="es-ES" sz="2400" dirty="0" err="1">
                <a:solidFill>
                  <a:schemeClr val="accent4"/>
                </a:solidFill>
                <a:highlight>
                  <a:srgbClr val="FFFF00"/>
                </a:highlight>
                <a:latin typeface="Garamond"/>
                <a:ea typeface="Garamond"/>
                <a:cs typeface="Garamond"/>
                <a:sym typeface="Garamond"/>
              </a:rPr>
              <a:t>former</a:t>
            </a:r>
            <a:r>
              <a:rPr lang="es-ES" sz="2400" dirty="0">
                <a:solidFill>
                  <a:schemeClr val="accent4"/>
                </a:solidFill>
                <a:highlight>
                  <a:srgbClr val="FFFF00"/>
                </a:highlight>
                <a:latin typeface="Garamond"/>
                <a:ea typeface="Garamond"/>
                <a:cs typeface="Garamond"/>
                <a:sym typeface="Garamond"/>
              </a:rPr>
              <a:t> </a:t>
            </a:r>
            <a:r>
              <a:rPr lang="es-ES" sz="2400" dirty="0" err="1">
                <a:solidFill>
                  <a:schemeClr val="accent4"/>
                </a:solidFill>
                <a:highlight>
                  <a:srgbClr val="FFFF00"/>
                </a:highlight>
                <a:latin typeface="Garamond"/>
                <a:ea typeface="Garamond"/>
                <a:cs typeface="Garamond"/>
                <a:sym typeface="Garamond"/>
              </a:rPr>
              <a:t>production</a:t>
            </a:r>
            <a:r>
              <a:rPr lang="es-ES" sz="2400" dirty="0">
                <a:solidFill>
                  <a:schemeClr val="accent4"/>
                </a:solidFill>
                <a:highlight>
                  <a:srgbClr val="FFFF00"/>
                </a:highlight>
                <a:latin typeface="Garamond"/>
                <a:ea typeface="Garamond"/>
                <a:cs typeface="Garamond"/>
                <a:sym typeface="Garamond"/>
              </a:rPr>
              <a:t> </a:t>
            </a:r>
            <a:r>
              <a:rPr lang="es-ES" sz="2400" dirty="0" err="1">
                <a:solidFill>
                  <a:schemeClr val="accent4"/>
                </a:solidFill>
                <a:highlight>
                  <a:srgbClr val="FFFF00"/>
                </a:highlight>
                <a:latin typeface="Garamond"/>
                <a:ea typeface="Garamond"/>
                <a:cs typeface="Garamond"/>
                <a:sym typeface="Garamond"/>
              </a:rPr>
              <a:t>task</a:t>
            </a:r>
            <a:r>
              <a:rPr lang="es-ES" sz="2400" dirty="0">
                <a:solidFill>
                  <a:schemeClr val="accent4"/>
                </a:solidFill>
                <a:highlight>
                  <a:srgbClr val="FFFF00"/>
                </a:highlight>
                <a:latin typeface="Garamond"/>
                <a:ea typeface="Garamond"/>
                <a:cs typeface="Garamond"/>
                <a:sym typeface="Garamond"/>
              </a:rPr>
              <a:t>.</a:t>
            </a:r>
          </a:p>
          <a:p>
            <a:pPr marL="342900" lvl="0" indent="-341313" algn="just" rtl="0">
              <a:spcBef>
                <a:spcPts val="700"/>
              </a:spcBef>
              <a:spcAft>
                <a:spcPts val="0"/>
              </a:spcAft>
              <a:buClr>
                <a:srgbClr val="00007D"/>
              </a:buClr>
              <a:buSzPts val="1950"/>
              <a:buFont typeface="Noto Sans Symbols"/>
              <a:buChar char="■"/>
            </a:pPr>
            <a:r>
              <a:rPr lang="es-ES" sz="2400" dirty="0">
                <a:solidFill>
                  <a:schemeClr val="accent4"/>
                </a:solidFill>
                <a:latin typeface="Garamond"/>
                <a:ea typeface="Garamond"/>
                <a:cs typeface="Garamond"/>
                <a:sym typeface="Garamond"/>
              </a:rPr>
              <a:t>The </a:t>
            </a:r>
            <a:r>
              <a:rPr lang="es-ES" sz="2400" dirty="0" err="1">
                <a:solidFill>
                  <a:schemeClr val="accent4"/>
                </a:solidFill>
                <a:latin typeface="Garamond"/>
                <a:ea typeface="Garamond"/>
                <a:cs typeface="Garamond"/>
                <a:sym typeface="Garamond"/>
              </a:rPr>
              <a:t>potential</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prices</a:t>
            </a:r>
            <a:r>
              <a:rPr lang="es-ES" sz="2400" dirty="0">
                <a:solidFill>
                  <a:schemeClr val="accent4"/>
                </a:solidFill>
                <a:latin typeface="Garamond"/>
                <a:ea typeface="Garamond"/>
                <a:cs typeface="Garamond"/>
                <a:sym typeface="Garamond"/>
              </a:rPr>
              <a:t> are </a:t>
            </a:r>
            <a:r>
              <a:rPr lang="es-ES" sz="2400" dirty="0" err="1">
                <a:solidFill>
                  <a:schemeClr val="accent4"/>
                </a:solidFill>
                <a:latin typeface="Garamond"/>
                <a:ea typeface="Garamond"/>
                <a:cs typeface="Garamond"/>
                <a:sym typeface="Garamond"/>
              </a:rPr>
              <a:t>shown</a:t>
            </a:r>
            <a:r>
              <a:rPr lang="es-ES" sz="2400" dirty="0">
                <a:solidFill>
                  <a:schemeClr val="accent4"/>
                </a:solidFill>
                <a:latin typeface="Garamond"/>
                <a:ea typeface="Garamond"/>
                <a:cs typeface="Garamond"/>
                <a:sym typeface="Garamond"/>
              </a:rPr>
              <a:t> in </a:t>
            </a:r>
            <a:r>
              <a:rPr lang="es-ES" sz="2400" dirty="0" err="1">
                <a:solidFill>
                  <a:schemeClr val="accent4"/>
                </a:solidFill>
                <a:latin typeface="Garamond"/>
                <a:ea typeface="Garamond"/>
                <a:cs typeface="Garamond"/>
                <a:sym typeface="Garamond"/>
              </a:rPr>
              <a:t>the</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following</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grid</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which</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is</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composed</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by</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four</a:t>
            </a:r>
            <a:r>
              <a:rPr lang="es-ES" sz="2400" dirty="0">
                <a:solidFill>
                  <a:schemeClr val="accent4"/>
                </a:solidFill>
                <a:latin typeface="Garamond"/>
                <a:ea typeface="Garamond"/>
                <a:cs typeface="Garamond"/>
                <a:sym typeface="Garamond"/>
              </a:rPr>
              <a:t> </a:t>
            </a:r>
            <a:r>
              <a:rPr lang="es-ES" sz="2400" dirty="0">
                <a:solidFill>
                  <a:schemeClr val="accent4"/>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rounds </a:t>
            </a:r>
            <a:r>
              <a:rPr lang="es-ES" sz="2400" dirty="0" err="1">
                <a:solidFill>
                  <a:schemeClr val="accent4"/>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equivalent</a:t>
            </a:r>
            <a:r>
              <a:rPr lang="es-ES" sz="2400" dirty="0">
                <a:solidFill>
                  <a:schemeClr val="accent4"/>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 </a:t>
            </a:r>
            <a:r>
              <a:rPr lang="es-ES" sz="2400" dirty="0" err="1">
                <a:solidFill>
                  <a:schemeClr val="accent4"/>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to</a:t>
            </a:r>
            <a:r>
              <a:rPr lang="es-ES" sz="2400" dirty="0">
                <a:solidFill>
                  <a:schemeClr val="accent4"/>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 </a:t>
            </a:r>
            <a:r>
              <a:rPr lang="es-ES" sz="2400" dirty="0" err="1">
                <a:solidFill>
                  <a:schemeClr val="accent4"/>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the</a:t>
            </a:r>
            <a:r>
              <a:rPr lang="es-ES" sz="2400" dirty="0">
                <a:solidFill>
                  <a:schemeClr val="accent4"/>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 </a:t>
            </a:r>
            <a:r>
              <a:rPr lang="es-ES" sz="2400" dirty="0" err="1">
                <a:solidFill>
                  <a:schemeClr val="accent4"/>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former</a:t>
            </a:r>
            <a:r>
              <a:rPr lang="es-ES" sz="2400" dirty="0">
                <a:solidFill>
                  <a:schemeClr val="accent4"/>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 </a:t>
            </a:r>
            <a:r>
              <a:rPr lang="es-ES" sz="2400" dirty="0" err="1">
                <a:solidFill>
                  <a:schemeClr val="accent4"/>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production</a:t>
            </a:r>
            <a:r>
              <a:rPr lang="es-ES" sz="2400" dirty="0">
                <a:solidFill>
                  <a:schemeClr val="accent4"/>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 </a:t>
            </a:r>
            <a:r>
              <a:rPr lang="es-ES" sz="2400" dirty="0" err="1">
                <a:solidFill>
                  <a:schemeClr val="accent4"/>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task</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Each</a:t>
            </a:r>
            <a:r>
              <a:rPr lang="es-ES" sz="2400" dirty="0">
                <a:solidFill>
                  <a:schemeClr val="accent4"/>
                </a:solidFill>
                <a:latin typeface="Garamond"/>
                <a:ea typeface="Garamond"/>
                <a:cs typeface="Garamond"/>
                <a:sym typeface="Garamond"/>
              </a:rPr>
              <a:t> round has </a:t>
            </a:r>
            <a:r>
              <a:rPr lang="es-ES" sz="2400" dirty="0" err="1">
                <a:solidFill>
                  <a:schemeClr val="accent4"/>
                </a:solidFill>
                <a:latin typeface="Garamond"/>
                <a:ea typeface="Garamond"/>
                <a:cs typeface="Garamond"/>
                <a:sym typeface="Garamond"/>
              </a:rPr>
              <a:t>nine</a:t>
            </a:r>
            <a:r>
              <a:rPr lang="es-ES" sz="2400" dirty="0">
                <a:solidFill>
                  <a:schemeClr val="accent4"/>
                </a:solidFill>
                <a:latin typeface="Garamond"/>
                <a:ea typeface="Garamond"/>
                <a:cs typeface="Garamond"/>
                <a:sym typeface="Garamond"/>
              </a:rPr>
              <a:t> alternatives (</a:t>
            </a:r>
            <a:r>
              <a:rPr lang="es-ES" sz="2400" dirty="0" err="1">
                <a:solidFill>
                  <a:schemeClr val="accent4"/>
                </a:solidFill>
                <a:latin typeface="Garamond"/>
                <a:ea typeface="Garamond"/>
                <a:cs typeface="Garamond"/>
                <a:sym typeface="Garamond"/>
              </a:rPr>
              <a:t>from</a:t>
            </a:r>
            <a:r>
              <a:rPr lang="es-ES" sz="2400" dirty="0">
                <a:solidFill>
                  <a:schemeClr val="accent4"/>
                </a:solidFill>
                <a:latin typeface="Garamond"/>
                <a:ea typeface="Garamond"/>
                <a:cs typeface="Garamond"/>
                <a:sym typeface="Garamond"/>
              </a:rPr>
              <a:t> “A” </a:t>
            </a:r>
            <a:r>
              <a:rPr lang="es-ES" sz="2400" dirty="0" err="1">
                <a:solidFill>
                  <a:schemeClr val="accent4"/>
                </a:solidFill>
                <a:latin typeface="Garamond"/>
                <a:ea typeface="Garamond"/>
                <a:cs typeface="Garamond"/>
                <a:sym typeface="Garamond"/>
              </a:rPr>
              <a:t>to</a:t>
            </a:r>
            <a:r>
              <a:rPr lang="es-ES" sz="2400" dirty="0">
                <a:solidFill>
                  <a:schemeClr val="accent4"/>
                </a:solidFill>
                <a:latin typeface="Garamond"/>
                <a:ea typeface="Garamond"/>
                <a:cs typeface="Garamond"/>
                <a:sym typeface="Garamond"/>
              </a:rPr>
              <a:t> “I”) </a:t>
            </a:r>
            <a:r>
              <a:rPr lang="es-ES" sz="2400" dirty="0" err="1">
                <a:solidFill>
                  <a:schemeClr val="accent4"/>
                </a:solidFill>
                <a:latin typeface="Garamond"/>
                <a:ea typeface="Garamond"/>
                <a:cs typeface="Garamond"/>
                <a:sym typeface="Garamond"/>
              </a:rPr>
              <a:t>equivalent</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to</a:t>
            </a:r>
            <a:r>
              <a:rPr lang="es-ES" sz="2400" dirty="0">
                <a:solidFill>
                  <a:schemeClr val="accent4"/>
                </a:solidFill>
                <a:latin typeface="Garamond"/>
                <a:ea typeface="Garamond"/>
                <a:cs typeface="Garamond"/>
                <a:sym typeface="Garamond"/>
              </a:rPr>
              <a:t> a </a:t>
            </a:r>
            <a:r>
              <a:rPr lang="es-ES" sz="2400" dirty="0" err="1">
                <a:solidFill>
                  <a:schemeClr val="accent4"/>
                </a:solidFill>
                <a:latin typeface="Garamond"/>
                <a:ea typeface="Garamond"/>
                <a:cs typeface="Garamond"/>
                <a:sym typeface="Garamond"/>
              </a:rPr>
              <a:t>price</a:t>
            </a:r>
            <a:r>
              <a:rPr lang="es-ES" sz="2400" dirty="0">
                <a:solidFill>
                  <a:schemeClr val="accent4"/>
                </a:solidFill>
                <a:latin typeface="Garamond"/>
                <a:ea typeface="Garamond"/>
                <a:cs typeface="Garamond"/>
                <a:sym typeface="Garamond"/>
              </a:rPr>
              <a:t>.  </a:t>
            </a:r>
            <a:endParaRPr sz="2400" dirty="0"/>
          </a:p>
          <a:p>
            <a:pPr marL="342900" lvl="0" indent="-341313" algn="just" rtl="0">
              <a:spcBef>
                <a:spcPts val="700"/>
              </a:spcBef>
              <a:spcAft>
                <a:spcPts val="0"/>
              </a:spcAft>
              <a:buClr>
                <a:srgbClr val="00007D"/>
              </a:buClr>
              <a:buSzPts val="1950"/>
              <a:buFont typeface="Noto Sans Symbols"/>
              <a:buChar char="■"/>
            </a:pPr>
            <a:r>
              <a:rPr lang="es-ES" sz="2400" dirty="0" err="1">
                <a:solidFill>
                  <a:schemeClr val="accent4"/>
                </a:solidFill>
                <a:latin typeface="Garamond"/>
                <a:ea typeface="Garamond"/>
                <a:cs typeface="Garamond"/>
                <a:sym typeface="Garamond"/>
              </a:rPr>
              <a:t>Each</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worker</a:t>
            </a:r>
            <a:r>
              <a:rPr lang="es-ES" sz="2400" dirty="0">
                <a:solidFill>
                  <a:schemeClr val="accent4"/>
                </a:solidFill>
                <a:latin typeface="Garamond"/>
                <a:ea typeface="Garamond"/>
                <a:cs typeface="Garamond"/>
                <a:sym typeface="Garamond"/>
              </a:rPr>
              <a:t> has a </a:t>
            </a:r>
            <a:r>
              <a:rPr lang="es-ES" sz="2400" dirty="0" err="1">
                <a:solidFill>
                  <a:schemeClr val="accent4"/>
                </a:solidFill>
                <a:latin typeface="Garamond"/>
                <a:ea typeface="Garamond"/>
                <a:cs typeface="Garamond"/>
                <a:sym typeface="Garamond"/>
              </a:rPr>
              <a:t>different</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cost</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grid</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Therefore</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prices</a:t>
            </a:r>
            <a:r>
              <a:rPr lang="es-ES" sz="2400" dirty="0">
                <a:solidFill>
                  <a:schemeClr val="accent4"/>
                </a:solidFill>
                <a:latin typeface="Garamond"/>
                <a:ea typeface="Garamond"/>
                <a:cs typeface="Garamond"/>
                <a:sym typeface="Garamond"/>
              </a:rPr>
              <a:t> are </a:t>
            </a:r>
            <a:r>
              <a:rPr lang="es-ES" sz="2400" dirty="0" err="1">
                <a:solidFill>
                  <a:schemeClr val="accent4"/>
                </a:solidFill>
                <a:latin typeface="Garamond"/>
                <a:ea typeface="Garamond"/>
                <a:cs typeface="Garamond"/>
                <a:sym typeface="Garamond"/>
              </a:rPr>
              <a:t>different</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within</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the</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group</a:t>
            </a:r>
            <a:r>
              <a:rPr lang="es-ES" sz="2400" dirty="0">
                <a:solidFill>
                  <a:schemeClr val="accent4"/>
                </a:solidFill>
                <a:latin typeface="Garamond"/>
                <a:ea typeface="Garamond"/>
                <a:cs typeface="Garamond"/>
                <a:sym typeface="Garamond"/>
              </a:rPr>
              <a:t>. </a:t>
            </a:r>
          </a:p>
          <a:p>
            <a:pPr marL="342900" lvl="0" indent="-341313" algn="just" rtl="0">
              <a:spcBef>
                <a:spcPts val="700"/>
              </a:spcBef>
              <a:spcAft>
                <a:spcPts val="0"/>
              </a:spcAft>
              <a:buClr>
                <a:srgbClr val="00007D"/>
              </a:buClr>
              <a:buSzPts val="1950"/>
              <a:buFont typeface="Noto Sans Symbols"/>
              <a:buChar char="■"/>
            </a:pPr>
            <a:r>
              <a:rPr lang="es-ES" sz="2400" dirty="0" err="1">
                <a:solidFill>
                  <a:schemeClr val="accent4"/>
                </a:solidFill>
                <a:latin typeface="Garamond"/>
                <a:ea typeface="Garamond"/>
                <a:cs typeface="Garamond"/>
                <a:sym typeface="Garamond"/>
              </a:rPr>
              <a:t>You</a:t>
            </a:r>
            <a:r>
              <a:rPr lang="es-ES" sz="2400" dirty="0">
                <a:solidFill>
                  <a:schemeClr val="accent4"/>
                </a:solidFill>
                <a:latin typeface="Garamond"/>
                <a:ea typeface="Garamond"/>
                <a:cs typeface="Garamond"/>
                <a:sym typeface="Garamond"/>
              </a:rPr>
              <a:t> and </a:t>
            </a:r>
            <a:r>
              <a:rPr lang="es-ES" sz="2400" dirty="0" err="1">
                <a:solidFill>
                  <a:schemeClr val="accent4"/>
                </a:solidFill>
                <a:latin typeface="Garamond"/>
                <a:ea typeface="Garamond"/>
                <a:cs typeface="Garamond"/>
                <a:sym typeface="Garamond"/>
              </a:rPr>
              <a:t>your</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group</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member</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have</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to</a:t>
            </a:r>
            <a:r>
              <a:rPr lang="es-ES" sz="2400" dirty="0">
                <a:solidFill>
                  <a:schemeClr val="accent4"/>
                </a:solidFill>
                <a:latin typeface="Garamond"/>
                <a:ea typeface="Garamond"/>
                <a:cs typeface="Garamond"/>
                <a:sym typeface="Garamond"/>
              </a:rPr>
              <a:t> try </a:t>
            </a:r>
            <a:r>
              <a:rPr lang="es-ES" sz="2400" dirty="0" err="1">
                <a:solidFill>
                  <a:schemeClr val="accent4"/>
                </a:solidFill>
                <a:latin typeface="Garamond"/>
                <a:ea typeface="Garamond"/>
                <a:cs typeface="Garamond"/>
                <a:sym typeface="Garamond"/>
              </a:rPr>
              <a:t>to</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find</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an</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agreement</a:t>
            </a:r>
            <a:r>
              <a:rPr lang="es-ES" sz="2400" dirty="0">
                <a:solidFill>
                  <a:schemeClr val="accent4"/>
                </a:solidFill>
                <a:latin typeface="Garamond"/>
                <a:ea typeface="Garamond"/>
                <a:cs typeface="Garamond"/>
                <a:sym typeface="Garamond"/>
              </a:rPr>
              <a:t> on </a:t>
            </a:r>
            <a:r>
              <a:rPr lang="es-ES" sz="2400" dirty="0" err="1">
                <a:solidFill>
                  <a:schemeClr val="accent4"/>
                </a:solidFill>
                <a:latin typeface="Garamond"/>
                <a:ea typeface="Garamond"/>
                <a:cs typeface="Garamond"/>
                <a:sym typeface="Garamond"/>
              </a:rPr>
              <a:t>the</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price’s</a:t>
            </a:r>
            <a:r>
              <a:rPr lang="es-ES" sz="2400" dirty="0">
                <a:solidFill>
                  <a:schemeClr val="accent4"/>
                </a:solidFill>
                <a:latin typeface="Garamond"/>
                <a:ea typeface="Garamond"/>
                <a:cs typeface="Garamond"/>
                <a:sym typeface="Garamond"/>
              </a:rPr>
              <a:t> alternative in </a:t>
            </a:r>
            <a:r>
              <a:rPr lang="es-ES" sz="2400" dirty="0" err="1">
                <a:solidFill>
                  <a:schemeClr val="accent4"/>
                </a:solidFill>
                <a:latin typeface="Garamond"/>
                <a:ea typeface="Garamond"/>
                <a:cs typeface="Garamond"/>
                <a:sym typeface="Garamond"/>
              </a:rPr>
              <a:t>the</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four</a:t>
            </a:r>
            <a:r>
              <a:rPr lang="es-ES" sz="2400" dirty="0">
                <a:solidFill>
                  <a:schemeClr val="accent4"/>
                </a:solidFill>
                <a:latin typeface="Garamond"/>
                <a:ea typeface="Garamond"/>
                <a:cs typeface="Garamond"/>
                <a:sym typeface="Garamond"/>
              </a:rPr>
              <a:t> rounds </a:t>
            </a:r>
            <a:r>
              <a:rPr lang="es-ES" sz="2400" dirty="0" err="1">
                <a:solidFill>
                  <a:schemeClr val="accent4"/>
                </a:solidFill>
                <a:latin typeface="Garamond"/>
                <a:ea typeface="Garamond"/>
                <a:cs typeface="Garamond"/>
                <a:sym typeface="Garamond"/>
              </a:rPr>
              <a:t>within</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the</a:t>
            </a:r>
            <a:r>
              <a:rPr lang="es-ES" sz="2400" dirty="0">
                <a:solidFill>
                  <a:schemeClr val="accent4"/>
                </a:solidFill>
                <a:latin typeface="Garamond"/>
                <a:ea typeface="Garamond"/>
                <a:cs typeface="Garamond"/>
                <a:sym typeface="Garamond"/>
              </a:rPr>
              <a:t> total time (</a:t>
            </a:r>
            <a:r>
              <a:rPr lang="es-ES" sz="2400" dirty="0">
                <a:solidFill>
                  <a:schemeClr val="accent4"/>
                </a:solidFill>
                <a:highlight>
                  <a:srgbClr val="FFFF00"/>
                </a:highlight>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1"/>
                  </a:ext>
                </a:extLst>
              </a:rPr>
              <a:t>5</a:t>
            </a:r>
            <a:r>
              <a:rPr lang="es-ES" sz="2400" dirty="0">
                <a:solidFill>
                  <a:schemeClr val="accent4"/>
                </a:solidFill>
                <a:highlight>
                  <a:srgbClr val="FFFF00"/>
                </a:highlight>
                <a:latin typeface="Garamond"/>
                <a:ea typeface="Garamond"/>
                <a:cs typeface="Garamond"/>
                <a:sym typeface="Garamond"/>
              </a:rPr>
              <a:t> </a:t>
            </a:r>
            <a:r>
              <a:rPr lang="es-ES" sz="2400" dirty="0">
                <a:solidFill>
                  <a:schemeClr val="accent4"/>
                </a:solidFill>
                <a:latin typeface="Garamond"/>
                <a:ea typeface="Garamond"/>
                <a:cs typeface="Garamond"/>
                <a:sym typeface="Garamond"/>
              </a:rPr>
              <a:t>minutes). The </a:t>
            </a:r>
            <a:r>
              <a:rPr lang="es-ES" sz="2400" dirty="0" err="1">
                <a:solidFill>
                  <a:schemeClr val="accent4"/>
                </a:solidFill>
                <a:latin typeface="Garamond"/>
                <a:ea typeface="Garamond"/>
                <a:cs typeface="Garamond"/>
                <a:sym typeface="Garamond"/>
              </a:rPr>
              <a:t>agreement</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must</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correspond</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to</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the</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same</a:t>
            </a:r>
            <a:r>
              <a:rPr lang="es-ES" sz="2400" dirty="0">
                <a:solidFill>
                  <a:schemeClr val="accent4"/>
                </a:solidFill>
                <a:latin typeface="Garamond"/>
                <a:ea typeface="Garamond"/>
                <a:cs typeface="Garamond"/>
                <a:sym typeface="Garamond"/>
              </a:rPr>
              <a:t> alternative. </a:t>
            </a:r>
            <a:r>
              <a:rPr lang="es-ES" sz="2400" dirty="0" err="1">
                <a:solidFill>
                  <a:schemeClr val="accent4"/>
                </a:solidFill>
                <a:latin typeface="Garamond"/>
                <a:ea typeface="Garamond"/>
                <a:cs typeface="Garamond"/>
                <a:sym typeface="Garamond"/>
              </a:rPr>
              <a:t>E.g</a:t>
            </a:r>
            <a:r>
              <a:rPr lang="es-ES" sz="2400" dirty="0">
                <a:solidFill>
                  <a:schemeClr val="accent4"/>
                </a:solidFill>
                <a:latin typeface="Garamond"/>
                <a:ea typeface="Garamond"/>
                <a:cs typeface="Garamond"/>
                <a:sym typeface="Garamond"/>
              </a:rPr>
              <a:t>.: Round 1: </a:t>
            </a:r>
            <a:r>
              <a:rPr lang="es-ES" sz="2400" dirty="0" err="1">
                <a:solidFill>
                  <a:schemeClr val="accent4"/>
                </a:solidFill>
                <a:latin typeface="Garamond"/>
                <a:ea typeface="Garamond"/>
                <a:cs typeface="Garamond"/>
                <a:sym typeface="Garamond"/>
              </a:rPr>
              <a:t>you</a:t>
            </a:r>
            <a:r>
              <a:rPr lang="es-ES" sz="2400" dirty="0">
                <a:solidFill>
                  <a:schemeClr val="accent4"/>
                </a:solidFill>
                <a:latin typeface="Garamond"/>
                <a:ea typeface="Garamond"/>
                <a:cs typeface="Garamond"/>
                <a:sym typeface="Garamond"/>
              </a:rPr>
              <a:t>: alternative C, </a:t>
            </a:r>
            <a:r>
              <a:rPr lang="es-ES" sz="2400" dirty="0" err="1">
                <a:solidFill>
                  <a:schemeClr val="accent4"/>
                </a:solidFill>
                <a:latin typeface="Garamond"/>
                <a:ea typeface="Garamond"/>
                <a:cs typeface="Garamond"/>
                <a:sym typeface="Garamond"/>
              </a:rPr>
              <a:t>the</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other</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group</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member</a:t>
            </a:r>
            <a:r>
              <a:rPr lang="es-ES" sz="2400" dirty="0">
                <a:solidFill>
                  <a:schemeClr val="accent4"/>
                </a:solidFill>
                <a:latin typeface="Garamond"/>
                <a:ea typeface="Garamond"/>
                <a:cs typeface="Garamond"/>
                <a:sym typeface="Garamond"/>
              </a:rPr>
              <a:t>: alternative C. </a:t>
            </a:r>
            <a:endParaRPr sz="2400" dirty="0"/>
          </a:p>
          <a:p>
            <a:pPr marL="342900" lvl="0" indent="-341313" algn="just" rtl="0">
              <a:spcBef>
                <a:spcPts val="700"/>
              </a:spcBef>
              <a:spcAft>
                <a:spcPts val="0"/>
              </a:spcAft>
              <a:buClr>
                <a:srgbClr val="00007D"/>
              </a:buClr>
              <a:buSzPts val="1950"/>
              <a:buFont typeface="Noto Sans Symbols"/>
              <a:buChar char="■"/>
            </a:pPr>
            <a:r>
              <a:rPr lang="es-ES" sz="2400" dirty="0" err="1">
                <a:solidFill>
                  <a:schemeClr val="accent4"/>
                </a:solidFill>
                <a:latin typeface="Garamond"/>
                <a:ea typeface="Garamond"/>
                <a:cs typeface="Garamond"/>
                <a:sym typeface="Garamond"/>
              </a:rPr>
              <a:t>You</a:t>
            </a:r>
            <a:r>
              <a:rPr lang="es-ES" sz="2400" dirty="0">
                <a:solidFill>
                  <a:schemeClr val="accent4"/>
                </a:solidFill>
                <a:latin typeface="Garamond"/>
                <a:ea typeface="Garamond"/>
                <a:cs typeface="Garamond"/>
                <a:sym typeface="Garamond"/>
              </a:rPr>
              <a:t> can </a:t>
            </a:r>
            <a:r>
              <a:rPr lang="es-ES" sz="2400" dirty="0" err="1">
                <a:solidFill>
                  <a:schemeClr val="accent4"/>
                </a:solidFill>
                <a:latin typeface="Garamond"/>
                <a:ea typeface="Garamond"/>
                <a:cs typeface="Garamond"/>
                <a:sym typeface="Garamond"/>
              </a:rPr>
              <a:t>agree</a:t>
            </a:r>
            <a:r>
              <a:rPr lang="es-ES" sz="2400" dirty="0">
                <a:solidFill>
                  <a:schemeClr val="accent4"/>
                </a:solidFill>
                <a:latin typeface="Garamond"/>
                <a:ea typeface="Garamond"/>
                <a:cs typeface="Garamond"/>
                <a:sym typeface="Garamond"/>
              </a:rPr>
              <a:t> on </a:t>
            </a:r>
            <a:r>
              <a:rPr lang="es-ES" sz="2400" dirty="0" err="1">
                <a:solidFill>
                  <a:schemeClr val="accent4"/>
                </a:solidFill>
                <a:latin typeface="Garamond"/>
                <a:ea typeface="Garamond"/>
                <a:cs typeface="Garamond"/>
                <a:sym typeface="Garamond"/>
              </a:rPr>
              <a:t>the</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same</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or</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choose</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different</a:t>
            </a:r>
            <a:r>
              <a:rPr lang="es-ES" sz="2400" dirty="0">
                <a:solidFill>
                  <a:schemeClr val="accent4"/>
                </a:solidFill>
                <a:latin typeface="Garamond"/>
                <a:ea typeface="Garamond"/>
                <a:cs typeface="Garamond"/>
                <a:sym typeface="Garamond"/>
              </a:rPr>
              <a:t> alternatives </a:t>
            </a:r>
            <a:r>
              <a:rPr lang="es-ES" sz="2400" dirty="0" err="1">
                <a:solidFill>
                  <a:schemeClr val="accent4"/>
                </a:solidFill>
                <a:latin typeface="Garamond"/>
                <a:ea typeface="Garamond"/>
                <a:cs typeface="Garamond"/>
                <a:sym typeface="Garamond"/>
              </a:rPr>
              <a:t>for</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the</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different</a:t>
            </a:r>
            <a:r>
              <a:rPr lang="es-ES" sz="2400" dirty="0">
                <a:solidFill>
                  <a:schemeClr val="accent4"/>
                </a:solidFill>
                <a:latin typeface="Garamond"/>
                <a:ea typeface="Garamond"/>
                <a:cs typeface="Garamond"/>
                <a:sym typeface="Garamond"/>
              </a:rPr>
              <a:t> rounds. </a:t>
            </a:r>
            <a:endParaRPr sz="2400" dirty="0"/>
          </a:p>
          <a:p>
            <a:pPr marL="342900" lvl="0" indent="-217487" algn="just" rtl="0">
              <a:spcBef>
                <a:spcPts val="700"/>
              </a:spcBef>
              <a:spcAft>
                <a:spcPts val="0"/>
              </a:spcAft>
              <a:buClr>
                <a:srgbClr val="00007D"/>
              </a:buClr>
              <a:buSzPts val="1950"/>
              <a:buFont typeface="Noto Sans Symbols"/>
              <a:buNone/>
            </a:pPr>
            <a:endParaRPr sz="2400" dirty="0">
              <a:solidFill>
                <a:schemeClr val="accent4"/>
              </a:solidFill>
              <a:latin typeface="Garamond"/>
              <a:ea typeface="Garamond"/>
              <a:cs typeface="Garamond"/>
              <a:sym typeface="Garamond"/>
            </a:endParaRPr>
          </a:p>
          <a:p>
            <a:pPr marL="342900" lvl="0" indent="-188913" algn="just" rtl="0">
              <a:spcBef>
                <a:spcPts val="700"/>
              </a:spcBef>
              <a:spcAft>
                <a:spcPts val="0"/>
              </a:spcAft>
              <a:buClr>
                <a:srgbClr val="00007D"/>
              </a:buClr>
              <a:buSzPts val="2400"/>
              <a:buFont typeface="Noto Sans Symbols"/>
              <a:buNone/>
            </a:pPr>
            <a:endParaRPr sz="2400" dirty="0">
              <a:solidFill>
                <a:schemeClr val="accent4"/>
              </a:solidFill>
              <a:latin typeface="Garamond"/>
              <a:ea typeface="Garamond"/>
              <a:cs typeface="Garamond"/>
              <a:sym typeface="Garamond"/>
            </a:endParaRPr>
          </a:p>
        </p:txBody>
      </p:sp>
      <p:sp>
        <p:nvSpPr>
          <p:cNvPr id="575" name="Google Shape;575;p11"/>
          <p:cNvSpPr txBox="1">
            <a:spLocks noGrp="1"/>
          </p:cNvSpPr>
          <p:nvPr>
            <p:ph type="title"/>
          </p:nvPr>
        </p:nvSpPr>
        <p:spPr>
          <a:xfrm>
            <a:off x="609600" y="508577"/>
            <a:ext cx="8228013" cy="488950"/>
          </a:xfrm>
          <a:prstGeom prst="rect">
            <a:avLst/>
          </a:prstGeom>
          <a:noFill/>
          <a:ln>
            <a:noFill/>
          </a:ln>
        </p:spPr>
        <p:txBody>
          <a:bodyPr spcFirstLastPara="1" wrap="square" lIns="90000" tIns="46800" rIns="90000" bIns="46800" anchor="ctr" anchorCtr="0">
            <a:noAutofit/>
          </a:bodyPr>
          <a:lstStyle/>
          <a:p>
            <a:pPr marL="0" lvl="0" indent="0" algn="ctr" rtl="0">
              <a:spcBef>
                <a:spcPts val="0"/>
              </a:spcBef>
              <a:spcAft>
                <a:spcPts val="0"/>
              </a:spcAft>
              <a:buNone/>
            </a:pPr>
            <a:r>
              <a:rPr lang="es-ES" dirty="0">
                <a:latin typeface="Garamond"/>
                <a:ea typeface="Garamond"/>
                <a:cs typeface="Garamond"/>
                <a:sym typeface="Garamond"/>
              </a:rPr>
              <a:t>Trial </a:t>
            </a:r>
            <a:r>
              <a:rPr lang="es-ES" dirty="0" err="1">
                <a:latin typeface="Garamond"/>
                <a:ea typeface="Garamond"/>
                <a:cs typeface="Garamond"/>
                <a:sym typeface="Garamond"/>
              </a:rPr>
              <a:t>Period</a:t>
            </a:r>
            <a:r>
              <a:rPr lang="es-ES" dirty="0">
                <a:latin typeface="Garamond"/>
                <a:ea typeface="Garamond"/>
                <a:cs typeface="Garamond"/>
                <a:sym typeface="Garamond"/>
              </a:rPr>
              <a:t> (1/4) </a:t>
            </a:r>
            <a:r>
              <a:rPr lang="es-ES" dirty="0" err="1">
                <a:latin typeface="Garamond"/>
                <a:ea typeface="Garamond"/>
                <a:cs typeface="Garamond"/>
                <a:sym typeface="Garamond"/>
              </a:rPr>
              <a:t>Negotiation</a:t>
            </a:r>
            <a:r>
              <a:rPr lang="es-ES" dirty="0">
                <a:latin typeface="Garamond"/>
                <a:ea typeface="Garamond"/>
                <a:cs typeface="Garamond"/>
                <a:sym typeface="Garamond"/>
              </a:rPr>
              <a:t> </a:t>
            </a:r>
            <a:r>
              <a:rPr lang="es-ES" dirty="0" err="1">
                <a:latin typeface="Garamond"/>
                <a:ea typeface="Garamond"/>
                <a:cs typeface="Garamond"/>
                <a:sym typeface="Garamond"/>
              </a:rPr>
              <a:t>task</a:t>
            </a:r>
            <a:r>
              <a:rPr lang="es-ES" dirty="0">
                <a:latin typeface="Garamond"/>
                <a:ea typeface="Garamond"/>
                <a:cs typeface="Garamond"/>
                <a:sym typeface="Garamond"/>
              </a:rPr>
              <a:t> (1)</a:t>
            </a:r>
            <a:endParaRPr dirty="0">
              <a:solidFill>
                <a:srgbClr val="21218A"/>
              </a:solidFill>
              <a:latin typeface="Garamond"/>
              <a:ea typeface="Garamond"/>
              <a:cs typeface="Garamond"/>
              <a:sym typeface="Garamond"/>
            </a:endParaRPr>
          </a:p>
        </p:txBody>
      </p:sp>
      <p:sp>
        <p:nvSpPr>
          <p:cNvPr id="576" name="Google Shape;576;p11"/>
          <p:cNvSpPr txBox="1"/>
          <p:nvPr/>
        </p:nvSpPr>
        <p:spPr>
          <a:xfrm>
            <a:off x="240682" y="-2628"/>
            <a:ext cx="8680744" cy="488950"/>
          </a:xfrm>
          <a:prstGeom prst="rect">
            <a:avLst/>
          </a:prstGeom>
          <a:noFill/>
          <a:ln>
            <a:noFill/>
          </a:ln>
        </p:spPr>
        <p:txBody>
          <a:bodyPr spcFirstLastPara="1" wrap="square" lIns="90000" tIns="46800" rIns="90000" bIns="46800" anchor="ctr" anchorCtr="0">
            <a:noAutofit/>
          </a:bodyPr>
          <a:lstStyle/>
          <a:p>
            <a:pPr marL="0" marR="0" lvl="0" indent="0" algn="ctr" rtl="0">
              <a:spcBef>
                <a:spcPts val="0"/>
              </a:spcBef>
              <a:spcAft>
                <a:spcPts val="0"/>
              </a:spcAft>
              <a:buNone/>
            </a:pPr>
            <a:r>
              <a:rPr lang="es-ES" sz="3200" b="1">
                <a:solidFill>
                  <a:srgbClr val="00007D"/>
                </a:solidFill>
                <a:latin typeface="Garamond"/>
                <a:ea typeface="Garamond"/>
                <a:cs typeface="Garamond"/>
                <a:sym typeface="Garamond"/>
              </a:rPr>
              <a:t>Instructions:</a:t>
            </a:r>
            <a:endParaRPr/>
          </a:p>
        </p:txBody>
      </p:sp>
    </p:spTree>
    <p:extLst>
      <p:ext uri="{BB962C8B-B14F-4D97-AF65-F5344CB8AC3E}">
        <p14:creationId xmlns:p14="http://schemas.microsoft.com/office/powerpoint/2010/main" val="3444028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12"/>
          <p:cNvSpPr txBox="1">
            <a:spLocks noGrp="1"/>
          </p:cNvSpPr>
          <p:nvPr>
            <p:ph type="body" idx="4294967295"/>
          </p:nvPr>
        </p:nvSpPr>
        <p:spPr>
          <a:xfrm>
            <a:off x="228600" y="801688"/>
            <a:ext cx="8456613" cy="2246312"/>
          </a:xfrm>
          <a:prstGeom prst="rect">
            <a:avLst/>
          </a:prstGeom>
          <a:noFill/>
          <a:ln>
            <a:noFill/>
          </a:ln>
        </p:spPr>
        <p:txBody>
          <a:bodyPr spcFirstLastPara="1" wrap="square" lIns="90000" tIns="46800" rIns="90000" bIns="46800" anchor="t" anchorCtr="0">
            <a:noAutofit/>
          </a:bodyPr>
          <a:lstStyle/>
          <a:p>
            <a:pPr marL="2057400" lvl="4" indent="-274638" algn="just" rtl="0">
              <a:spcBef>
                <a:spcPts val="0"/>
              </a:spcBef>
              <a:spcAft>
                <a:spcPts val="0"/>
              </a:spcAft>
              <a:buClr>
                <a:srgbClr val="00007D"/>
              </a:buClr>
              <a:buSzPts val="1050"/>
              <a:buFont typeface="Noto Sans Symbols"/>
              <a:buNone/>
            </a:pPr>
            <a:endParaRPr sz="2400" b="1" dirty="0">
              <a:solidFill>
                <a:schemeClr val="accent4"/>
              </a:solidFill>
              <a:latin typeface="Garamond"/>
              <a:ea typeface="Garamond"/>
              <a:cs typeface="Garamond"/>
              <a:sym typeface="Garamond"/>
            </a:endParaRPr>
          </a:p>
          <a:p>
            <a:pPr marL="342900" lvl="0" indent="-341313" algn="just" rtl="0">
              <a:spcBef>
                <a:spcPts val="700"/>
              </a:spcBef>
              <a:spcAft>
                <a:spcPts val="0"/>
              </a:spcAft>
              <a:buClr>
                <a:srgbClr val="00007D"/>
              </a:buClr>
              <a:buSzPts val="1950"/>
              <a:buFont typeface="Noto Sans Symbols"/>
              <a:buChar char="■"/>
            </a:pPr>
            <a:r>
              <a:rPr lang="en-US" sz="2400" dirty="0">
                <a:solidFill>
                  <a:schemeClr val="accent4"/>
                </a:solidFill>
                <a:latin typeface="Garamond"/>
                <a:ea typeface="Garamond"/>
                <a:cs typeface="Garamond"/>
                <a:sym typeface="Garamond"/>
              </a:rPr>
              <a:t>You will not see the former contributed points.</a:t>
            </a:r>
          </a:p>
          <a:p>
            <a:pPr marL="342900" lvl="0" indent="-341313" algn="just" rtl="0">
              <a:spcBef>
                <a:spcPts val="700"/>
              </a:spcBef>
              <a:spcAft>
                <a:spcPts val="0"/>
              </a:spcAft>
              <a:buClr>
                <a:srgbClr val="00007D"/>
              </a:buClr>
              <a:buSzPts val="1950"/>
              <a:buFont typeface="Noto Sans Symbols"/>
              <a:buChar char="■"/>
            </a:pPr>
            <a:r>
              <a:rPr lang="en-US" sz="2400" dirty="0">
                <a:solidFill>
                  <a:schemeClr val="accent4"/>
                </a:solidFill>
                <a:latin typeface="Garamond"/>
                <a:ea typeface="Garamond"/>
                <a:cs typeface="Garamond"/>
                <a:sym typeface="Garamond"/>
              </a:rPr>
              <a:t>You can chat via the computer. You can disclose payoffs. Any rude, racist, or disclosing of your identity risks immediate expulsion with no payoff.</a:t>
            </a:r>
            <a:endParaRPr lang="en-US" sz="2400" dirty="0"/>
          </a:p>
          <a:p>
            <a:pPr marL="342900" lvl="0" indent="-341313" algn="just" rtl="0">
              <a:spcBef>
                <a:spcPts val="700"/>
              </a:spcBef>
              <a:spcAft>
                <a:spcPts val="0"/>
              </a:spcAft>
              <a:buClr>
                <a:srgbClr val="00007D"/>
              </a:buClr>
              <a:buSzPts val="1950"/>
              <a:buFont typeface="Noto Sans Symbols"/>
              <a:buChar char="■"/>
            </a:pPr>
            <a:r>
              <a:rPr lang="en-US" sz="2400" dirty="0">
                <a:solidFill>
                  <a:schemeClr val="accent4"/>
                </a:solidFill>
                <a:latin typeface="Garamond"/>
                <a:ea typeface="Garamond"/>
                <a:cs typeface="Garamond"/>
                <a:sym typeface="Garamond"/>
              </a:rPr>
              <a:t>At the end of the 5 minutes, each of you must submit the letter of the alternative of each task.</a:t>
            </a:r>
            <a:endParaRPr sz="2400" dirty="0"/>
          </a:p>
          <a:p>
            <a:pPr marL="342900" lvl="0" indent="-341313" algn="just" rtl="0">
              <a:spcBef>
                <a:spcPts val="700"/>
              </a:spcBef>
              <a:spcAft>
                <a:spcPts val="0"/>
              </a:spcAft>
              <a:buClr>
                <a:srgbClr val="00007D"/>
              </a:buClr>
              <a:buSzPts val="1950"/>
              <a:buFont typeface="Noto Sans Symbols"/>
              <a:buChar char="■"/>
            </a:pPr>
            <a:r>
              <a:rPr lang="es-ES" sz="2400" dirty="0">
                <a:solidFill>
                  <a:schemeClr val="accent4"/>
                </a:solidFill>
                <a:latin typeface="Garamond"/>
                <a:ea typeface="Garamond"/>
                <a:cs typeface="Garamond"/>
                <a:sym typeface="Garamond"/>
              </a:rPr>
              <a:t>The </a:t>
            </a:r>
            <a:r>
              <a:rPr lang="es-ES" sz="2400" dirty="0" err="1">
                <a:solidFill>
                  <a:schemeClr val="accent4"/>
                </a:solidFill>
                <a:latin typeface="Garamond"/>
                <a:ea typeface="Garamond"/>
                <a:cs typeface="Garamond"/>
                <a:sym typeface="Garamond"/>
              </a:rPr>
              <a:t>computer</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will</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detect</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whether</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there</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is</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an</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agreement</a:t>
            </a:r>
            <a:r>
              <a:rPr lang="es-ES" sz="2400" dirty="0">
                <a:solidFill>
                  <a:schemeClr val="accent4"/>
                </a:solidFill>
                <a:latin typeface="Garamond"/>
                <a:ea typeface="Garamond"/>
                <a:cs typeface="Garamond"/>
                <a:sym typeface="Garamond"/>
              </a:rPr>
              <a:t> in </a:t>
            </a:r>
            <a:r>
              <a:rPr lang="es-ES" sz="2400" dirty="0" err="1">
                <a:solidFill>
                  <a:schemeClr val="accent4"/>
                </a:solidFill>
                <a:latin typeface="Garamond"/>
                <a:ea typeface="Garamond"/>
                <a:cs typeface="Garamond"/>
                <a:sym typeface="Garamond"/>
              </a:rPr>
              <a:t>all</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tasks</a:t>
            </a:r>
            <a:r>
              <a:rPr lang="es-ES" sz="2400" dirty="0">
                <a:solidFill>
                  <a:schemeClr val="accent4"/>
                </a:solidFill>
                <a:latin typeface="Garamond"/>
                <a:ea typeface="Garamond"/>
                <a:cs typeface="Garamond"/>
                <a:sym typeface="Garamond"/>
              </a:rPr>
              <a:t>.</a:t>
            </a:r>
            <a:endParaRPr sz="2400" dirty="0"/>
          </a:p>
          <a:p>
            <a:pPr marL="342900" indent="-341313" algn="just">
              <a:spcBef>
                <a:spcPts val="700"/>
              </a:spcBef>
              <a:buClr>
                <a:srgbClr val="00007D"/>
              </a:buClr>
              <a:buSzPts val="1950"/>
              <a:buFont typeface="Noto Sans Symbols"/>
              <a:buChar char="■"/>
            </a:pPr>
            <a:r>
              <a:rPr lang="en-US" sz="2400" dirty="0">
                <a:solidFill>
                  <a:schemeClr val="accent4"/>
                </a:solidFill>
                <a:latin typeface="Garamond"/>
                <a:ea typeface="Garamond"/>
                <a:cs typeface="Garamond"/>
                <a:sym typeface="Garamond"/>
              </a:rPr>
              <a:t>If there is no full agreement, a human manager will decide for the group the cost for each round following the best option for the company, being the same alternative for both workers.</a:t>
            </a:r>
            <a:endParaRPr sz="2400" dirty="0">
              <a:solidFill>
                <a:schemeClr val="accent4"/>
              </a:solidFill>
              <a:latin typeface="Garamond"/>
              <a:ea typeface="Garamond"/>
              <a:cs typeface="Garamond"/>
              <a:sym typeface="Garamond"/>
            </a:endParaRPr>
          </a:p>
          <a:p>
            <a:pPr marL="342900" lvl="0" indent="-188913" algn="just" rtl="0">
              <a:spcBef>
                <a:spcPts val="700"/>
              </a:spcBef>
              <a:spcAft>
                <a:spcPts val="0"/>
              </a:spcAft>
              <a:buClr>
                <a:srgbClr val="00007D"/>
              </a:buClr>
              <a:buSzPts val="2400"/>
              <a:buFont typeface="Noto Sans Symbols"/>
              <a:buNone/>
            </a:pPr>
            <a:endParaRPr sz="2400" dirty="0">
              <a:solidFill>
                <a:schemeClr val="accent4"/>
              </a:solidFill>
              <a:latin typeface="Garamond"/>
              <a:ea typeface="Garamond"/>
              <a:cs typeface="Garamond"/>
              <a:sym typeface="Garamond"/>
            </a:endParaRPr>
          </a:p>
        </p:txBody>
      </p:sp>
      <p:sp>
        <p:nvSpPr>
          <p:cNvPr id="583" name="Google Shape;583;p12"/>
          <p:cNvSpPr txBox="1">
            <a:spLocks noGrp="1"/>
          </p:cNvSpPr>
          <p:nvPr>
            <p:ph type="title"/>
          </p:nvPr>
        </p:nvSpPr>
        <p:spPr>
          <a:xfrm>
            <a:off x="609600" y="508577"/>
            <a:ext cx="8228013" cy="488950"/>
          </a:xfrm>
          <a:prstGeom prst="rect">
            <a:avLst/>
          </a:prstGeom>
          <a:noFill/>
          <a:ln>
            <a:noFill/>
          </a:ln>
        </p:spPr>
        <p:txBody>
          <a:bodyPr spcFirstLastPara="1" wrap="square" lIns="90000" tIns="46800" rIns="90000" bIns="46800" anchor="ctr" anchorCtr="0">
            <a:noAutofit/>
          </a:bodyPr>
          <a:lstStyle/>
          <a:p>
            <a:pPr marL="0" lvl="0" indent="0" algn="ctr" rtl="0">
              <a:spcBef>
                <a:spcPts val="0"/>
              </a:spcBef>
              <a:spcAft>
                <a:spcPts val="0"/>
              </a:spcAft>
              <a:buNone/>
            </a:pPr>
            <a:r>
              <a:rPr lang="es-ES" dirty="0">
                <a:latin typeface="Garamond"/>
                <a:ea typeface="Garamond"/>
                <a:cs typeface="Garamond"/>
                <a:sym typeface="Garamond"/>
              </a:rPr>
              <a:t>Trial </a:t>
            </a:r>
            <a:r>
              <a:rPr lang="es-ES" dirty="0" err="1">
                <a:latin typeface="Garamond"/>
                <a:ea typeface="Garamond"/>
                <a:cs typeface="Garamond"/>
                <a:sym typeface="Garamond"/>
              </a:rPr>
              <a:t>Period</a:t>
            </a:r>
            <a:r>
              <a:rPr lang="es-ES" dirty="0">
                <a:latin typeface="Garamond"/>
                <a:ea typeface="Garamond"/>
                <a:cs typeface="Garamond"/>
                <a:sym typeface="Garamond"/>
              </a:rPr>
              <a:t> (1/4) </a:t>
            </a:r>
            <a:r>
              <a:rPr lang="es-ES" dirty="0" err="1">
                <a:latin typeface="Garamond"/>
                <a:ea typeface="Garamond"/>
                <a:cs typeface="Garamond"/>
                <a:sym typeface="Garamond"/>
              </a:rPr>
              <a:t>Negotiation</a:t>
            </a:r>
            <a:r>
              <a:rPr lang="es-ES" dirty="0">
                <a:latin typeface="Garamond"/>
                <a:ea typeface="Garamond"/>
                <a:cs typeface="Garamond"/>
                <a:sym typeface="Garamond"/>
              </a:rPr>
              <a:t> </a:t>
            </a:r>
            <a:r>
              <a:rPr lang="es-ES" dirty="0" err="1">
                <a:latin typeface="Garamond"/>
                <a:ea typeface="Garamond"/>
                <a:cs typeface="Garamond"/>
                <a:sym typeface="Garamond"/>
              </a:rPr>
              <a:t>task</a:t>
            </a:r>
            <a:r>
              <a:rPr lang="es-ES" dirty="0">
                <a:latin typeface="Garamond"/>
                <a:ea typeface="Garamond"/>
                <a:cs typeface="Garamond"/>
                <a:sym typeface="Garamond"/>
              </a:rPr>
              <a:t> (2)</a:t>
            </a:r>
            <a:endParaRPr dirty="0">
              <a:solidFill>
                <a:srgbClr val="21218A"/>
              </a:solidFill>
              <a:latin typeface="Garamond"/>
              <a:ea typeface="Garamond"/>
              <a:cs typeface="Garamond"/>
              <a:sym typeface="Garamond"/>
            </a:endParaRPr>
          </a:p>
        </p:txBody>
      </p:sp>
      <p:sp>
        <p:nvSpPr>
          <p:cNvPr id="584" name="Google Shape;584;p12"/>
          <p:cNvSpPr txBox="1"/>
          <p:nvPr/>
        </p:nvSpPr>
        <p:spPr>
          <a:xfrm>
            <a:off x="240682" y="-2628"/>
            <a:ext cx="8680744" cy="488950"/>
          </a:xfrm>
          <a:prstGeom prst="rect">
            <a:avLst/>
          </a:prstGeom>
          <a:noFill/>
          <a:ln>
            <a:noFill/>
          </a:ln>
        </p:spPr>
        <p:txBody>
          <a:bodyPr spcFirstLastPara="1" wrap="square" lIns="90000" tIns="46800" rIns="90000" bIns="46800" anchor="ctr" anchorCtr="0">
            <a:noAutofit/>
          </a:bodyPr>
          <a:lstStyle/>
          <a:p>
            <a:pPr marL="0" marR="0" lvl="0" indent="0" algn="ctr" rtl="0">
              <a:spcBef>
                <a:spcPts val="0"/>
              </a:spcBef>
              <a:spcAft>
                <a:spcPts val="0"/>
              </a:spcAft>
              <a:buNone/>
            </a:pPr>
            <a:r>
              <a:rPr lang="es-ES" sz="3200" b="1">
                <a:solidFill>
                  <a:srgbClr val="00007D"/>
                </a:solidFill>
                <a:latin typeface="Garamond"/>
                <a:ea typeface="Garamond"/>
                <a:cs typeface="Garamond"/>
                <a:sym typeface="Garamond"/>
              </a:rPr>
              <a:t>Instructions:</a:t>
            </a:r>
            <a:endParaRPr/>
          </a:p>
        </p:txBody>
      </p:sp>
    </p:spTree>
    <p:extLst>
      <p:ext uri="{BB962C8B-B14F-4D97-AF65-F5344CB8AC3E}">
        <p14:creationId xmlns:p14="http://schemas.microsoft.com/office/powerpoint/2010/main" val="2541062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14"/>
          <p:cNvSpPr/>
          <p:nvPr/>
        </p:nvSpPr>
        <p:spPr>
          <a:xfrm>
            <a:off x="771029" y="1645019"/>
            <a:ext cx="8276665" cy="4479431"/>
          </a:xfrm>
          <a:prstGeom prst="rect">
            <a:avLst/>
          </a:prstGeom>
          <a:solidFill>
            <a:schemeClr val="accen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598" name="Google Shape;598;p14"/>
          <p:cNvPicPr preferRelativeResize="0"/>
          <p:nvPr/>
        </p:nvPicPr>
        <p:blipFill rotWithShape="1">
          <a:blip r:embed="rId3">
            <a:alphaModFix/>
          </a:blip>
          <a:srcRect/>
          <a:stretch/>
        </p:blipFill>
        <p:spPr>
          <a:xfrm>
            <a:off x="4515405" y="1669435"/>
            <a:ext cx="738202" cy="285857"/>
          </a:xfrm>
          <a:prstGeom prst="rect">
            <a:avLst/>
          </a:prstGeom>
          <a:noFill/>
          <a:ln>
            <a:noFill/>
          </a:ln>
        </p:spPr>
      </p:pic>
      <p:sp>
        <p:nvSpPr>
          <p:cNvPr id="599" name="Google Shape;599;p14"/>
          <p:cNvSpPr txBox="1"/>
          <p:nvPr/>
        </p:nvSpPr>
        <p:spPr>
          <a:xfrm>
            <a:off x="964251" y="2167569"/>
            <a:ext cx="457239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00">
                <a:solidFill>
                  <a:schemeClr val="lt1"/>
                </a:solidFill>
                <a:latin typeface="Arial"/>
                <a:ea typeface="Arial"/>
                <a:cs typeface="Arial"/>
                <a:sym typeface="Arial"/>
              </a:rPr>
              <a:t>1. Move the slider of the alternative of the Price you agree for the contribution. Select one per round and click on the Submit button</a:t>
            </a:r>
            <a:endParaRPr sz="1000">
              <a:solidFill>
                <a:schemeClr val="lt1"/>
              </a:solidFill>
              <a:latin typeface="Arial"/>
              <a:ea typeface="Arial"/>
              <a:cs typeface="Arial"/>
              <a:sym typeface="Arial"/>
            </a:endParaRPr>
          </a:p>
        </p:txBody>
      </p:sp>
      <p:sp>
        <p:nvSpPr>
          <p:cNvPr id="600" name="Google Shape;600;p14"/>
          <p:cNvSpPr/>
          <p:nvPr/>
        </p:nvSpPr>
        <p:spPr>
          <a:xfrm>
            <a:off x="8686504" y="4537508"/>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dk1"/>
              </a:solidFill>
              <a:latin typeface="Arial"/>
              <a:ea typeface="Arial"/>
              <a:cs typeface="Arial"/>
              <a:sym typeface="Arial"/>
            </a:endParaRPr>
          </a:p>
        </p:txBody>
      </p:sp>
      <p:sp>
        <p:nvSpPr>
          <p:cNvPr id="601" name="Google Shape;601;p14"/>
          <p:cNvSpPr/>
          <p:nvPr/>
        </p:nvSpPr>
        <p:spPr>
          <a:xfrm>
            <a:off x="8209454" y="4532872"/>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dk1"/>
              </a:solidFill>
              <a:latin typeface="Arial"/>
              <a:ea typeface="Arial"/>
              <a:cs typeface="Arial"/>
              <a:sym typeface="Arial"/>
            </a:endParaRPr>
          </a:p>
        </p:txBody>
      </p:sp>
      <p:sp>
        <p:nvSpPr>
          <p:cNvPr id="602" name="Google Shape;602;p14"/>
          <p:cNvSpPr/>
          <p:nvPr/>
        </p:nvSpPr>
        <p:spPr>
          <a:xfrm>
            <a:off x="7670843" y="4542785"/>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dk1"/>
              </a:solidFill>
              <a:latin typeface="Arial"/>
              <a:ea typeface="Arial"/>
              <a:cs typeface="Arial"/>
              <a:sym typeface="Arial"/>
            </a:endParaRPr>
          </a:p>
        </p:txBody>
      </p:sp>
      <p:sp>
        <p:nvSpPr>
          <p:cNvPr id="603" name="Google Shape;603;p14"/>
          <p:cNvSpPr/>
          <p:nvPr/>
        </p:nvSpPr>
        <p:spPr>
          <a:xfrm>
            <a:off x="7166455" y="4534184"/>
            <a:ext cx="311821" cy="170663"/>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dk1"/>
              </a:solidFill>
              <a:latin typeface="Arial"/>
              <a:ea typeface="Arial"/>
              <a:cs typeface="Arial"/>
              <a:sym typeface="Arial"/>
            </a:endParaRPr>
          </a:p>
        </p:txBody>
      </p:sp>
      <p:sp>
        <p:nvSpPr>
          <p:cNvPr id="604" name="Google Shape;604;p14"/>
          <p:cNvSpPr/>
          <p:nvPr/>
        </p:nvSpPr>
        <p:spPr>
          <a:xfrm>
            <a:off x="7143654" y="4226301"/>
            <a:ext cx="344174" cy="181356"/>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a:solidFill>
                <a:schemeClr val="dk1"/>
              </a:solidFill>
              <a:latin typeface="Arial"/>
              <a:ea typeface="Arial"/>
              <a:cs typeface="Arial"/>
              <a:sym typeface="Arial"/>
            </a:endParaRPr>
          </a:p>
        </p:txBody>
      </p:sp>
      <p:sp>
        <p:nvSpPr>
          <p:cNvPr id="605" name="Google Shape;605;p14"/>
          <p:cNvSpPr/>
          <p:nvPr/>
        </p:nvSpPr>
        <p:spPr>
          <a:xfrm>
            <a:off x="7617784" y="4249247"/>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a:solidFill>
                <a:schemeClr val="dk1"/>
              </a:solidFill>
              <a:latin typeface="Arial"/>
              <a:ea typeface="Arial"/>
              <a:cs typeface="Arial"/>
              <a:sym typeface="Arial"/>
            </a:endParaRPr>
          </a:p>
        </p:txBody>
      </p:sp>
      <p:sp>
        <p:nvSpPr>
          <p:cNvPr id="606" name="Google Shape;606;p14"/>
          <p:cNvSpPr/>
          <p:nvPr/>
        </p:nvSpPr>
        <p:spPr>
          <a:xfrm>
            <a:off x="8124608" y="4224270"/>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a:solidFill>
                <a:schemeClr val="dk1"/>
              </a:solidFill>
              <a:latin typeface="Arial"/>
              <a:ea typeface="Arial"/>
              <a:cs typeface="Arial"/>
              <a:sym typeface="Arial"/>
            </a:endParaRPr>
          </a:p>
        </p:txBody>
      </p:sp>
      <p:sp>
        <p:nvSpPr>
          <p:cNvPr id="607" name="Google Shape;607;p14"/>
          <p:cNvSpPr/>
          <p:nvPr/>
        </p:nvSpPr>
        <p:spPr>
          <a:xfrm>
            <a:off x="8623241" y="4237288"/>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a:solidFill>
                <a:schemeClr val="dk1"/>
              </a:solidFill>
              <a:latin typeface="Arial"/>
              <a:ea typeface="Arial"/>
              <a:cs typeface="Arial"/>
              <a:sym typeface="Arial"/>
            </a:endParaRPr>
          </a:p>
        </p:txBody>
      </p:sp>
      <p:sp>
        <p:nvSpPr>
          <p:cNvPr id="608" name="Google Shape;60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ES" sz="1200">
                <a:solidFill>
                  <a:srgbClr val="888888"/>
                </a:solidFill>
                <a:latin typeface="Arial"/>
                <a:ea typeface="Arial"/>
                <a:cs typeface="Arial"/>
                <a:sym typeface="Arial"/>
              </a:rPr>
              <a:t>19</a:t>
            </a:fld>
            <a:endParaRPr sz="1200">
              <a:solidFill>
                <a:srgbClr val="888888"/>
              </a:solidFill>
              <a:latin typeface="Arial"/>
              <a:ea typeface="Arial"/>
              <a:cs typeface="Arial"/>
              <a:sym typeface="Arial"/>
            </a:endParaRPr>
          </a:p>
        </p:txBody>
      </p:sp>
      <p:sp>
        <p:nvSpPr>
          <p:cNvPr id="609" name="Google Shape;609;p14"/>
          <p:cNvSpPr txBox="1"/>
          <p:nvPr/>
        </p:nvSpPr>
        <p:spPr>
          <a:xfrm>
            <a:off x="5764408" y="3899418"/>
            <a:ext cx="12362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Summary:</a:t>
            </a:r>
            <a:endParaRPr/>
          </a:p>
        </p:txBody>
      </p:sp>
      <p:sp>
        <p:nvSpPr>
          <p:cNvPr id="610" name="Google Shape;610;p14"/>
          <p:cNvSpPr/>
          <p:nvPr/>
        </p:nvSpPr>
        <p:spPr>
          <a:xfrm>
            <a:off x="2409665" y="1686686"/>
            <a:ext cx="957133" cy="243479"/>
          </a:xfrm>
          <a:prstGeom prst="rect">
            <a:avLst/>
          </a:prstGeom>
          <a:solidFill>
            <a:srgbClr val="D8D8D8"/>
          </a:solidFill>
          <a:ln w="44450" cap="flat" cmpd="sng">
            <a:solidFill>
              <a:srgbClr val="16165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00"/>
              <a:buFont typeface="Times New Roman"/>
              <a:buNone/>
            </a:pPr>
            <a:r>
              <a:rPr lang="es-ES" sz="700" b="0" i="0" u="none" strike="noStrike" cap="none">
                <a:solidFill>
                  <a:schemeClr val="dk1"/>
                </a:solidFill>
                <a:latin typeface="Arial"/>
                <a:ea typeface="Arial"/>
                <a:cs typeface="Arial"/>
                <a:sym typeface="Arial"/>
              </a:rPr>
              <a:t>Worker 1 –Team 1</a:t>
            </a:r>
            <a:endParaRPr/>
          </a:p>
        </p:txBody>
      </p:sp>
      <p:sp>
        <p:nvSpPr>
          <p:cNvPr id="611" name="Google Shape;611;p14"/>
          <p:cNvSpPr/>
          <p:nvPr/>
        </p:nvSpPr>
        <p:spPr>
          <a:xfrm>
            <a:off x="3424085" y="1712935"/>
            <a:ext cx="897120" cy="234527"/>
          </a:xfrm>
          <a:prstGeom prst="rect">
            <a:avLst/>
          </a:prstGeom>
          <a:solidFill>
            <a:srgbClr val="D8D8D8"/>
          </a:solidFill>
          <a:ln w="44450" cap="flat" cmpd="sng">
            <a:solidFill>
              <a:srgbClr val="16165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00"/>
              <a:buFont typeface="Times New Roman"/>
              <a:buNone/>
            </a:pPr>
            <a:r>
              <a:rPr lang="es-ES" sz="700" b="0" i="0" u="none" strike="noStrike" cap="none" dirty="0" err="1">
                <a:solidFill>
                  <a:schemeClr val="dk1"/>
                </a:solidFill>
                <a:latin typeface="Arial"/>
                <a:ea typeface="Arial"/>
                <a:cs typeface="Arial"/>
                <a:sym typeface="Arial"/>
              </a:rPr>
              <a:t>Period</a:t>
            </a:r>
            <a:r>
              <a:rPr lang="es-ES" sz="700" b="0" i="0" u="none" strike="noStrike" cap="none" dirty="0">
                <a:solidFill>
                  <a:schemeClr val="dk1"/>
                </a:solidFill>
                <a:latin typeface="Arial"/>
                <a:ea typeface="Arial"/>
                <a:cs typeface="Arial"/>
                <a:sym typeface="Arial"/>
              </a:rPr>
              <a:t> </a:t>
            </a:r>
            <a:r>
              <a:rPr lang="es-ES" sz="1000" dirty="0">
                <a:solidFill>
                  <a:srgbClr val="FF0000"/>
                </a:solidFill>
                <a:latin typeface="Arial"/>
                <a:ea typeface="Arial"/>
                <a:cs typeface="Arial"/>
                <a:sym typeface="Arial"/>
              </a:rPr>
              <a:t>1</a:t>
            </a:r>
            <a:r>
              <a:rPr lang="es-ES" sz="700" dirty="0">
                <a:solidFill>
                  <a:schemeClr val="dk1"/>
                </a:solidFill>
                <a:latin typeface="Arial"/>
                <a:ea typeface="Arial"/>
                <a:cs typeface="Arial"/>
                <a:sym typeface="Arial"/>
              </a:rPr>
              <a:t> of  </a:t>
            </a:r>
            <a:r>
              <a:rPr lang="es-ES" sz="700" b="0" i="0" u="none" strike="noStrike" cap="none" dirty="0">
                <a:solidFill>
                  <a:schemeClr val="dk1"/>
                </a:solidFill>
                <a:latin typeface="Arial"/>
                <a:ea typeface="Arial"/>
                <a:cs typeface="Arial"/>
                <a:sym typeface="Arial"/>
              </a:rPr>
              <a:t>4</a:t>
            </a:r>
            <a:endParaRPr dirty="0"/>
          </a:p>
        </p:txBody>
      </p:sp>
      <p:sp>
        <p:nvSpPr>
          <p:cNvPr id="612" name="Google Shape;612;p14"/>
          <p:cNvSpPr txBox="1"/>
          <p:nvPr/>
        </p:nvSpPr>
        <p:spPr>
          <a:xfrm>
            <a:off x="7068128" y="6260351"/>
            <a:ext cx="1727200" cy="707886"/>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Your decision summary</a:t>
            </a:r>
            <a:endParaRPr sz="1800">
              <a:solidFill>
                <a:schemeClr val="dk1"/>
              </a:solidFill>
              <a:latin typeface="Arial"/>
              <a:ea typeface="Arial"/>
              <a:cs typeface="Arial"/>
              <a:sym typeface="Arial"/>
            </a:endParaRPr>
          </a:p>
        </p:txBody>
      </p:sp>
      <p:sp>
        <p:nvSpPr>
          <p:cNvPr id="613" name="Google Shape;613;p14"/>
          <p:cNvSpPr txBox="1"/>
          <p:nvPr/>
        </p:nvSpPr>
        <p:spPr>
          <a:xfrm>
            <a:off x="66783" y="2040077"/>
            <a:ext cx="791136" cy="707886"/>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Instructions</a:t>
            </a:r>
            <a:endParaRPr sz="1200">
              <a:solidFill>
                <a:schemeClr val="dk1"/>
              </a:solidFill>
              <a:latin typeface="Arial"/>
              <a:ea typeface="Arial"/>
              <a:cs typeface="Arial"/>
              <a:sym typeface="Arial"/>
            </a:endParaRPr>
          </a:p>
        </p:txBody>
      </p:sp>
      <p:sp>
        <p:nvSpPr>
          <p:cNvPr id="614" name="Google Shape;614;p14"/>
          <p:cNvSpPr txBox="1"/>
          <p:nvPr/>
        </p:nvSpPr>
        <p:spPr>
          <a:xfrm>
            <a:off x="3187869" y="1115285"/>
            <a:ext cx="947790" cy="400110"/>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Period</a:t>
            </a:r>
            <a:endParaRPr sz="1800">
              <a:solidFill>
                <a:schemeClr val="dk1"/>
              </a:solidFill>
              <a:latin typeface="Arial"/>
              <a:ea typeface="Arial"/>
              <a:cs typeface="Arial"/>
              <a:sym typeface="Arial"/>
            </a:endParaRPr>
          </a:p>
        </p:txBody>
      </p:sp>
      <p:sp>
        <p:nvSpPr>
          <p:cNvPr id="615" name="Google Shape;615;p14"/>
          <p:cNvSpPr txBox="1"/>
          <p:nvPr/>
        </p:nvSpPr>
        <p:spPr>
          <a:xfrm>
            <a:off x="4257145" y="1097607"/>
            <a:ext cx="947790" cy="553998"/>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Timer: </a:t>
            </a:r>
            <a:r>
              <a:rPr lang="es-ES" sz="1000">
                <a:solidFill>
                  <a:schemeClr val="dk1"/>
                </a:solidFill>
                <a:latin typeface="Garamond"/>
                <a:ea typeface="Garamond"/>
                <a:cs typeface="Garamond"/>
                <a:sym typeface="Garamond"/>
              </a:rPr>
              <a:t>mm: ss</a:t>
            </a:r>
            <a:endParaRPr sz="1000">
              <a:solidFill>
                <a:schemeClr val="dk1"/>
              </a:solidFill>
              <a:latin typeface="Arial"/>
              <a:ea typeface="Arial"/>
              <a:cs typeface="Arial"/>
              <a:sym typeface="Arial"/>
            </a:endParaRPr>
          </a:p>
        </p:txBody>
      </p:sp>
      <p:sp>
        <p:nvSpPr>
          <p:cNvPr id="616" name="Google Shape;616;p14"/>
          <p:cNvSpPr txBox="1"/>
          <p:nvPr/>
        </p:nvSpPr>
        <p:spPr>
          <a:xfrm>
            <a:off x="6996924" y="3949280"/>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a:solidFill>
                  <a:schemeClr val="lt1"/>
                </a:solidFill>
                <a:latin typeface="Arial"/>
                <a:ea typeface="Arial"/>
                <a:cs typeface="Arial"/>
                <a:sym typeface="Arial"/>
              </a:rPr>
              <a:t>Round 1</a:t>
            </a:r>
            <a:endParaRPr/>
          </a:p>
        </p:txBody>
      </p:sp>
      <p:sp>
        <p:nvSpPr>
          <p:cNvPr id="617" name="Google Shape;617;p14"/>
          <p:cNvSpPr txBox="1"/>
          <p:nvPr/>
        </p:nvSpPr>
        <p:spPr>
          <a:xfrm>
            <a:off x="7478277" y="3940725"/>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a:solidFill>
                  <a:schemeClr val="lt1"/>
                </a:solidFill>
                <a:latin typeface="Arial"/>
                <a:ea typeface="Arial"/>
                <a:cs typeface="Arial"/>
                <a:sym typeface="Arial"/>
              </a:rPr>
              <a:t>Round 2</a:t>
            </a:r>
            <a:endParaRPr/>
          </a:p>
        </p:txBody>
      </p:sp>
      <p:sp>
        <p:nvSpPr>
          <p:cNvPr id="618" name="Google Shape;618;p14"/>
          <p:cNvSpPr txBox="1"/>
          <p:nvPr/>
        </p:nvSpPr>
        <p:spPr>
          <a:xfrm>
            <a:off x="7937034" y="3947135"/>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a:solidFill>
                  <a:schemeClr val="lt1"/>
                </a:solidFill>
                <a:latin typeface="Arial"/>
                <a:ea typeface="Arial"/>
                <a:cs typeface="Arial"/>
                <a:sym typeface="Arial"/>
              </a:rPr>
              <a:t>Round 3</a:t>
            </a:r>
            <a:endParaRPr/>
          </a:p>
        </p:txBody>
      </p:sp>
      <p:sp>
        <p:nvSpPr>
          <p:cNvPr id="619" name="Google Shape;619;p14"/>
          <p:cNvSpPr txBox="1"/>
          <p:nvPr/>
        </p:nvSpPr>
        <p:spPr>
          <a:xfrm>
            <a:off x="8478722" y="3960314"/>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a:solidFill>
                  <a:schemeClr val="lt1"/>
                </a:solidFill>
                <a:latin typeface="Arial"/>
                <a:ea typeface="Arial"/>
                <a:cs typeface="Arial"/>
                <a:sym typeface="Arial"/>
              </a:rPr>
              <a:t>Round 4</a:t>
            </a:r>
            <a:endParaRPr/>
          </a:p>
        </p:txBody>
      </p:sp>
      <p:sp>
        <p:nvSpPr>
          <p:cNvPr id="620" name="Google Shape;620;p14"/>
          <p:cNvSpPr txBox="1"/>
          <p:nvPr/>
        </p:nvSpPr>
        <p:spPr>
          <a:xfrm>
            <a:off x="5631931" y="4209957"/>
            <a:ext cx="1505667" cy="215444"/>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a:solidFill>
                  <a:schemeClr val="lt1"/>
                </a:solidFill>
                <a:latin typeface="Arial"/>
                <a:ea typeface="Arial"/>
                <a:cs typeface="Arial"/>
                <a:sym typeface="Arial"/>
              </a:rPr>
              <a:t>Your alternative letter</a:t>
            </a:r>
            <a:endParaRPr sz="800">
              <a:solidFill>
                <a:schemeClr val="lt1"/>
              </a:solidFill>
              <a:latin typeface="Arial"/>
              <a:ea typeface="Arial"/>
              <a:cs typeface="Arial"/>
              <a:sym typeface="Arial"/>
            </a:endParaRPr>
          </a:p>
        </p:txBody>
      </p:sp>
      <p:sp>
        <p:nvSpPr>
          <p:cNvPr id="621" name="Google Shape;621;p14"/>
          <p:cNvSpPr txBox="1"/>
          <p:nvPr/>
        </p:nvSpPr>
        <p:spPr>
          <a:xfrm>
            <a:off x="5663062" y="4481250"/>
            <a:ext cx="1616322" cy="215444"/>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a:solidFill>
                  <a:schemeClr val="lt1"/>
                </a:solidFill>
                <a:latin typeface="Arial"/>
                <a:ea typeface="Arial"/>
                <a:cs typeface="Arial"/>
                <a:sym typeface="Arial"/>
              </a:rPr>
              <a:t>The cost of your alternative</a:t>
            </a:r>
            <a:endParaRPr/>
          </a:p>
        </p:txBody>
      </p:sp>
      <p:sp>
        <p:nvSpPr>
          <p:cNvPr id="622" name="Google Shape;622;p14"/>
          <p:cNvSpPr txBox="1"/>
          <p:nvPr/>
        </p:nvSpPr>
        <p:spPr>
          <a:xfrm>
            <a:off x="1887914" y="1050495"/>
            <a:ext cx="1287410" cy="615553"/>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Your role</a:t>
            </a:r>
            <a:endParaRPr/>
          </a:p>
          <a:p>
            <a:pPr marL="0" marR="0" lvl="0" indent="0" algn="ctr" rtl="0">
              <a:spcBef>
                <a:spcPts val="0"/>
              </a:spcBef>
              <a:spcAft>
                <a:spcPts val="0"/>
              </a:spcAft>
              <a:buNone/>
            </a:pPr>
            <a:r>
              <a:rPr lang="es-ES" sz="1400">
                <a:solidFill>
                  <a:schemeClr val="dk1"/>
                </a:solidFill>
                <a:latin typeface="Garamond"/>
                <a:ea typeface="Garamond"/>
                <a:cs typeface="Garamond"/>
                <a:sym typeface="Garamond"/>
              </a:rPr>
              <a:t>Label &amp; Team</a:t>
            </a:r>
            <a:endParaRPr sz="1200">
              <a:solidFill>
                <a:schemeClr val="dk1"/>
              </a:solidFill>
              <a:latin typeface="Arial"/>
              <a:ea typeface="Arial"/>
              <a:cs typeface="Arial"/>
              <a:sym typeface="Arial"/>
            </a:endParaRPr>
          </a:p>
        </p:txBody>
      </p:sp>
      <p:sp>
        <p:nvSpPr>
          <p:cNvPr id="623" name="Google Shape;623;p14"/>
          <p:cNvSpPr/>
          <p:nvPr/>
        </p:nvSpPr>
        <p:spPr>
          <a:xfrm>
            <a:off x="867335" y="2040077"/>
            <a:ext cx="4651554" cy="3827904"/>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624" name="Google Shape;624;p14"/>
          <p:cNvSpPr/>
          <p:nvPr/>
        </p:nvSpPr>
        <p:spPr>
          <a:xfrm>
            <a:off x="5654165" y="3648977"/>
            <a:ext cx="3470887" cy="2288778"/>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cxnSp>
        <p:nvCxnSpPr>
          <p:cNvPr id="625" name="Google Shape;625;p14"/>
          <p:cNvCxnSpPr/>
          <p:nvPr/>
        </p:nvCxnSpPr>
        <p:spPr>
          <a:xfrm>
            <a:off x="2115828" y="1711813"/>
            <a:ext cx="340274" cy="127273"/>
          </a:xfrm>
          <a:prstGeom prst="straightConnector1">
            <a:avLst/>
          </a:prstGeom>
          <a:solidFill>
            <a:srgbClr val="00B8FF"/>
          </a:solidFill>
          <a:ln w="9525" cap="flat" cmpd="sng">
            <a:solidFill>
              <a:schemeClr val="dk1"/>
            </a:solidFill>
            <a:prstDash val="solid"/>
            <a:round/>
            <a:headEnd type="none" w="sm" len="sm"/>
            <a:tailEnd type="triangle" w="med" len="med"/>
          </a:ln>
        </p:spPr>
      </p:cxnSp>
      <p:cxnSp>
        <p:nvCxnSpPr>
          <p:cNvPr id="626" name="Google Shape;626;p14"/>
          <p:cNvCxnSpPr/>
          <p:nvPr/>
        </p:nvCxnSpPr>
        <p:spPr>
          <a:xfrm>
            <a:off x="3430337" y="1531156"/>
            <a:ext cx="340274" cy="127273"/>
          </a:xfrm>
          <a:prstGeom prst="straightConnector1">
            <a:avLst/>
          </a:prstGeom>
          <a:solidFill>
            <a:srgbClr val="00B8FF"/>
          </a:solidFill>
          <a:ln w="9525" cap="flat" cmpd="sng">
            <a:solidFill>
              <a:schemeClr val="dk1"/>
            </a:solidFill>
            <a:prstDash val="solid"/>
            <a:round/>
            <a:headEnd type="none" w="sm" len="sm"/>
            <a:tailEnd type="triangle" w="med" len="med"/>
          </a:ln>
        </p:spPr>
      </p:cxnSp>
      <p:cxnSp>
        <p:nvCxnSpPr>
          <p:cNvPr id="627" name="Google Shape;627;p14"/>
          <p:cNvCxnSpPr/>
          <p:nvPr/>
        </p:nvCxnSpPr>
        <p:spPr>
          <a:xfrm>
            <a:off x="4402370" y="1512271"/>
            <a:ext cx="340274" cy="127273"/>
          </a:xfrm>
          <a:prstGeom prst="straightConnector1">
            <a:avLst/>
          </a:prstGeom>
          <a:solidFill>
            <a:srgbClr val="00B8FF"/>
          </a:solidFill>
          <a:ln w="9525" cap="flat" cmpd="sng">
            <a:solidFill>
              <a:schemeClr val="dk1"/>
            </a:solidFill>
            <a:prstDash val="solid"/>
            <a:round/>
            <a:headEnd type="none" w="sm" len="sm"/>
            <a:tailEnd type="triangle" w="med" len="med"/>
          </a:ln>
        </p:spPr>
      </p:cxnSp>
      <p:cxnSp>
        <p:nvCxnSpPr>
          <p:cNvPr id="628" name="Google Shape;628;p14"/>
          <p:cNvCxnSpPr/>
          <p:nvPr/>
        </p:nvCxnSpPr>
        <p:spPr>
          <a:xfrm>
            <a:off x="352216" y="2816047"/>
            <a:ext cx="340274" cy="127273"/>
          </a:xfrm>
          <a:prstGeom prst="straightConnector1">
            <a:avLst/>
          </a:prstGeom>
          <a:solidFill>
            <a:srgbClr val="00B8FF"/>
          </a:solidFill>
          <a:ln w="9525" cap="flat" cmpd="sng">
            <a:solidFill>
              <a:schemeClr val="dk1"/>
            </a:solidFill>
            <a:prstDash val="solid"/>
            <a:round/>
            <a:headEnd type="none" w="sm" len="sm"/>
            <a:tailEnd type="triangle" w="med" len="med"/>
          </a:ln>
        </p:spPr>
      </p:cxnSp>
      <p:sp>
        <p:nvSpPr>
          <p:cNvPr id="629" name="Google Shape;629;p14"/>
          <p:cNvSpPr/>
          <p:nvPr/>
        </p:nvSpPr>
        <p:spPr>
          <a:xfrm>
            <a:off x="4729764" y="5397049"/>
            <a:ext cx="750526" cy="197680"/>
          </a:xfrm>
          <a:prstGeom prst="roundRect">
            <a:avLst>
              <a:gd name="adj" fmla="val 16667"/>
            </a:avLst>
          </a:prstGeom>
          <a:solidFill>
            <a:srgbClr val="00B8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Times New Roman"/>
              <a:buNone/>
            </a:pPr>
            <a:r>
              <a:rPr lang="es-ES" sz="1000" b="0" i="0" u="none" strike="noStrike" cap="none">
                <a:solidFill>
                  <a:schemeClr val="lt1"/>
                </a:solidFill>
                <a:latin typeface="Arial"/>
                <a:ea typeface="Arial"/>
                <a:cs typeface="Arial"/>
                <a:sym typeface="Arial"/>
              </a:rPr>
              <a:t>SUBMIT</a:t>
            </a:r>
            <a:endParaRPr/>
          </a:p>
        </p:txBody>
      </p:sp>
      <p:sp>
        <p:nvSpPr>
          <p:cNvPr id="630" name="Google Shape;630;p14"/>
          <p:cNvSpPr txBox="1"/>
          <p:nvPr/>
        </p:nvSpPr>
        <p:spPr>
          <a:xfrm>
            <a:off x="4299182" y="6331365"/>
            <a:ext cx="1250945" cy="400110"/>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Submit</a:t>
            </a:r>
            <a:endParaRPr sz="1200">
              <a:solidFill>
                <a:schemeClr val="dk1"/>
              </a:solidFill>
              <a:latin typeface="Arial"/>
              <a:ea typeface="Arial"/>
              <a:cs typeface="Arial"/>
              <a:sym typeface="Arial"/>
            </a:endParaRPr>
          </a:p>
        </p:txBody>
      </p:sp>
      <p:cxnSp>
        <p:nvCxnSpPr>
          <p:cNvPr id="631" name="Google Shape;631;p14"/>
          <p:cNvCxnSpPr/>
          <p:nvPr/>
        </p:nvCxnSpPr>
        <p:spPr>
          <a:xfrm rot="10800000">
            <a:off x="2104755" y="5433279"/>
            <a:ext cx="0" cy="528362"/>
          </a:xfrm>
          <a:prstGeom prst="straightConnector1">
            <a:avLst/>
          </a:prstGeom>
          <a:solidFill>
            <a:srgbClr val="00B8FF"/>
          </a:solidFill>
          <a:ln w="9525" cap="flat" cmpd="sng">
            <a:solidFill>
              <a:schemeClr val="dk1"/>
            </a:solidFill>
            <a:prstDash val="solid"/>
            <a:round/>
            <a:headEnd type="none" w="sm" len="sm"/>
            <a:tailEnd type="triangle" w="med" len="med"/>
          </a:ln>
        </p:spPr>
      </p:cxnSp>
      <p:pic>
        <p:nvPicPr>
          <p:cNvPr id="632" name="Google Shape;632;p14"/>
          <p:cNvPicPr preferRelativeResize="0"/>
          <p:nvPr/>
        </p:nvPicPr>
        <p:blipFill rotWithShape="1">
          <a:blip r:embed="rId4">
            <a:alphaModFix/>
          </a:blip>
          <a:srcRect/>
          <a:stretch/>
        </p:blipFill>
        <p:spPr>
          <a:xfrm>
            <a:off x="5061899" y="1733047"/>
            <a:ext cx="172934" cy="172934"/>
          </a:xfrm>
          <a:prstGeom prst="rect">
            <a:avLst/>
          </a:prstGeom>
          <a:noFill/>
          <a:ln>
            <a:noFill/>
          </a:ln>
        </p:spPr>
      </p:pic>
      <p:sp>
        <p:nvSpPr>
          <p:cNvPr id="633" name="Google Shape;633;p14"/>
          <p:cNvSpPr txBox="1"/>
          <p:nvPr/>
        </p:nvSpPr>
        <p:spPr>
          <a:xfrm>
            <a:off x="7090608" y="895874"/>
            <a:ext cx="2034444" cy="707886"/>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Screen for chatting</a:t>
            </a:r>
            <a:endParaRPr sz="1200">
              <a:solidFill>
                <a:schemeClr val="dk1"/>
              </a:solidFill>
              <a:latin typeface="Arial"/>
              <a:ea typeface="Arial"/>
              <a:cs typeface="Arial"/>
              <a:sym typeface="Arial"/>
            </a:endParaRPr>
          </a:p>
        </p:txBody>
      </p:sp>
      <p:cxnSp>
        <p:nvCxnSpPr>
          <p:cNvPr id="634" name="Google Shape;634;p14"/>
          <p:cNvCxnSpPr/>
          <p:nvPr/>
        </p:nvCxnSpPr>
        <p:spPr>
          <a:xfrm flipH="1">
            <a:off x="7000644" y="1421776"/>
            <a:ext cx="273590" cy="415168"/>
          </a:xfrm>
          <a:prstGeom prst="straightConnector1">
            <a:avLst/>
          </a:prstGeom>
          <a:solidFill>
            <a:srgbClr val="00B8FF"/>
          </a:solidFill>
          <a:ln w="9525" cap="flat" cmpd="sng">
            <a:solidFill>
              <a:schemeClr val="dk1"/>
            </a:solidFill>
            <a:prstDash val="solid"/>
            <a:round/>
            <a:headEnd type="none" w="sm" len="sm"/>
            <a:tailEnd type="triangle" w="med" len="med"/>
          </a:ln>
        </p:spPr>
      </p:cxnSp>
      <p:sp>
        <p:nvSpPr>
          <p:cNvPr id="635" name="Google Shape;635;p14"/>
          <p:cNvSpPr txBox="1"/>
          <p:nvPr/>
        </p:nvSpPr>
        <p:spPr>
          <a:xfrm>
            <a:off x="457200" y="349250"/>
            <a:ext cx="8531595" cy="488950"/>
          </a:xfrm>
          <a:prstGeom prst="rect">
            <a:avLst/>
          </a:prstGeom>
          <a:noFill/>
          <a:ln>
            <a:noFill/>
          </a:ln>
        </p:spPr>
        <p:txBody>
          <a:bodyPr spcFirstLastPara="1" wrap="square" lIns="90000" tIns="46800" rIns="90000" bIns="46800" anchor="ctr" anchorCtr="0">
            <a:noAutofit/>
          </a:bodyPr>
          <a:lstStyle/>
          <a:p>
            <a:pPr marL="0" marR="0" lvl="0" indent="0" algn="ctr" rtl="0">
              <a:spcBef>
                <a:spcPts val="0"/>
              </a:spcBef>
              <a:spcAft>
                <a:spcPts val="0"/>
              </a:spcAft>
              <a:buNone/>
            </a:pPr>
            <a:r>
              <a:rPr lang="es-ES" sz="3200" b="1" dirty="0">
                <a:solidFill>
                  <a:srgbClr val="00007D"/>
                </a:solidFill>
                <a:latin typeface="Garamond"/>
                <a:ea typeface="Garamond"/>
                <a:cs typeface="Garamond"/>
                <a:sym typeface="Garamond"/>
              </a:rPr>
              <a:t>Trial </a:t>
            </a:r>
            <a:r>
              <a:rPr lang="es-ES" sz="3200" b="1" dirty="0" err="1">
                <a:solidFill>
                  <a:srgbClr val="00007D"/>
                </a:solidFill>
                <a:latin typeface="Garamond"/>
                <a:ea typeface="Garamond"/>
                <a:cs typeface="Garamond"/>
                <a:sym typeface="Garamond"/>
              </a:rPr>
              <a:t>Period</a:t>
            </a:r>
            <a:r>
              <a:rPr lang="es-ES" sz="3200" b="1" dirty="0">
                <a:solidFill>
                  <a:srgbClr val="00007D"/>
                </a:solidFill>
                <a:latin typeface="Garamond"/>
                <a:ea typeface="Garamond"/>
                <a:cs typeface="Garamond"/>
                <a:sym typeface="Garamond"/>
              </a:rPr>
              <a:t> (1/4)</a:t>
            </a:r>
            <a:r>
              <a:rPr lang="es-ES" sz="3200" b="1" dirty="0" err="1">
                <a:solidFill>
                  <a:srgbClr val="00007D"/>
                </a:solidFill>
                <a:latin typeface="Garamond"/>
                <a:ea typeface="Garamond"/>
                <a:cs typeface="Garamond"/>
                <a:sym typeface="Garamond"/>
              </a:rPr>
              <a:t>Negotiation</a:t>
            </a:r>
            <a:r>
              <a:rPr lang="es-ES" sz="3200" b="1" dirty="0">
                <a:solidFill>
                  <a:srgbClr val="00007D"/>
                </a:solidFill>
                <a:latin typeface="Garamond"/>
                <a:ea typeface="Garamond"/>
                <a:cs typeface="Garamond"/>
                <a:sym typeface="Garamond"/>
              </a:rPr>
              <a:t> </a:t>
            </a:r>
            <a:r>
              <a:rPr lang="es-ES" sz="3200" b="1" dirty="0" err="1">
                <a:solidFill>
                  <a:srgbClr val="00007D"/>
                </a:solidFill>
                <a:latin typeface="Garamond"/>
                <a:ea typeface="Garamond"/>
                <a:cs typeface="Garamond"/>
                <a:sym typeface="Garamond"/>
              </a:rPr>
              <a:t>task</a:t>
            </a:r>
            <a:r>
              <a:rPr lang="es-ES" sz="3200" b="1" dirty="0">
                <a:solidFill>
                  <a:srgbClr val="00007D"/>
                </a:solidFill>
                <a:latin typeface="Garamond"/>
                <a:ea typeface="Garamond"/>
                <a:cs typeface="Garamond"/>
                <a:sym typeface="Garamond"/>
              </a:rPr>
              <a:t> (3)</a:t>
            </a:r>
            <a:endParaRPr dirty="0"/>
          </a:p>
        </p:txBody>
      </p:sp>
      <p:pic>
        <p:nvPicPr>
          <p:cNvPr id="636" name="Google Shape;636;p14"/>
          <p:cNvPicPr preferRelativeResize="0"/>
          <p:nvPr/>
        </p:nvPicPr>
        <p:blipFill rotWithShape="1">
          <a:blip r:embed="rId5">
            <a:alphaModFix/>
          </a:blip>
          <a:srcRect/>
          <a:stretch/>
        </p:blipFill>
        <p:spPr>
          <a:xfrm>
            <a:off x="4667465" y="1649669"/>
            <a:ext cx="179636" cy="274737"/>
          </a:xfrm>
          <a:prstGeom prst="rect">
            <a:avLst/>
          </a:prstGeom>
          <a:noFill/>
          <a:ln>
            <a:noFill/>
          </a:ln>
        </p:spPr>
      </p:pic>
      <p:sp>
        <p:nvSpPr>
          <p:cNvPr id="637" name="Google Shape;637;p14"/>
          <p:cNvSpPr/>
          <p:nvPr/>
        </p:nvSpPr>
        <p:spPr>
          <a:xfrm>
            <a:off x="5669442" y="1783504"/>
            <a:ext cx="3470887" cy="179472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638" name="Google Shape;638;p14"/>
          <p:cNvSpPr txBox="1"/>
          <p:nvPr/>
        </p:nvSpPr>
        <p:spPr>
          <a:xfrm>
            <a:off x="5743306" y="2077477"/>
            <a:ext cx="56676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00">
                <a:solidFill>
                  <a:schemeClr val="lt1"/>
                </a:solidFill>
                <a:latin typeface="Arial"/>
                <a:ea typeface="Arial"/>
                <a:cs typeface="Arial"/>
                <a:sym typeface="Arial"/>
              </a:rPr>
              <a:t>You:</a:t>
            </a:r>
            <a:endParaRPr sz="1000">
              <a:solidFill>
                <a:schemeClr val="lt1"/>
              </a:solidFill>
              <a:latin typeface="Arial"/>
              <a:ea typeface="Arial"/>
              <a:cs typeface="Arial"/>
              <a:sym typeface="Arial"/>
            </a:endParaRPr>
          </a:p>
        </p:txBody>
      </p:sp>
      <p:sp>
        <p:nvSpPr>
          <p:cNvPr id="639" name="Google Shape;639;p14"/>
          <p:cNvSpPr txBox="1"/>
          <p:nvPr/>
        </p:nvSpPr>
        <p:spPr>
          <a:xfrm>
            <a:off x="5712728" y="1809228"/>
            <a:ext cx="4089311"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00">
                <a:solidFill>
                  <a:schemeClr val="lt1"/>
                </a:solidFill>
                <a:latin typeface="Arial"/>
                <a:ea typeface="Arial"/>
                <a:cs typeface="Arial"/>
                <a:sym typeface="Arial"/>
              </a:rPr>
              <a:t>If you want to chat, write in the square after “you”</a:t>
            </a:r>
            <a:endParaRPr sz="1000">
              <a:solidFill>
                <a:schemeClr val="lt1"/>
              </a:solidFill>
              <a:latin typeface="Arial"/>
              <a:ea typeface="Arial"/>
              <a:cs typeface="Arial"/>
              <a:sym typeface="Arial"/>
            </a:endParaRPr>
          </a:p>
        </p:txBody>
      </p:sp>
      <p:sp>
        <p:nvSpPr>
          <p:cNvPr id="640" name="Google Shape;640;p14"/>
          <p:cNvSpPr/>
          <p:nvPr/>
        </p:nvSpPr>
        <p:spPr>
          <a:xfrm>
            <a:off x="6306303" y="2097629"/>
            <a:ext cx="2162480" cy="215322"/>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dk1"/>
              </a:solidFill>
              <a:latin typeface="Arial"/>
              <a:ea typeface="Arial"/>
              <a:cs typeface="Arial"/>
              <a:sym typeface="Arial"/>
            </a:endParaRPr>
          </a:p>
        </p:txBody>
      </p:sp>
      <p:sp>
        <p:nvSpPr>
          <p:cNvPr id="641" name="Google Shape;641;p14"/>
          <p:cNvSpPr txBox="1"/>
          <p:nvPr/>
        </p:nvSpPr>
        <p:spPr>
          <a:xfrm>
            <a:off x="5770011" y="2290798"/>
            <a:ext cx="56676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00">
                <a:solidFill>
                  <a:schemeClr val="lt1"/>
                </a:solidFill>
                <a:latin typeface="Arial"/>
                <a:ea typeface="Arial"/>
                <a:cs typeface="Arial"/>
                <a:sym typeface="Arial"/>
              </a:rPr>
              <a:t>Chat</a:t>
            </a:r>
            <a:endParaRPr sz="1000">
              <a:solidFill>
                <a:schemeClr val="lt1"/>
              </a:solidFill>
              <a:latin typeface="Arial"/>
              <a:ea typeface="Arial"/>
              <a:cs typeface="Arial"/>
              <a:sym typeface="Arial"/>
            </a:endParaRPr>
          </a:p>
        </p:txBody>
      </p:sp>
      <p:sp>
        <p:nvSpPr>
          <p:cNvPr id="642" name="Google Shape;642;p14"/>
          <p:cNvSpPr/>
          <p:nvPr/>
        </p:nvSpPr>
        <p:spPr>
          <a:xfrm>
            <a:off x="8538040" y="2103309"/>
            <a:ext cx="566767" cy="228829"/>
          </a:xfrm>
          <a:prstGeom prst="roundRect">
            <a:avLst>
              <a:gd name="adj" fmla="val 16667"/>
            </a:avLst>
          </a:prstGeom>
          <a:solidFill>
            <a:srgbClr val="00B8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Times New Roman"/>
              <a:buNone/>
            </a:pPr>
            <a:r>
              <a:rPr lang="es-ES" sz="1000" b="0" i="0" u="none" strike="noStrike" cap="none">
                <a:solidFill>
                  <a:schemeClr val="lt1"/>
                </a:solidFill>
                <a:latin typeface="Arial"/>
                <a:ea typeface="Arial"/>
                <a:cs typeface="Arial"/>
                <a:sym typeface="Arial"/>
              </a:rPr>
              <a:t>SEND</a:t>
            </a:r>
            <a:endParaRPr/>
          </a:p>
        </p:txBody>
      </p:sp>
      <p:sp>
        <p:nvSpPr>
          <p:cNvPr id="643" name="Google Shape;643;p14"/>
          <p:cNvSpPr/>
          <p:nvPr/>
        </p:nvSpPr>
        <p:spPr>
          <a:xfrm>
            <a:off x="6321814" y="2322464"/>
            <a:ext cx="2162480" cy="69629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dk1"/>
              </a:solidFill>
              <a:latin typeface="Garamond"/>
              <a:ea typeface="Garamond"/>
              <a:cs typeface="Garamond"/>
              <a:sym typeface="Garamond"/>
            </a:endParaRPr>
          </a:p>
        </p:txBody>
      </p:sp>
      <p:sp>
        <p:nvSpPr>
          <p:cNvPr id="644" name="Google Shape;644;p14"/>
          <p:cNvSpPr txBox="1"/>
          <p:nvPr/>
        </p:nvSpPr>
        <p:spPr>
          <a:xfrm>
            <a:off x="5516708" y="2487200"/>
            <a:ext cx="1467717" cy="33855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800">
                <a:solidFill>
                  <a:schemeClr val="dk1"/>
                </a:solidFill>
                <a:latin typeface="Garamond"/>
                <a:ea typeface="Garamond"/>
                <a:cs typeface="Garamond"/>
                <a:sym typeface="Garamond"/>
              </a:rPr>
              <a:t>You: ….</a:t>
            </a:r>
            <a:endParaRPr sz="800">
              <a:solidFill>
                <a:schemeClr val="dk1"/>
              </a:solidFill>
              <a:latin typeface="Garamond"/>
              <a:ea typeface="Garamond"/>
              <a:cs typeface="Garamond"/>
              <a:sym typeface="Garamond"/>
            </a:endParaRPr>
          </a:p>
          <a:p>
            <a:pPr marL="0" marR="0" lvl="0" indent="0" algn="r" rtl="0">
              <a:spcBef>
                <a:spcPts val="0"/>
              </a:spcBef>
              <a:spcAft>
                <a:spcPts val="0"/>
              </a:spcAft>
              <a:buNone/>
            </a:pPr>
            <a:r>
              <a:rPr lang="es-ES" sz="800">
                <a:solidFill>
                  <a:schemeClr val="dk1"/>
                </a:solidFill>
                <a:latin typeface="Garamond"/>
                <a:ea typeface="Garamond"/>
                <a:cs typeface="Garamond"/>
                <a:sym typeface="Garamond"/>
              </a:rPr>
              <a:t>Worker 2: ….</a:t>
            </a:r>
            <a:endParaRPr sz="800">
              <a:solidFill>
                <a:schemeClr val="lt1"/>
              </a:solidFill>
              <a:latin typeface="Arial"/>
              <a:ea typeface="Arial"/>
              <a:cs typeface="Arial"/>
              <a:sym typeface="Arial"/>
            </a:endParaRPr>
          </a:p>
        </p:txBody>
      </p:sp>
      <p:sp>
        <p:nvSpPr>
          <p:cNvPr id="645" name="Google Shape;645;p14"/>
          <p:cNvSpPr/>
          <p:nvPr/>
        </p:nvSpPr>
        <p:spPr>
          <a:xfrm>
            <a:off x="8290087" y="2461504"/>
            <a:ext cx="116886" cy="105459"/>
          </a:xfrm>
          <a:prstGeom prst="upArrow">
            <a:avLst>
              <a:gd name="adj1" fmla="val 50000"/>
              <a:gd name="adj2" fmla="val 50000"/>
            </a:avLst>
          </a:prstGeom>
          <a:solidFill>
            <a:srgbClr val="00B8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646" name="Google Shape;646;p14"/>
          <p:cNvSpPr/>
          <p:nvPr/>
        </p:nvSpPr>
        <p:spPr>
          <a:xfrm rot="10800000">
            <a:off x="8290087" y="2835480"/>
            <a:ext cx="116886" cy="105459"/>
          </a:xfrm>
          <a:prstGeom prst="upArrow">
            <a:avLst>
              <a:gd name="adj1" fmla="val 50000"/>
              <a:gd name="adj2" fmla="val 50000"/>
            </a:avLst>
          </a:prstGeom>
          <a:solidFill>
            <a:srgbClr val="00B8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647" name="Google Shape;647;p14"/>
          <p:cNvSpPr txBox="1"/>
          <p:nvPr/>
        </p:nvSpPr>
        <p:spPr>
          <a:xfrm>
            <a:off x="6043654" y="2278365"/>
            <a:ext cx="2441300" cy="21544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800">
                <a:solidFill>
                  <a:schemeClr val="dk1"/>
                </a:solidFill>
                <a:latin typeface="Garamond"/>
                <a:ea typeface="Garamond"/>
                <a:cs typeface="Garamond"/>
                <a:sym typeface="Garamond"/>
              </a:rPr>
              <a:t>Chat. Scroll up or down with the arrows if requiered</a:t>
            </a:r>
            <a:endParaRPr sz="800">
              <a:solidFill>
                <a:schemeClr val="dk1"/>
              </a:solidFill>
              <a:latin typeface="Garamond"/>
              <a:ea typeface="Garamond"/>
              <a:cs typeface="Garamond"/>
              <a:sym typeface="Garamond"/>
            </a:endParaRPr>
          </a:p>
        </p:txBody>
      </p:sp>
      <p:pic>
        <p:nvPicPr>
          <p:cNvPr id="648" name="Google Shape;648;p14"/>
          <p:cNvPicPr preferRelativeResize="0"/>
          <p:nvPr/>
        </p:nvPicPr>
        <p:blipFill rotWithShape="1">
          <a:blip r:embed="rId6">
            <a:alphaModFix/>
          </a:blip>
          <a:srcRect/>
          <a:stretch/>
        </p:blipFill>
        <p:spPr>
          <a:xfrm>
            <a:off x="1045823" y="3061720"/>
            <a:ext cx="4432919" cy="1854827"/>
          </a:xfrm>
          <a:prstGeom prst="rect">
            <a:avLst/>
          </a:prstGeom>
          <a:noFill/>
          <a:ln>
            <a:noFill/>
          </a:ln>
        </p:spPr>
      </p:pic>
      <p:grpSp>
        <p:nvGrpSpPr>
          <p:cNvPr id="649" name="Google Shape;649;p14"/>
          <p:cNvGrpSpPr/>
          <p:nvPr/>
        </p:nvGrpSpPr>
        <p:grpSpPr>
          <a:xfrm>
            <a:off x="1775184" y="3319830"/>
            <a:ext cx="364089" cy="1613313"/>
            <a:chOff x="2682767" y="1640350"/>
            <a:chExt cx="364089" cy="1613313"/>
          </a:xfrm>
        </p:grpSpPr>
        <p:pic>
          <p:nvPicPr>
            <p:cNvPr id="650" name="Google Shape;650;p14"/>
            <p:cNvPicPr preferRelativeResize="0"/>
            <p:nvPr/>
          </p:nvPicPr>
          <p:blipFill rotWithShape="1">
            <a:blip r:embed="rId7">
              <a:alphaModFix/>
            </a:blip>
            <a:srcRect/>
            <a:stretch/>
          </p:blipFill>
          <p:spPr>
            <a:xfrm rot="10800000" flipH="1">
              <a:off x="2701674" y="1640350"/>
              <a:ext cx="345180" cy="170125"/>
            </a:xfrm>
            <a:prstGeom prst="rect">
              <a:avLst/>
            </a:prstGeom>
            <a:noFill/>
            <a:ln>
              <a:noFill/>
            </a:ln>
          </p:spPr>
        </p:pic>
        <p:pic>
          <p:nvPicPr>
            <p:cNvPr id="651" name="Google Shape;651;p14"/>
            <p:cNvPicPr preferRelativeResize="0"/>
            <p:nvPr/>
          </p:nvPicPr>
          <p:blipFill rotWithShape="1">
            <a:blip r:embed="rId7">
              <a:alphaModFix/>
            </a:blip>
            <a:srcRect/>
            <a:stretch/>
          </p:blipFill>
          <p:spPr>
            <a:xfrm rot="10800000" flipH="1">
              <a:off x="2693425" y="1827916"/>
              <a:ext cx="345180" cy="170125"/>
            </a:xfrm>
            <a:prstGeom prst="rect">
              <a:avLst/>
            </a:prstGeom>
            <a:noFill/>
            <a:ln>
              <a:noFill/>
            </a:ln>
          </p:spPr>
        </p:pic>
        <p:pic>
          <p:nvPicPr>
            <p:cNvPr id="652" name="Google Shape;652;p14"/>
            <p:cNvPicPr preferRelativeResize="0"/>
            <p:nvPr/>
          </p:nvPicPr>
          <p:blipFill rotWithShape="1">
            <a:blip r:embed="rId7">
              <a:alphaModFix/>
            </a:blip>
            <a:srcRect/>
            <a:stretch/>
          </p:blipFill>
          <p:spPr>
            <a:xfrm rot="10800000" flipH="1">
              <a:off x="2691067" y="1999896"/>
              <a:ext cx="345180" cy="170125"/>
            </a:xfrm>
            <a:prstGeom prst="rect">
              <a:avLst/>
            </a:prstGeom>
            <a:noFill/>
            <a:ln>
              <a:noFill/>
            </a:ln>
          </p:spPr>
        </p:pic>
        <p:pic>
          <p:nvPicPr>
            <p:cNvPr id="653" name="Google Shape;653;p14"/>
            <p:cNvPicPr preferRelativeResize="0"/>
            <p:nvPr/>
          </p:nvPicPr>
          <p:blipFill rotWithShape="1">
            <a:blip r:embed="rId7">
              <a:alphaModFix/>
            </a:blip>
            <a:srcRect/>
            <a:stretch/>
          </p:blipFill>
          <p:spPr>
            <a:xfrm rot="10800000" flipH="1">
              <a:off x="2682767" y="2158554"/>
              <a:ext cx="345180" cy="170125"/>
            </a:xfrm>
            <a:prstGeom prst="rect">
              <a:avLst/>
            </a:prstGeom>
            <a:noFill/>
            <a:ln>
              <a:noFill/>
            </a:ln>
          </p:spPr>
        </p:pic>
        <p:pic>
          <p:nvPicPr>
            <p:cNvPr id="654" name="Google Shape;654;p14"/>
            <p:cNvPicPr preferRelativeResize="0"/>
            <p:nvPr/>
          </p:nvPicPr>
          <p:blipFill rotWithShape="1">
            <a:blip r:embed="rId7">
              <a:alphaModFix/>
            </a:blip>
            <a:srcRect/>
            <a:stretch/>
          </p:blipFill>
          <p:spPr>
            <a:xfrm rot="10800000" flipH="1">
              <a:off x="2701676" y="2511437"/>
              <a:ext cx="345180" cy="170125"/>
            </a:xfrm>
            <a:prstGeom prst="rect">
              <a:avLst/>
            </a:prstGeom>
            <a:noFill/>
            <a:ln>
              <a:noFill/>
            </a:ln>
          </p:spPr>
        </p:pic>
        <p:pic>
          <p:nvPicPr>
            <p:cNvPr id="655" name="Google Shape;655;p14"/>
            <p:cNvPicPr preferRelativeResize="0"/>
            <p:nvPr/>
          </p:nvPicPr>
          <p:blipFill rotWithShape="1">
            <a:blip r:embed="rId7">
              <a:alphaModFix/>
            </a:blip>
            <a:srcRect/>
            <a:stretch/>
          </p:blipFill>
          <p:spPr>
            <a:xfrm rot="10800000" flipH="1">
              <a:off x="2692710" y="2700866"/>
              <a:ext cx="345180" cy="170125"/>
            </a:xfrm>
            <a:prstGeom prst="rect">
              <a:avLst/>
            </a:prstGeom>
            <a:noFill/>
            <a:ln>
              <a:noFill/>
            </a:ln>
          </p:spPr>
        </p:pic>
        <p:pic>
          <p:nvPicPr>
            <p:cNvPr id="656" name="Google Shape;656;p14"/>
            <p:cNvPicPr preferRelativeResize="0"/>
            <p:nvPr/>
          </p:nvPicPr>
          <p:blipFill rotWithShape="1">
            <a:blip r:embed="rId7">
              <a:alphaModFix/>
            </a:blip>
            <a:srcRect/>
            <a:stretch/>
          </p:blipFill>
          <p:spPr>
            <a:xfrm rot="10800000" flipH="1">
              <a:off x="2701674" y="3083538"/>
              <a:ext cx="345180" cy="170125"/>
            </a:xfrm>
            <a:prstGeom prst="rect">
              <a:avLst/>
            </a:prstGeom>
            <a:noFill/>
            <a:ln>
              <a:noFill/>
            </a:ln>
          </p:spPr>
        </p:pic>
        <p:pic>
          <p:nvPicPr>
            <p:cNvPr id="657" name="Google Shape;657;p14"/>
            <p:cNvPicPr preferRelativeResize="0"/>
            <p:nvPr/>
          </p:nvPicPr>
          <p:blipFill rotWithShape="1">
            <a:blip r:embed="rId7">
              <a:alphaModFix/>
            </a:blip>
            <a:srcRect/>
            <a:stretch/>
          </p:blipFill>
          <p:spPr>
            <a:xfrm rot="10800000" flipH="1">
              <a:off x="2691067" y="2326398"/>
              <a:ext cx="345180" cy="170125"/>
            </a:xfrm>
            <a:prstGeom prst="rect">
              <a:avLst/>
            </a:prstGeom>
            <a:noFill/>
            <a:ln>
              <a:noFill/>
            </a:ln>
          </p:spPr>
        </p:pic>
        <p:pic>
          <p:nvPicPr>
            <p:cNvPr id="658" name="Google Shape;658;p14"/>
            <p:cNvPicPr preferRelativeResize="0"/>
            <p:nvPr/>
          </p:nvPicPr>
          <p:blipFill rotWithShape="1">
            <a:blip r:embed="rId7">
              <a:alphaModFix/>
            </a:blip>
            <a:srcRect/>
            <a:stretch/>
          </p:blipFill>
          <p:spPr>
            <a:xfrm rot="10800000" flipH="1">
              <a:off x="2691413" y="2886829"/>
              <a:ext cx="345180" cy="170125"/>
            </a:xfrm>
            <a:prstGeom prst="rect">
              <a:avLst/>
            </a:prstGeom>
            <a:noFill/>
            <a:ln>
              <a:noFill/>
            </a:ln>
          </p:spPr>
        </p:pic>
      </p:grpSp>
      <p:grpSp>
        <p:nvGrpSpPr>
          <p:cNvPr id="659" name="Google Shape;659;p14"/>
          <p:cNvGrpSpPr/>
          <p:nvPr/>
        </p:nvGrpSpPr>
        <p:grpSpPr>
          <a:xfrm>
            <a:off x="2851542" y="3303234"/>
            <a:ext cx="364089" cy="1613313"/>
            <a:chOff x="2682767" y="1640350"/>
            <a:chExt cx="364089" cy="1613313"/>
          </a:xfrm>
        </p:grpSpPr>
        <p:pic>
          <p:nvPicPr>
            <p:cNvPr id="660" name="Google Shape;660;p14"/>
            <p:cNvPicPr preferRelativeResize="0"/>
            <p:nvPr/>
          </p:nvPicPr>
          <p:blipFill rotWithShape="1">
            <a:blip r:embed="rId7">
              <a:alphaModFix/>
            </a:blip>
            <a:srcRect/>
            <a:stretch/>
          </p:blipFill>
          <p:spPr>
            <a:xfrm rot="10800000" flipH="1">
              <a:off x="2701674" y="1640350"/>
              <a:ext cx="345180" cy="170125"/>
            </a:xfrm>
            <a:prstGeom prst="rect">
              <a:avLst/>
            </a:prstGeom>
            <a:noFill/>
            <a:ln>
              <a:noFill/>
            </a:ln>
          </p:spPr>
        </p:pic>
        <p:pic>
          <p:nvPicPr>
            <p:cNvPr id="661" name="Google Shape;661;p14"/>
            <p:cNvPicPr preferRelativeResize="0"/>
            <p:nvPr/>
          </p:nvPicPr>
          <p:blipFill rotWithShape="1">
            <a:blip r:embed="rId7">
              <a:alphaModFix/>
            </a:blip>
            <a:srcRect/>
            <a:stretch/>
          </p:blipFill>
          <p:spPr>
            <a:xfrm rot="10800000" flipH="1">
              <a:off x="2693425" y="1827916"/>
              <a:ext cx="345180" cy="170125"/>
            </a:xfrm>
            <a:prstGeom prst="rect">
              <a:avLst/>
            </a:prstGeom>
            <a:noFill/>
            <a:ln>
              <a:noFill/>
            </a:ln>
          </p:spPr>
        </p:pic>
        <p:pic>
          <p:nvPicPr>
            <p:cNvPr id="662" name="Google Shape;662;p14"/>
            <p:cNvPicPr preferRelativeResize="0"/>
            <p:nvPr/>
          </p:nvPicPr>
          <p:blipFill rotWithShape="1">
            <a:blip r:embed="rId7">
              <a:alphaModFix/>
            </a:blip>
            <a:srcRect/>
            <a:stretch/>
          </p:blipFill>
          <p:spPr>
            <a:xfrm rot="10800000" flipH="1">
              <a:off x="2691067" y="1999896"/>
              <a:ext cx="345180" cy="170125"/>
            </a:xfrm>
            <a:prstGeom prst="rect">
              <a:avLst/>
            </a:prstGeom>
            <a:noFill/>
            <a:ln>
              <a:noFill/>
            </a:ln>
          </p:spPr>
        </p:pic>
        <p:pic>
          <p:nvPicPr>
            <p:cNvPr id="663" name="Google Shape;663;p14"/>
            <p:cNvPicPr preferRelativeResize="0"/>
            <p:nvPr/>
          </p:nvPicPr>
          <p:blipFill rotWithShape="1">
            <a:blip r:embed="rId7">
              <a:alphaModFix/>
            </a:blip>
            <a:srcRect/>
            <a:stretch/>
          </p:blipFill>
          <p:spPr>
            <a:xfrm rot="10800000" flipH="1">
              <a:off x="2682767" y="2158554"/>
              <a:ext cx="345180" cy="170125"/>
            </a:xfrm>
            <a:prstGeom prst="rect">
              <a:avLst/>
            </a:prstGeom>
            <a:noFill/>
            <a:ln>
              <a:noFill/>
            </a:ln>
          </p:spPr>
        </p:pic>
        <p:pic>
          <p:nvPicPr>
            <p:cNvPr id="664" name="Google Shape;664;p14"/>
            <p:cNvPicPr preferRelativeResize="0"/>
            <p:nvPr/>
          </p:nvPicPr>
          <p:blipFill rotWithShape="1">
            <a:blip r:embed="rId7">
              <a:alphaModFix/>
            </a:blip>
            <a:srcRect/>
            <a:stretch/>
          </p:blipFill>
          <p:spPr>
            <a:xfrm rot="10800000" flipH="1">
              <a:off x="2701676" y="2511437"/>
              <a:ext cx="345180" cy="170125"/>
            </a:xfrm>
            <a:prstGeom prst="rect">
              <a:avLst/>
            </a:prstGeom>
            <a:noFill/>
            <a:ln>
              <a:noFill/>
            </a:ln>
          </p:spPr>
        </p:pic>
        <p:pic>
          <p:nvPicPr>
            <p:cNvPr id="665" name="Google Shape;665;p14"/>
            <p:cNvPicPr preferRelativeResize="0"/>
            <p:nvPr/>
          </p:nvPicPr>
          <p:blipFill rotWithShape="1">
            <a:blip r:embed="rId7">
              <a:alphaModFix/>
            </a:blip>
            <a:srcRect/>
            <a:stretch/>
          </p:blipFill>
          <p:spPr>
            <a:xfrm rot="10800000" flipH="1">
              <a:off x="2692710" y="2700866"/>
              <a:ext cx="345180" cy="170125"/>
            </a:xfrm>
            <a:prstGeom prst="rect">
              <a:avLst/>
            </a:prstGeom>
            <a:noFill/>
            <a:ln>
              <a:noFill/>
            </a:ln>
          </p:spPr>
        </p:pic>
        <p:pic>
          <p:nvPicPr>
            <p:cNvPr id="666" name="Google Shape;666;p14"/>
            <p:cNvPicPr preferRelativeResize="0"/>
            <p:nvPr/>
          </p:nvPicPr>
          <p:blipFill rotWithShape="1">
            <a:blip r:embed="rId7">
              <a:alphaModFix/>
            </a:blip>
            <a:srcRect/>
            <a:stretch/>
          </p:blipFill>
          <p:spPr>
            <a:xfrm rot="10800000" flipH="1">
              <a:off x="2701674" y="3083538"/>
              <a:ext cx="345180" cy="170125"/>
            </a:xfrm>
            <a:prstGeom prst="rect">
              <a:avLst/>
            </a:prstGeom>
            <a:noFill/>
            <a:ln>
              <a:noFill/>
            </a:ln>
          </p:spPr>
        </p:pic>
        <p:pic>
          <p:nvPicPr>
            <p:cNvPr id="667" name="Google Shape;667;p14"/>
            <p:cNvPicPr preferRelativeResize="0"/>
            <p:nvPr/>
          </p:nvPicPr>
          <p:blipFill rotWithShape="1">
            <a:blip r:embed="rId7">
              <a:alphaModFix/>
            </a:blip>
            <a:srcRect/>
            <a:stretch/>
          </p:blipFill>
          <p:spPr>
            <a:xfrm rot="10800000" flipH="1">
              <a:off x="2691067" y="2326398"/>
              <a:ext cx="345180" cy="170125"/>
            </a:xfrm>
            <a:prstGeom prst="rect">
              <a:avLst/>
            </a:prstGeom>
            <a:noFill/>
            <a:ln>
              <a:noFill/>
            </a:ln>
          </p:spPr>
        </p:pic>
        <p:pic>
          <p:nvPicPr>
            <p:cNvPr id="668" name="Google Shape;668;p14"/>
            <p:cNvPicPr preferRelativeResize="0"/>
            <p:nvPr/>
          </p:nvPicPr>
          <p:blipFill rotWithShape="1">
            <a:blip r:embed="rId7">
              <a:alphaModFix/>
            </a:blip>
            <a:srcRect/>
            <a:stretch/>
          </p:blipFill>
          <p:spPr>
            <a:xfrm rot="10800000" flipH="1">
              <a:off x="2691413" y="2886829"/>
              <a:ext cx="345180" cy="170125"/>
            </a:xfrm>
            <a:prstGeom prst="rect">
              <a:avLst/>
            </a:prstGeom>
            <a:noFill/>
            <a:ln>
              <a:noFill/>
            </a:ln>
          </p:spPr>
        </p:pic>
      </p:grpSp>
      <p:grpSp>
        <p:nvGrpSpPr>
          <p:cNvPr id="669" name="Google Shape;669;p14"/>
          <p:cNvGrpSpPr/>
          <p:nvPr/>
        </p:nvGrpSpPr>
        <p:grpSpPr>
          <a:xfrm>
            <a:off x="3978256" y="3303234"/>
            <a:ext cx="364089" cy="1613313"/>
            <a:chOff x="2682767" y="1640350"/>
            <a:chExt cx="364089" cy="1613313"/>
          </a:xfrm>
        </p:grpSpPr>
        <p:pic>
          <p:nvPicPr>
            <p:cNvPr id="670" name="Google Shape;670;p14"/>
            <p:cNvPicPr preferRelativeResize="0"/>
            <p:nvPr/>
          </p:nvPicPr>
          <p:blipFill rotWithShape="1">
            <a:blip r:embed="rId7">
              <a:alphaModFix/>
            </a:blip>
            <a:srcRect/>
            <a:stretch/>
          </p:blipFill>
          <p:spPr>
            <a:xfrm rot="10800000" flipH="1">
              <a:off x="2701674" y="1640350"/>
              <a:ext cx="345180" cy="170125"/>
            </a:xfrm>
            <a:prstGeom prst="rect">
              <a:avLst/>
            </a:prstGeom>
            <a:noFill/>
            <a:ln>
              <a:noFill/>
            </a:ln>
          </p:spPr>
        </p:pic>
        <p:pic>
          <p:nvPicPr>
            <p:cNvPr id="671" name="Google Shape;671;p14"/>
            <p:cNvPicPr preferRelativeResize="0"/>
            <p:nvPr/>
          </p:nvPicPr>
          <p:blipFill rotWithShape="1">
            <a:blip r:embed="rId7">
              <a:alphaModFix/>
            </a:blip>
            <a:srcRect/>
            <a:stretch/>
          </p:blipFill>
          <p:spPr>
            <a:xfrm rot="10800000" flipH="1">
              <a:off x="2693425" y="1827916"/>
              <a:ext cx="345180" cy="170125"/>
            </a:xfrm>
            <a:prstGeom prst="rect">
              <a:avLst/>
            </a:prstGeom>
            <a:noFill/>
            <a:ln>
              <a:noFill/>
            </a:ln>
          </p:spPr>
        </p:pic>
        <p:pic>
          <p:nvPicPr>
            <p:cNvPr id="672" name="Google Shape;672;p14"/>
            <p:cNvPicPr preferRelativeResize="0"/>
            <p:nvPr/>
          </p:nvPicPr>
          <p:blipFill rotWithShape="1">
            <a:blip r:embed="rId7">
              <a:alphaModFix/>
            </a:blip>
            <a:srcRect/>
            <a:stretch/>
          </p:blipFill>
          <p:spPr>
            <a:xfrm rot="10800000" flipH="1">
              <a:off x="2691067" y="1999896"/>
              <a:ext cx="345180" cy="170125"/>
            </a:xfrm>
            <a:prstGeom prst="rect">
              <a:avLst/>
            </a:prstGeom>
            <a:noFill/>
            <a:ln>
              <a:noFill/>
            </a:ln>
          </p:spPr>
        </p:pic>
        <p:pic>
          <p:nvPicPr>
            <p:cNvPr id="673" name="Google Shape;673;p14"/>
            <p:cNvPicPr preferRelativeResize="0"/>
            <p:nvPr/>
          </p:nvPicPr>
          <p:blipFill rotWithShape="1">
            <a:blip r:embed="rId7">
              <a:alphaModFix/>
            </a:blip>
            <a:srcRect/>
            <a:stretch/>
          </p:blipFill>
          <p:spPr>
            <a:xfrm rot="10800000" flipH="1">
              <a:off x="2682767" y="2158554"/>
              <a:ext cx="345180" cy="170125"/>
            </a:xfrm>
            <a:prstGeom prst="rect">
              <a:avLst/>
            </a:prstGeom>
            <a:noFill/>
            <a:ln>
              <a:noFill/>
            </a:ln>
          </p:spPr>
        </p:pic>
        <p:pic>
          <p:nvPicPr>
            <p:cNvPr id="674" name="Google Shape;674;p14"/>
            <p:cNvPicPr preferRelativeResize="0"/>
            <p:nvPr/>
          </p:nvPicPr>
          <p:blipFill rotWithShape="1">
            <a:blip r:embed="rId7">
              <a:alphaModFix/>
            </a:blip>
            <a:srcRect/>
            <a:stretch/>
          </p:blipFill>
          <p:spPr>
            <a:xfrm rot="10800000" flipH="1">
              <a:off x="2701676" y="2511437"/>
              <a:ext cx="345180" cy="170125"/>
            </a:xfrm>
            <a:prstGeom prst="rect">
              <a:avLst/>
            </a:prstGeom>
            <a:noFill/>
            <a:ln>
              <a:noFill/>
            </a:ln>
          </p:spPr>
        </p:pic>
        <p:pic>
          <p:nvPicPr>
            <p:cNvPr id="675" name="Google Shape;675;p14"/>
            <p:cNvPicPr preferRelativeResize="0"/>
            <p:nvPr/>
          </p:nvPicPr>
          <p:blipFill rotWithShape="1">
            <a:blip r:embed="rId7">
              <a:alphaModFix/>
            </a:blip>
            <a:srcRect/>
            <a:stretch/>
          </p:blipFill>
          <p:spPr>
            <a:xfrm rot="10800000" flipH="1">
              <a:off x="2692710" y="2700866"/>
              <a:ext cx="345180" cy="170125"/>
            </a:xfrm>
            <a:prstGeom prst="rect">
              <a:avLst/>
            </a:prstGeom>
            <a:noFill/>
            <a:ln>
              <a:noFill/>
            </a:ln>
          </p:spPr>
        </p:pic>
        <p:pic>
          <p:nvPicPr>
            <p:cNvPr id="676" name="Google Shape;676;p14"/>
            <p:cNvPicPr preferRelativeResize="0"/>
            <p:nvPr/>
          </p:nvPicPr>
          <p:blipFill rotWithShape="1">
            <a:blip r:embed="rId7">
              <a:alphaModFix/>
            </a:blip>
            <a:srcRect/>
            <a:stretch/>
          </p:blipFill>
          <p:spPr>
            <a:xfrm rot="10800000" flipH="1">
              <a:off x="2701674" y="3083538"/>
              <a:ext cx="345180" cy="170125"/>
            </a:xfrm>
            <a:prstGeom prst="rect">
              <a:avLst/>
            </a:prstGeom>
            <a:noFill/>
            <a:ln>
              <a:noFill/>
            </a:ln>
          </p:spPr>
        </p:pic>
        <p:pic>
          <p:nvPicPr>
            <p:cNvPr id="677" name="Google Shape;677;p14"/>
            <p:cNvPicPr preferRelativeResize="0"/>
            <p:nvPr/>
          </p:nvPicPr>
          <p:blipFill rotWithShape="1">
            <a:blip r:embed="rId7">
              <a:alphaModFix/>
            </a:blip>
            <a:srcRect/>
            <a:stretch/>
          </p:blipFill>
          <p:spPr>
            <a:xfrm rot="10800000" flipH="1">
              <a:off x="2691067" y="2326398"/>
              <a:ext cx="345180" cy="170125"/>
            </a:xfrm>
            <a:prstGeom prst="rect">
              <a:avLst/>
            </a:prstGeom>
            <a:noFill/>
            <a:ln>
              <a:noFill/>
            </a:ln>
          </p:spPr>
        </p:pic>
        <p:pic>
          <p:nvPicPr>
            <p:cNvPr id="678" name="Google Shape;678;p14"/>
            <p:cNvPicPr preferRelativeResize="0"/>
            <p:nvPr/>
          </p:nvPicPr>
          <p:blipFill rotWithShape="1">
            <a:blip r:embed="rId7">
              <a:alphaModFix/>
            </a:blip>
            <a:srcRect/>
            <a:stretch/>
          </p:blipFill>
          <p:spPr>
            <a:xfrm rot="10800000" flipH="1">
              <a:off x="2691413" y="2886829"/>
              <a:ext cx="345180" cy="170125"/>
            </a:xfrm>
            <a:prstGeom prst="rect">
              <a:avLst/>
            </a:prstGeom>
            <a:noFill/>
            <a:ln>
              <a:noFill/>
            </a:ln>
          </p:spPr>
        </p:pic>
      </p:grpSp>
      <p:grpSp>
        <p:nvGrpSpPr>
          <p:cNvPr id="679" name="Google Shape;679;p14"/>
          <p:cNvGrpSpPr/>
          <p:nvPr/>
        </p:nvGrpSpPr>
        <p:grpSpPr>
          <a:xfrm>
            <a:off x="5112786" y="3284283"/>
            <a:ext cx="364089" cy="1613313"/>
            <a:chOff x="2682767" y="1640350"/>
            <a:chExt cx="364089" cy="1613313"/>
          </a:xfrm>
        </p:grpSpPr>
        <p:pic>
          <p:nvPicPr>
            <p:cNvPr id="680" name="Google Shape;680;p14"/>
            <p:cNvPicPr preferRelativeResize="0"/>
            <p:nvPr/>
          </p:nvPicPr>
          <p:blipFill rotWithShape="1">
            <a:blip r:embed="rId7">
              <a:alphaModFix/>
            </a:blip>
            <a:srcRect/>
            <a:stretch/>
          </p:blipFill>
          <p:spPr>
            <a:xfrm rot="10800000" flipH="1">
              <a:off x="2701674" y="1640350"/>
              <a:ext cx="345180" cy="170125"/>
            </a:xfrm>
            <a:prstGeom prst="rect">
              <a:avLst/>
            </a:prstGeom>
            <a:noFill/>
            <a:ln>
              <a:noFill/>
            </a:ln>
          </p:spPr>
        </p:pic>
        <p:pic>
          <p:nvPicPr>
            <p:cNvPr id="681" name="Google Shape;681;p14"/>
            <p:cNvPicPr preferRelativeResize="0"/>
            <p:nvPr/>
          </p:nvPicPr>
          <p:blipFill rotWithShape="1">
            <a:blip r:embed="rId7">
              <a:alphaModFix/>
            </a:blip>
            <a:srcRect/>
            <a:stretch/>
          </p:blipFill>
          <p:spPr>
            <a:xfrm rot="10800000" flipH="1">
              <a:off x="2693425" y="1827916"/>
              <a:ext cx="345180" cy="170125"/>
            </a:xfrm>
            <a:prstGeom prst="rect">
              <a:avLst/>
            </a:prstGeom>
            <a:noFill/>
            <a:ln>
              <a:noFill/>
            </a:ln>
          </p:spPr>
        </p:pic>
        <p:pic>
          <p:nvPicPr>
            <p:cNvPr id="682" name="Google Shape;682;p14"/>
            <p:cNvPicPr preferRelativeResize="0"/>
            <p:nvPr/>
          </p:nvPicPr>
          <p:blipFill rotWithShape="1">
            <a:blip r:embed="rId7">
              <a:alphaModFix/>
            </a:blip>
            <a:srcRect/>
            <a:stretch/>
          </p:blipFill>
          <p:spPr>
            <a:xfrm rot="10800000" flipH="1">
              <a:off x="2691067" y="1999896"/>
              <a:ext cx="345180" cy="170125"/>
            </a:xfrm>
            <a:prstGeom prst="rect">
              <a:avLst/>
            </a:prstGeom>
            <a:noFill/>
            <a:ln>
              <a:noFill/>
            </a:ln>
          </p:spPr>
        </p:pic>
        <p:pic>
          <p:nvPicPr>
            <p:cNvPr id="683" name="Google Shape;683;p14"/>
            <p:cNvPicPr preferRelativeResize="0"/>
            <p:nvPr/>
          </p:nvPicPr>
          <p:blipFill rotWithShape="1">
            <a:blip r:embed="rId7">
              <a:alphaModFix/>
            </a:blip>
            <a:srcRect/>
            <a:stretch/>
          </p:blipFill>
          <p:spPr>
            <a:xfrm rot="10800000" flipH="1">
              <a:off x="2682767" y="2158554"/>
              <a:ext cx="345180" cy="170125"/>
            </a:xfrm>
            <a:prstGeom prst="rect">
              <a:avLst/>
            </a:prstGeom>
            <a:noFill/>
            <a:ln>
              <a:noFill/>
            </a:ln>
          </p:spPr>
        </p:pic>
        <p:pic>
          <p:nvPicPr>
            <p:cNvPr id="684" name="Google Shape;684;p14"/>
            <p:cNvPicPr preferRelativeResize="0"/>
            <p:nvPr/>
          </p:nvPicPr>
          <p:blipFill rotWithShape="1">
            <a:blip r:embed="rId7">
              <a:alphaModFix/>
            </a:blip>
            <a:srcRect/>
            <a:stretch/>
          </p:blipFill>
          <p:spPr>
            <a:xfrm rot="10800000" flipH="1">
              <a:off x="2701676" y="2511437"/>
              <a:ext cx="345180" cy="170125"/>
            </a:xfrm>
            <a:prstGeom prst="rect">
              <a:avLst/>
            </a:prstGeom>
            <a:noFill/>
            <a:ln>
              <a:noFill/>
            </a:ln>
          </p:spPr>
        </p:pic>
        <p:pic>
          <p:nvPicPr>
            <p:cNvPr id="685" name="Google Shape;685;p14"/>
            <p:cNvPicPr preferRelativeResize="0"/>
            <p:nvPr/>
          </p:nvPicPr>
          <p:blipFill rotWithShape="1">
            <a:blip r:embed="rId7">
              <a:alphaModFix/>
            </a:blip>
            <a:srcRect/>
            <a:stretch/>
          </p:blipFill>
          <p:spPr>
            <a:xfrm rot="10800000" flipH="1">
              <a:off x="2692710" y="2700866"/>
              <a:ext cx="345180" cy="170125"/>
            </a:xfrm>
            <a:prstGeom prst="rect">
              <a:avLst/>
            </a:prstGeom>
            <a:noFill/>
            <a:ln>
              <a:noFill/>
            </a:ln>
          </p:spPr>
        </p:pic>
        <p:pic>
          <p:nvPicPr>
            <p:cNvPr id="686" name="Google Shape;686;p14"/>
            <p:cNvPicPr preferRelativeResize="0"/>
            <p:nvPr/>
          </p:nvPicPr>
          <p:blipFill rotWithShape="1">
            <a:blip r:embed="rId7">
              <a:alphaModFix/>
            </a:blip>
            <a:srcRect/>
            <a:stretch/>
          </p:blipFill>
          <p:spPr>
            <a:xfrm rot="10800000" flipH="1">
              <a:off x="2701674" y="3083538"/>
              <a:ext cx="345180" cy="170125"/>
            </a:xfrm>
            <a:prstGeom prst="rect">
              <a:avLst/>
            </a:prstGeom>
            <a:noFill/>
            <a:ln>
              <a:noFill/>
            </a:ln>
          </p:spPr>
        </p:pic>
        <p:pic>
          <p:nvPicPr>
            <p:cNvPr id="687" name="Google Shape;687;p14"/>
            <p:cNvPicPr preferRelativeResize="0"/>
            <p:nvPr/>
          </p:nvPicPr>
          <p:blipFill rotWithShape="1">
            <a:blip r:embed="rId7">
              <a:alphaModFix/>
            </a:blip>
            <a:srcRect/>
            <a:stretch/>
          </p:blipFill>
          <p:spPr>
            <a:xfrm rot="10800000" flipH="1">
              <a:off x="2691067" y="2326398"/>
              <a:ext cx="345180" cy="170125"/>
            </a:xfrm>
            <a:prstGeom prst="rect">
              <a:avLst/>
            </a:prstGeom>
            <a:noFill/>
            <a:ln>
              <a:noFill/>
            </a:ln>
          </p:spPr>
        </p:pic>
        <p:pic>
          <p:nvPicPr>
            <p:cNvPr id="688" name="Google Shape;688;p14"/>
            <p:cNvPicPr preferRelativeResize="0"/>
            <p:nvPr/>
          </p:nvPicPr>
          <p:blipFill rotWithShape="1">
            <a:blip r:embed="rId7">
              <a:alphaModFix/>
            </a:blip>
            <a:srcRect/>
            <a:stretch/>
          </p:blipFill>
          <p:spPr>
            <a:xfrm rot="10800000" flipH="1">
              <a:off x="2691413" y="2886829"/>
              <a:ext cx="345180" cy="170125"/>
            </a:xfrm>
            <a:prstGeom prst="rect">
              <a:avLst/>
            </a:prstGeom>
            <a:noFill/>
            <a:ln>
              <a:noFill/>
            </a:ln>
          </p:spPr>
        </p:pic>
      </p:grpSp>
      <p:pic>
        <p:nvPicPr>
          <p:cNvPr id="689" name="Google Shape;689;p14"/>
          <p:cNvPicPr preferRelativeResize="0"/>
          <p:nvPr/>
        </p:nvPicPr>
        <p:blipFill rotWithShape="1">
          <a:blip r:embed="rId8">
            <a:alphaModFix/>
          </a:blip>
          <a:srcRect r="21392" b="1686"/>
          <a:stretch/>
        </p:blipFill>
        <p:spPr>
          <a:xfrm>
            <a:off x="1046371" y="4897596"/>
            <a:ext cx="4437777" cy="337132"/>
          </a:xfrm>
          <a:prstGeom prst="rect">
            <a:avLst/>
          </a:prstGeom>
          <a:noFill/>
          <a:ln>
            <a:noFill/>
          </a:ln>
        </p:spPr>
      </p:pic>
      <p:sp>
        <p:nvSpPr>
          <p:cNvPr id="690" name="Google Shape;690;p14"/>
          <p:cNvSpPr txBox="1"/>
          <p:nvPr/>
        </p:nvSpPr>
        <p:spPr>
          <a:xfrm>
            <a:off x="996145" y="4831748"/>
            <a:ext cx="936652"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0" i="0" u="none" strike="noStrike">
                <a:solidFill>
                  <a:srgbClr val="000000"/>
                </a:solidFill>
                <a:latin typeface="Calibri"/>
                <a:ea typeface="Calibri"/>
                <a:cs typeface="Calibri"/>
                <a:sym typeface="Calibri"/>
              </a:rPr>
              <a:t>No agreement</a:t>
            </a:r>
            <a:r>
              <a:rPr lang="es-ES" sz="900">
                <a:solidFill>
                  <a:schemeClr val="lt1"/>
                </a:solidFill>
                <a:latin typeface="Arial"/>
                <a:ea typeface="Arial"/>
                <a:cs typeface="Arial"/>
                <a:sym typeface="Arial"/>
              </a:rPr>
              <a:t> </a:t>
            </a:r>
            <a:endParaRPr/>
          </a:p>
        </p:txBody>
      </p:sp>
      <p:sp>
        <p:nvSpPr>
          <p:cNvPr id="691" name="Google Shape;691;p14"/>
          <p:cNvSpPr txBox="1"/>
          <p:nvPr/>
        </p:nvSpPr>
        <p:spPr>
          <a:xfrm>
            <a:off x="2104755" y="4847358"/>
            <a:ext cx="936652"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0" i="0" u="none" strike="noStrike">
                <a:solidFill>
                  <a:srgbClr val="000000"/>
                </a:solidFill>
                <a:latin typeface="Calibri"/>
                <a:ea typeface="Calibri"/>
                <a:cs typeface="Calibri"/>
                <a:sym typeface="Calibri"/>
              </a:rPr>
              <a:t>No agreement</a:t>
            </a:r>
            <a:r>
              <a:rPr lang="es-ES" sz="900">
                <a:solidFill>
                  <a:schemeClr val="lt1"/>
                </a:solidFill>
                <a:latin typeface="Arial"/>
                <a:ea typeface="Arial"/>
                <a:cs typeface="Arial"/>
                <a:sym typeface="Arial"/>
              </a:rPr>
              <a:t> </a:t>
            </a:r>
            <a:endParaRPr/>
          </a:p>
        </p:txBody>
      </p:sp>
      <p:sp>
        <p:nvSpPr>
          <p:cNvPr id="692" name="Google Shape;692;p14"/>
          <p:cNvSpPr txBox="1"/>
          <p:nvPr/>
        </p:nvSpPr>
        <p:spPr>
          <a:xfrm>
            <a:off x="3262282" y="4847358"/>
            <a:ext cx="936652"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0" i="0" u="none" strike="noStrike">
                <a:solidFill>
                  <a:srgbClr val="000000"/>
                </a:solidFill>
                <a:latin typeface="Calibri"/>
                <a:ea typeface="Calibri"/>
                <a:cs typeface="Calibri"/>
                <a:sym typeface="Calibri"/>
              </a:rPr>
              <a:t>No agreement</a:t>
            </a:r>
            <a:r>
              <a:rPr lang="es-ES" sz="900">
                <a:solidFill>
                  <a:schemeClr val="lt1"/>
                </a:solidFill>
                <a:latin typeface="Arial"/>
                <a:ea typeface="Arial"/>
                <a:cs typeface="Arial"/>
                <a:sym typeface="Arial"/>
              </a:rPr>
              <a:t> </a:t>
            </a:r>
            <a:endParaRPr/>
          </a:p>
        </p:txBody>
      </p:sp>
      <p:sp>
        <p:nvSpPr>
          <p:cNvPr id="693" name="Google Shape;693;p14"/>
          <p:cNvSpPr txBox="1"/>
          <p:nvPr/>
        </p:nvSpPr>
        <p:spPr>
          <a:xfrm>
            <a:off x="4280408" y="4857914"/>
            <a:ext cx="936652"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0" i="0" u="none" strike="noStrike">
                <a:solidFill>
                  <a:srgbClr val="000000"/>
                </a:solidFill>
                <a:latin typeface="Calibri"/>
                <a:ea typeface="Calibri"/>
                <a:cs typeface="Calibri"/>
                <a:sym typeface="Calibri"/>
              </a:rPr>
              <a:t>No agreement</a:t>
            </a:r>
            <a:r>
              <a:rPr lang="es-ES" sz="900">
                <a:solidFill>
                  <a:schemeClr val="lt1"/>
                </a:solidFill>
                <a:latin typeface="Arial"/>
                <a:ea typeface="Arial"/>
                <a:cs typeface="Arial"/>
                <a:sym typeface="Arial"/>
              </a:rPr>
              <a:t> </a:t>
            </a:r>
            <a:endParaRPr/>
          </a:p>
        </p:txBody>
      </p:sp>
      <p:pic>
        <p:nvPicPr>
          <p:cNvPr id="694" name="Google Shape;694;p14"/>
          <p:cNvPicPr preferRelativeResize="0"/>
          <p:nvPr/>
        </p:nvPicPr>
        <p:blipFill rotWithShape="1">
          <a:blip r:embed="rId7">
            <a:alphaModFix/>
          </a:blip>
          <a:srcRect/>
          <a:stretch/>
        </p:blipFill>
        <p:spPr>
          <a:xfrm>
            <a:off x="1804312" y="4914192"/>
            <a:ext cx="330334" cy="162808"/>
          </a:xfrm>
          <a:prstGeom prst="rect">
            <a:avLst/>
          </a:prstGeom>
          <a:noFill/>
          <a:ln>
            <a:noFill/>
          </a:ln>
        </p:spPr>
      </p:pic>
      <p:pic>
        <p:nvPicPr>
          <p:cNvPr id="695" name="Google Shape;695;p14"/>
          <p:cNvPicPr preferRelativeResize="0"/>
          <p:nvPr/>
        </p:nvPicPr>
        <p:blipFill rotWithShape="1">
          <a:blip r:embed="rId7">
            <a:alphaModFix/>
          </a:blip>
          <a:srcRect/>
          <a:stretch/>
        </p:blipFill>
        <p:spPr>
          <a:xfrm>
            <a:off x="2871583" y="4888317"/>
            <a:ext cx="330334" cy="162808"/>
          </a:xfrm>
          <a:prstGeom prst="rect">
            <a:avLst/>
          </a:prstGeom>
          <a:noFill/>
          <a:ln>
            <a:noFill/>
          </a:ln>
        </p:spPr>
      </p:pic>
      <p:pic>
        <p:nvPicPr>
          <p:cNvPr id="696" name="Google Shape;696;p14"/>
          <p:cNvPicPr preferRelativeResize="0"/>
          <p:nvPr/>
        </p:nvPicPr>
        <p:blipFill rotWithShape="1">
          <a:blip r:embed="rId7">
            <a:alphaModFix/>
          </a:blip>
          <a:srcRect/>
          <a:stretch/>
        </p:blipFill>
        <p:spPr>
          <a:xfrm>
            <a:off x="4004979" y="4897596"/>
            <a:ext cx="330334" cy="162808"/>
          </a:xfrm>
          <a:prstGeom prst="rect">
            <a:avLst/>
          </a:prstGeom>
          <a:noFill/>
          <a:ln>
            <a:noFill/>
          </a:ln>
        </p:spPr>
      </p:pic>
      <p:pic>
        <p:nvPicPr>
          <p:cNvPr id="697" name="Google Shape;697;p14"/>
          <p:cNvPicPr preferRelativeResize="0"/>
          <p:nvPr/>
        </p:nvPicPr>
        <p:blipFill rotWithShape="1">
          <a:blip r:embed="rId7">
            <a:alphaModFix/>
          </a:blip>
          <a:srcRect/>
          <a:stretch/>
        </p:blipFill>
        <p:spPr>
          <a:xfrm>
            <a:off x="5141162" y="4888317"/>
            <a:ext cx="330334" cy="162808"/>
          </a:xfrm>
          <a:prstGeom prst="rect">
            <a:avLst/>
          </a:prstGeom>
          <a:noFill/>
          <a:ln>
            <a:noFill/>
          </a:ln>
        </p:spPr>
      </p:pic>
      <p:cxnSp>
        <p:nvCxnSpPr>
          <p:cNvPr id="698" name="Google Shape;698;p14"/>
          <p:cNvCxnSpPr/>
          <p:nvPr/>
        </p:nvCxnSpPr>
        <p:spPr>
          <a:xfrm rot="10800000">
            <a:off x="7757383" y="4962427"/>
            <a:ext cx="44059" cy="1162023"/>
          </a:xfrm>
          <a:prstGeom prst="straightConnector1">
            <a:avLst/>
          </a:prstGeom>
          <a:solidFill>
            <a:srgbClr val="00B8FF"/>
          </a:solidFill>
          <a:ln w="9525" cap="flat" cmpd="sng">
            <a:solidFill>
              <a:schemeClr val="dk1"/>
            </a:solidFill>
            <a:prstDash val="solid"/>
            <a:round/>
            <a:headEnd type="none" w="sm" len="sm"/>
            <a:tailEnd type="triangle" w="med" len="med"/>
          </a:ln>
        </p:spPr>
      </p:cxnSp>
      <p:sp>
        <p:nvSpPr>
          <p:cNvPr id="699" name="Google Shape;699;p14"/>
          <p:cNvSpPr txBox="1"/>
          <p:nvPr/>
        </p:nvSpPr>
        <p:spPr>
          <a:xfrm>
            <a:off x="787090" y="5961641"/>
            <a:ext cx="2034444" cy="707886"/>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Simulation of production cost</a:t>
            </a:r>
            <a:endParaRPr sz="1200">
              <a:solidFill>
                <a:schemeClr val="dk1"/>
              </a:solidFill>
              <a:latin typeface="Arial"/>
              <a:ea typeface="Arial"/>
              <a:cs typeface="Arial"/>
              <a:sym typeface="Arial"/>
            </a:endParaRPr>
          </a:p>
        </p:txBody>
      </p:sp>
      <p:cxnSp>
        <p:nvCxnSpPr>
          <p:cNvPr id="700" name="Google Shape;700;p14"/>
          <p:cNvCxnSpPr/>
          <p:nvPr/>
        </p:nvCxnSpPr>
        <p:spPr>
          <a:xfrm rot="10800000">
            <a:off x="5036693" y="5603800"/>
            <a:ext cx="0" cy="528362"/>
          </a:xfrm>
          <a:prstGeom prst="straightConnector1">
            <a:avLst/>
          </a:prstGeom>
          <a:solidFill>
            <a:srgbClr val="00B8FF"/>
          </a:solidFill>
          <a:ln w="9525" cap="flat" cmpd="sng">
            <a:solidFill>
              <a:schemeClr val="dk1"/>
            </a:solidFill>
            <a:prstDash val="solid"/>
            <a:round/>
            <a:headEnd type="none" w="sm" len="sm"/>
            <a:tailEnd type="triangle" w="med" len="med"/>
          </a:ln>
        </p:spPr>
      </p:cxnSp>
      <p:cxnSp>
        <p:nvCxnSpPr>
          <p:cNvPr id="701" name="Google Shape;701;p14"/>
          <p:cNvCxnSpPr/>
          <p:nvPr/>
        </p:nvCxnSpPr>
        <p:spPr>
          <a:xfrm flipH="1">
            <a:off x="1182416" y="1398697"/>
            <a:ext cx="24468" cy="252801"/>
          </a:xfrm>
          <a:prstGeom prst="straightConnector1">
            <a:avLst/>
          </a:prstGeom>
          <a:solidFill>
            <a:srgbClr val="00B8FF"/>
          </a:solidFill>
          <a:ln w="9525" cap="flat" cmpd="sng">
            <a:solidFill>
              <a:schemeClr val="dk1"/>
            </a:solidFill>
            <a:prstDash val="solid"/>
            <a:round/>
            <a:headEnd type="none" w="sm" len="sm"/>
            <a:tailEnd type="triangle" w="med" len="med"/>
          </a:ln>
        </p:spPr>
      </p:cxnSp>
      <p:sp>
        <p:nvSpPr>
          <p:cNvPr id="702" name="Google Shape;702;p14"/>
          <p:cNvSpPr/>
          <p:nvPr/>
        </p:nvSpPr>
        <p:spPr>
          <a:xfrm>
            <a:off x="5669442" y="1783504"/>
            <a:ext cx="3470887" cy="179472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703" name="Google Shape;703;p14"/>
          <p:cNvSpPr txBox="1"/>
          <p:nvPr/>
        </p:nvSpPr>
        <p:spPr>
          <a:xfrm>
            <a:off x="880358" y="1089067"/>
            <a:ext cx="947790" cy="400110"/>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Task</a:t>
            </a:r>
            <a:endParaRPr sz="1000">
              <a:solidFill>
                <a:schemeClr val="dk1"/>
              </a:solidFill>
              <a:latin typeface="Arial"/>
              <a:ea typeface="Arial"/>
              <a:cs typeface="Arial"/>
              <a:sym typeface="Arial"/>
            </a:endParaRPr>
          </a:p>
        </p:txBody>
      </p:sp>
      <p:sp>
        <p:nvSpPr>
          <p:cNvPr id="704" name="Google Shape;704;p14"/>
          <p:cNvSpPr/>
          <p:nvPr/>
        </p:nvSpPr>
        <p:spPr>
          <a:xfrm>
            <a:off x="867873" y="1725520"/>
            <a:ext cx="897120" cy="234527"/>
          </a:xfrm>
          <a:prstGeom prst="rect">
            <a:avLst/>
          </a:prstGeom>
          <a:solidFill>
            <a:srgbClr val="D8D8D8"/>
          </a:solidFill>
          <a:ln w="44450" cap="flat" cmpd="sng">
            <a:solidFill>
              <a:srgbClr val="16165C"/>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700"/>
              <a:buFont typeface="Times New Roman"/>
              <a:buNone/>
            </a:pPr>
            <a:r>
              <a:rPr lang="es-ES" sz="700" b="1">
                <a:solidFill>
                  <a:schemeClr val="dk1"/>
                </a:solidFill>
                <a:latin typeface="Arial"/>
                <a:ea typeface="Arial"/>
                <a:cs typeface="Arial"/>
                <a:sym typeface="Arial"/>
              </a:rPr>
              <a:t>NEGOTIATION</a:t>
            </a:r>
            <a:endParaRPr sz="700" b="1" i="0" u="none" strike="noStrike" cap="none">
              <a:solidFill>
                <a:schemeClr val="dk1"/>
              </a:solidFill>
              <a:latin typeface="Arial"/>
              <a:ea typeface="Arial"/>
              <a:cs typeface="Arial"/>
              <a:sym typeface="Arial"/>
            </a:endParaRPr>
          </a:p>
        </p:txBody>
      </p:sp>
      <p:sp>
        <p:nvSpPr>
          <p:cNvPr id="705" name="Google Shape;705;p14"/>
          <p:cNvSpPr txBox="1"/>
          <p:nvPr/>
        </p:nvSpPr>
        <p:spPr>
          <a:xfrm>
            <a:off x="273661" y="0"/>
            <a:ext cx="8680744" cy="488950"/>
          </a:xfrm>
          <a:prstGeom prst="rect">
            <a:avLst/>
          </a:prstGeom>
          <a:noFill/>
          <a:ln>
            <a:noFill/>
          </a:ln>
        </p:spPr>
        <p:txBody>
          <a:bodyPr spcFirstLastPara="1" wrap="square" lIns="90000" tIns="46800" rIns="90000" bIns="46800" anchor="ctr" anchorCtr="0">
            <a:noAutofit/>
          </a:bodyPr>
          <a:lstStyle/>
          <a:p>
            <a:pPr marL="0" marR="0" lvl="0" indent="0" algn="ctr" rtl="0">
              <a:spcBef>
                <a:spcPts val="0"/>
              </a:spcBef>
              <a:spcAft>
                <a:spcPts val="0"/>
              </a:spcAft>
              <a:buNone/>
            </a:pPr>
            <a:r>
              <a:rPr lang="es-ES" sz="3200" b="1" dirty="0">
                <a:solidFill>
                  <a:srgbClr val="00007D"/>
                </a:solidFill>
                <a:latin typeface="Garamond"/>
                <a:ea typeface="Garamond"/>
                <a:cs typeface="Garamond"/>
                <a:sym typeface="Garamond"/>
              </a:rPr>
              <a:t>:</a:t>
            </a:r>
            <a:endParaRPr dirty="0"/>
          </a:p>
        </p:txBody>
      </p:sp>
      <p:pic>
        <p:nvPicPr>
          <p:cNvPr id="2" name="Picture 1">
            <a:extLst>
              <a:ext uri="{FF2B5EF4-FFF2-40B4-BE49-F238E27FC236}">
                <a16:creationId xmlns:a16="http://schemas.microsoft.com/office/drawing/2014/main" id="{73B1C795-0B27-7618-604A-613AA30EAFCD}"/>
              </a:ext>
            </a:extLst>
          </p:cNvPr>
          <p:cNvPicPr>
            <a:picLocks noChangeAspect="1"/>
          </p:cNvPicPr>
          <p:nvPr/>
        </p:nvPicPr>
        <p:blipFill>
          <a:blip r:embed="rId9"/>
          <a:stretch>
            <a:fillRect/>
          </a:stretch>
        </p:blipFill>
        <p:spPr>
          <a:xfrm>
            <a:off x="1178144" y="3212065"/>
            <a:ext cx="4286026" cy="1971950"/>
          </a:xfrm>
          <a:prstGeom prst="rect">
            <a:avLst/>
          </a:prstGeom>
        </p:spPr>
      </p:pic>
    </p:spTree>
    <p:extLst>
      <p:ext uri="{BB962C8B-B14F-4D97-AF65-F5344CB8AC3E}">
        <p14:creationId xmlns:p14="http://schemas.microsoft.com/office/powerpoint/2010/main" val="338242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2"/>
                                        </p:tgtEl>
                                        <p:attrNameLst>
                                          <p:attrName>style.visibility</p:attrName>
                                        </p:attrNameLst>
                                      </p:cBhvr>
                                      <p:to>
                                        <p:strVal val="visible"/>
                                      </p:to>
                                    </p:set>
                                    <p:animEffect transition="in" filter="fade">
                                      <p:cBhvr>
                                        <p:cTn id="7" dur="500"/>
                                        <p:tgtEl>
                                          <p:spTgt spid="612"/>
                                        </p:tgtEl>
                                      </p:cBhvr>
                                    </p:animEffec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613"/>
                                        </p:tgtEl>
                                        <p:attrNameLst>
                                          <p:attrName>style.visibility</p:attrName>
                                        </p:attrNameLst>
                                      </p:cBhvr>
                                      <p:to>
                                        <p:strVal val="visible"/>
                                      </p:to>
                                    </p:set>
                                    <p:animEffect transition="in" filter="fade">
                                      <p:cBhvr>
                                        <p:cTn id="11" dur="500"/>
                                        <p:tgtEl>
                                          <p:spTgt spid="613"/>
                                        </p:tgtEl>
                                      </p:cBhvr>
                                    </p:animEffect>
                                  </p:childTnLst>
                                </p:cTn>
                              </p:par>
                            </p:childTnLst>
                          </p:cTn>
                        </p:par>
                        <p:par>
                          <p:cTn id="12" fill="hold">
                            <p:stCondLst>
                              <p:cond delay="1000"/>
                            </p:stCondLst>
                            <p:childTnLst>
                              <p:par>
                                <p:cTn id="13" presetID="10" presetClass="entr" presetSubtype="0" fill="hold" nodeType="afterEffect">
                                  <p:stCondLst>
                                    <p:cond delay="1000"/>
                                  </p:stCondLst>
                                  <p:childTnLst>
                                    <p:set>
                                      <p:cBhvr>
                                        <p:cTn id="14" dur="1" fill="hold">
                                          <p:stCondLst>
                                            <p:cond delay="0"/>
                                          </p:stCondLst>
                                        </p:cTn>
                                        <p:tgtEl>
                                          <p:spTgt spid="614"/>
                                        </p:tgtEl>
                                        <p:attrNameLst>
                                          <p:attrName>style.visibility</p:attrName>
                                        </p:attrNameLst>
                                      </p:cBhvr>
                                      <p:to>
                                        <p:strVal val="visible"/>
                                      </p:to>
                                    </p:set>
                                    <p:animEffect transition="in" filter="fade">
                                      <p:cBhvr>
                                        <p:cTn id="15" dur="500"/>
                                        <p:tgtEl>
                                          <p:spTgt spid="614"/>
                                        </p:tgtEl>
                                      </p:cBhvr>
                                    </p:animEffect>
                                  </p:childTnLst>
                                </p:cTn>
                              </p:par>
                            </p:childTnLst>
                          </p:cTn>
                        </p:par>
                        <p:par>
                          <p:cTn id="16" fill="hold">
                            <p:stCondLst>
                              <p:cond delay="1500"/>
                            </p:stCondLst>
                            <p:childTnLst>
                              <p:par>
                                <p:cTn id="17" presetID="10" presetClass="entr" presetSubtype="0" fill="hold" nodeType="afterEffect">
                                  <p:stCondLst>
                                    <p:cond delay="1000"/>
                                  </p:stCondLst>
                                  <p:childTnLst>
                                    <p:set>
                                      <p:cBhvr>
                                        <p:cTn id="18" dur="1" fill="hold">
                                          <p:stCondLst>
                                            <p:cond delay="0"/>
                                          </p:stCondLst>
                                        </p:cTn>
                                        <p:tgtEl>
                                          <p:spTgt spid="615"/>
                                        </p:tgtEl>
                                        <p:attrNameLst>
                                          <p:attrName>style.visibility</p:attrName>
                                        </p:attrNameLst>
                                      </p:cBhvr>
                                      <p:to>
                                        <p:strVal val="visible"/>
                                      </p:to>
                                    </p:set>
                                    <p:animEffect transition="in" filter="fade">
                                      <p:cBhvr>
                                        <p:cTn id="19" dur="500"/>
                                        <p:tgtEl>
                                          <p:spTgt spid="615"/>
                                        </p:tgtEl>
                                      </p:cBhvr>
                                    </p:animEffect>
                                  </p:childTnLst>
                                </p:cTn>
                              </p:par>
                            </p:childTnLst>
                          </p:cTn>
                        </p:par>
                        <p:par>
                          <p:cTn id="20" fill="hold">
                            <p:stCondLst>
                              <p:cond delay="2000"/>
                            </p:stCondLst>
                            <p:childTnLst>
                              <p:par>
                                <p:cTn id="21" presetID="10" presetClass="entr" presetSubtype="0" fill="hold" nodeType="afterEffect">
                                  <p:stCondLst>
                                    <p:cond delay="1000"/>
                                  </p:stCondLst>
                                  <p:childTnLst>
                                    <p:set>
                                      <p:cBhvr>
                                        <p:cTn id="22" dur="1" fill="hold">
                                          <p:stCondLst>
                                            <p:cond delay="0"/>
                                          </p:stCondLst>
                                        </p:cTn>
                                        <p:tgtEl>
                                          <p:spTgt spid="622"/>
                                        </p:tgtEl>
                                        <p:attrNameLst>
                                          <p:attrName>style.visibility</p:attrName>
                                        </p:attrNameLst>
                                      </p:cBhvr>
                                      <p:to>
                                        <p:strVal val="visible"/>
                                      </p:to>
                                    </p:set>
                                    <p:animEffect transition="in" filter="fade">
                                      <p:cBhvr>
                                        <p:cTn id="23" dur="500"/>
                                        <p:tgtEl>
                                          <p:spTgt spid="622"/>
                                        </p:tgtEl>
                                      </p:cBhvr>
                                    </p:animEffect>
                                  </p:childTnLst>
                                </p:cTn>
                              </p:par>
                            </p:childTnLst>
                          </p:cTn>
                        </p:par>
                        <p:par>
                          <p:cTn id="24" fill="hold">
                            <p:stCondLst>
                              <p:cond delay="2500"/>
                            </p:stCondLst>
                            <p:childTnLst>
                              <p:par>
                                <p:cTn id="25" presetID="10" presetClass="entr" presetSubtype="0" fill="hold" nodeType="afterEffect">
                                  <p:stCondLst>
                                    <p:cond delay="1000"/>
                                  </p:stCondLst>
                                  <p:childTnLst>
                                    <p:set>
                                      <p:cBhvr>
                                        <p:cTn id="26" dur="1" fill="hold">
                                          <p:stCondLst>
                                            <p:cond delay="0"/>
                                          </p:stCondLst>
                                        </p:cTn>
                                        <p:tgtEl>
                                          <p:spTgt spid="630"/>
                                        </p:tgtEl>
                                        <p:attrNameLst>
                                          <p:attrName>style.visibility</p:attrName>
                                        </p:attrNameLst>
                                      </p:cBhvr>
                                      <p:to>
                                        <p:strVal val="visible"/>
                                      </p:to>
                                    </p:set>
                                    <p:animEffect transition="in" filter="fade">
                                      <p:cBhvr>
                                        <p:cTn id="27" dur="500"/>
                                        <p:tgtEl>
                                          <p:spTgt spid="630"/>
                                        </p:tgtEl>
                                      </p:cBhvr>
                                    </p:animEffect>
                                  </p:childTnLst>
                                </p:cTn>
                              </p:par>
                            </p:childTnLst>
                          </p:cTn>
                        </p:par>
                        <p:par>
                          <p:cTn id="28" fill="hold">
                            <p:stCondLst>
                              <p:cond delay="3000"/>
                            </p:stCondLst>
                            <p:childTnLst>
                              <p:par>
                                <p:cTn id="29" presetID="10" presetClass="entr" presetSubtype="0" fill="hold" nodeType="afterEffect">
                                  <p:stCondLst>
                                    <p:cond delay="1000"/>
                                  </p:stCondLst>
                                  <p:childTnLst>
                                    <p:set>
                                      <p:cBhvr>
                                        <p:cTn id="30" dur="1" fill="hold">
                                          <p:stCondLst>
                                            <p:cond delay="0"/>
                                          </p:stCondLst>
                                        </p:cTn>
                                        <p:tgtEl>
                                          <p:spTgt spid="633"/>
                                        </p:tgtEl>
                                        <p:attrNameLst>
                                          <p:attrName>style.visibility</p:attrName>
                                        </p:attrNameLst>
                                      </p:cBhvr>
                                      <p:to>
                                        <p:strVal val="visible"/>
                                      </p:to>
                                    </p:set>
                                    <p:animEffect transition="in" filter="fade">
                                      <p:cBhvr>
                                        <p:cTn id="31" dur="500"/>
                                        <p:tgtEl>
                                          <p:spTgt spid="633"/>
                                        </p:tgtEl>
                                      </p:cBhvr>
                                    </p:animEffect>
                                  </p:childTnLst>
                                </p:cTn>
                              </p:par>
                            </p:childTnLst>
                          </p:cTn>
                        </p:par>
                        <p:par>
                          <p:cTn id="32" fill="hold">
                            <p:stCondLst>
                              <p:cond delay="3500"/>
                            </p:stCondLst>
                            <p:childTnLst>
                              <p:par>
                                <p:cTn id="33" presetID="10" presetClass="entr" presetSubtype="0" fill="hold" nodeType="afterEffect">
                                  <p:stCondLst>
                                    <p:cond delay="1000"/>
                                  </p:stCondLst>
                                  <p:childTnLst>
                                    <p:set>
                                      <p:cBhvr>
                                        <p:cTn id="34" dur="1" fill="hold">
                                          <p:stCondLst>
                                            <p:cond delay="0"/>
                                          </p:stCondLst>
                                        </p:cTn>
                                        <p:tgtEl>
                                          <p:spTgt spid="699"/>
                                        </p:tgtEl>
                                        <p:attrNameLst>
                                          <p:attrName>style.visibility</p:attrName>
                                        </p:attrNameLst>
                                      </p:cBhvr>
                                      <p:to>
                                        <p:strVal val="visible"/>
                                      </p:to>
                                    </p:set>
                                    <p:animEffect transition="in" filter="fade">
                                      <p:cBhvr>
                                        <p:cTn id="35" dur="500"/>
                                        <p:tgtEl>
                                          <p:spTgt spid="699"/>
                                        </p:tgtEl>
                                      </p:cBhvr>
                                    </p:animEffect>
                                  </p:childTnLst>
                                </p:cTn>
                              </p:par>
                            </p:childTnLst>
                          </p:cTn>
                        </p:par>
                        <p:par>
                          <p:cTn id="36" fill="hold">
                            <p:stCondLst>
                              <p:cond delay="4000"/>
                            </p:stCondLst>
                            <p:childTnLst>
                              <p:par>
                                <p:cTn id="37" presetID="10" presetClass="entr" presetSubtype="0" fill="hold" nodeType="afterEffect">
                                  <p:stCondLst>
                                    <p:cond delay="1000"/>
                                  </p:stCondLst>
                                  <p:childTnLst>
                                    <p:set>
                                      <p:cBhvr>
                                        <p:cTn id="38" dur="1" fill="hold">
                                          <p:stCondLst>
                                            <p:cond delay="0"/>
                                          </p:stCondLst>
                                        </p:cTn>
                                        <p:tgtEl>
                                          <p:spTgt spid="703"/>
                                        </p:tgtEl>
                                        <p:attrNameLst>
                                          <p:attrName>style.visibility</p:attrName>
                                        </p:attrNameLst>
                                      </p:cBhvr>
                                      <p:to>
                                        <p:strVal val="visible"/>
                                      </p:to>
                                    </p:set>
                                    <p:animEffect transition="in" filter="fade">
                                      <p:cBhvr>
                                        <p:cTn id="39" dur="500"/>
                                        <p:tgtEl>
                                          <p:spTgt spid="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457200" y="349250"/>
            <a:ext cx="8228013" cy="488950"/>
          </a:xfrm>
          <a:prstGeom prst="rect">
            <a:avLst/>
          </a:prstGeom>
          <a:noFill/>
          <a:ln>
            <a:noFill/>
          </a:ln>
        </p:spPr>
        <p:txBody>
          <a:bodyPr spcFirstLastPara="1" wrap="square" lIns="90000" tIns="46800" rIns="90000" bIns="46800" anchor="ctr" anchorCtr="0">
            <a:noAutofit/>
          </a:bodyPr>
          <a:lstStyle/>
          <a:p>
            <a:pPr marL="0" lvl="0" indent="0" algn="ctr" rtl="0">
              <a:spcBef>
                <a:spcPts val="0"/>
              </a:spcBef>
              <a:spcAft>
                <a:spcPts val="0"/>
              </a:spcAft>
              <a:buNone/>
            </a:pPr>
            <a:r>
              <a:rPr lang="es-ES">
                <a:latin typeface="Garamond"/>
                <a:ea typeface="Garamond"/>
                <a:cs typeface="Garamond"/>
                <a:sym typeface="Garamond"/>
              </a:rPr>
              <a:t>Instructions</a:t>
            </a:r>
            <a:endParaRPr>
              <a:latin typeface="Garamond"/>
              <a:ea typeface="Garamond"/>
              <a:cs typeface="Garamond"/>
              <a:sym typeface="Garamond"/>
            </a:endParaRPr>
          </a:p>
        </p:txBody>
      </p:sp>
      <p:sp>
        <p:nvSpPr>
          <p:cNvPr id="98" name="Google Shape;98;p2"/>
          <p:cNvSpPr txBox="1">
            <a:spLocks noGrp="1"/>
          </p:cNvSpPr>
          <p:nvPr>
            <p:ph type="body" idx="4294967295"/>
          </p:nvPr>
        </p:nvSpPr>
        <p:spPr>
          <a:xfrm>
            <a:off x="457200" y="869950"/>
            <a:ext cx="8228013" cy="5638800"/>
          </a:xfrm>
          <a:prstGeom prst="rect">
            <a:avLst/>
          </a:prstGeom>
          <a:noFill/>
          <a:ln>
            <a:noFill/>
          </a:ln>
        </p:spPr>
        <p:txBody>
          <a:bodyPr spcFirstLastPara="1" wrap="square" lIns="90000" tIns="46800" rIns="90000" bIns="46800" anchor="t" anchorCtr="0">
            <a:noAutofit/>
          </a:bodyPr>
          <a:lstStyle/>
          <a:p>
            <a:pPr marL="342900" lvl="0" indent="-341313" algn="just" rtl="0">
              <a:lnSpc>
                <a:spcPct val="90000"/>
              </a:lnSpc>
              <a:spcBef>
                <a:spcPts val="0"/>
              </a:spcBef>
              <a:spcAft>
                <a:spcPts val="0"/>
              </a:spcAft>
              <a:buClr>
                <a:srgbClr val="00007D"/>
              </a:buClr>
              <a:buSzPts val="2100"/>
              <a:buFont typeface="Noto Sans Symbols"/>
              <a:buChar char="■"/>
            </a:pPr>
            <a:r>
              <a:rPr lang="es-ES" sz="2000" dirty="0" err="1">
                <a:solidFill>
                  <a:schemeClr val="tx1"/>
                </a:solidFill>
                <a:latin typeface="Garamond"/>
                <a:ea typeface="Garamond"/>
                <a:cs typeface="Garamond"/>
                <a:sym typeface="Garamond"/>
              </a:rPr>
              <a:t>This</a:t>
            </a:r>
            <a:r>
              <a:rPr lang="es-ES" sz="2000" dirty="0">
                <a:solidFill>
                  <a:schemeClr val="tx1"/>
                </a:solidFill>
                <a:latin typeface="Garamond"/>
                <a:ea typeface="Garamond"/>
                <a:cs typeface="Garamond"/>
                <a:sym typeface="Garamond"/>
              </a:rPr>
              <a:t> </a:t>
            </a:r>
            <a:r>
              <a:rPr lang="es-ES" sz="2000" dirty="0" err="1">
                <a:solidFill>
                  <a:schemeClr val="tx1"/>
                </a:solidFill>
                <a:latin typeface="Garamond"/>
                <a:ea typeface="Garamond"/>
                <a:cs typeface="Garamond"/>
                <a:sym typeface="Garamond"/>
              </a:rPr>
              <a:t>is</a:t>
            </a:r>
            <a:r>
              <a:rPr lang="es-ES" sz="2000" dirty="0">
                <a:solidFill>
                  <a:schemeClr val="tx1"/>
                </a:solidFill>
                <a:latin typeface="Garamond"/>
                <a:ea typeface="Garamond"/>
                <a:cs typeface="Garamond"/>
                <a:sym typeface="Garamond"/>
              </a:rPr>
              <a:t> </a:t>
            </a:r>
            <a:r>
              <a:rPr lang="es-ES" sz="2000" dirty="0" err="1">
                <a:solidFill>
                  <a:schemeClr val="tx1"/>
                </a:solidFill>
                <a:latin typeface="Garamond"/>
                <a:ea typeface="Garamond"/>
                <a:cs typeface="Garamond"/>
                <a:sym typeface="Garamond"/>
              </a:rPr>
              <a:t>an</a:t>
            </a:r>
            <a:r>
              <a:rPr lang="es-ES" sz="2000" dirty="0">
                <a:solidFill>
                  <a:schemeClr val="tx1"/>
                </a:solidFill>
                <a:latin typeface="Garamond"/>
                <a:ea typeface="Garamond"/>
                <a:cs typeface="Garamond"/>
                <a:sym typeface="Garamond"/>
              </a:rPr>
              <a:t> </a:t>
            </a:r>
            <a:r>
              <a:rPr lang="es-ES" sz="2000" dirty="0" err="1">
                <a:solidFill>
                  <a:schemeClr val="tx1"/>
                </a:solidFill>
                <a:latin typeface="Garamond"/>
                <a:ea typeface="Garamond"/>
                <a:cs typeface="Garamond"/>
                <a:sym typeface="Garamond"/>
              </a:rPr>
              <a:t>experiment</a:t>
            </a:r>
            <a:r>
              <a:rPr lang="es-ES" sz="2000" dirty="0">
                <a:solidFill>
                  <a:schemeClr val="tx1"/>
                </a:solidFill>
                <a:latin typeface="Garamond"/>
                <a:ea typeface="Garamond"/>
                <a:cs typeface="Garamond"/>
                <a:sym typeface="Garamond"/>
              </a:rPr>
              <a:t> in </a:t>
            </a:r>
            <a:r>
              <a:rPr lang="es-ES" sz="2000" dirty="0" err="1">
                <a:solidFill>
                  <a:schemeClr val="tx1"/>
                </a:solidFill>
                <a:latin typeface="Garamond"/>
                <a:ea typeface="Garamond"/>
                <a:cs typeface="Garamond"/>
                <a:sym typeface="Garamond"/>
              </a:rPr>
              <a:t>decision</a:t>
            </a:r>
            <a:r>
              <a:rPr lang="es-ES" sz="2000" dirty="0">
                <a:solidFill>
                  <a:schemeClr val="tx1"/>
                </a:solidFill>
                <a:latin typeface="Garamond"/>
                <a:ea typeface="Garamond"/>
                <a:cs typeface="Garamond"/>
                <a:sym typeface="Garamond"/>
              </a:rPr>
              <a:t> </a:t>
            </a:r>
            <a:r>
              <a:rPr lang="es-ES" sz="2000" dirty="0" err="1">
                <a:solidFill>
                  <a:schemeClr val="tx1"/>
                </a:solidFill>
                <a:latin typeface="Garamond"/>
                <a:ea typeface="Garamond"/>
                <a:cs typeface="Garamond"/>
                <a:sym typeface="Garamond"/>
              </a:rPr>
              <a:t>making</a:t>
            </a:r>
            <a:r>
              <a:rPr lang="es-ES" sz="2000" dirty="0">
                <a:solidFill>
                  <a:schemeClr val="tx1"/>
                </a:solidFill>
                <a:latin typeface="Garamond"/>
                <a:ea typeface="Garamond"/>
                <a:cs typeface="Garamond"/>
                <a:sym typeface="Garamond"/>
              </a:rPr>
              <a:t> on </a:t>
            </a:r>
            <a:r>
              <a:rPr lang="es-ES" sz="2000" dirty="0" err="1">
                <a:solidFill>
                  <a:schemeClr val="tx1"/>
                </a:solidFill>
                <a:latin typeface="Garamond"/>
                <a:ea typeface="Garamond"/>
                <a:cs typeface="Garamond"/>
                <a:sym typeface="Garamond"/>
              </a:rPr>
              <a:t>production</a:t>
            </a:r>
            <a:r>
              <a:rPr lang="es-ES" sz="2000" dirty="0">
                <a:solidFill>
                  <a:schemeClr val="tx1"/>
                </a:solidFill>
                <a:latin typeface="Garamond"/>
                <a:ea typeface="Garamond"/>
                <a:cs typeface="Garamond"/>
                <a:sym typeface="Garamond"/>
              </a:rPr>
              <a:t> and </a:t>
            </a:r>
            <a:r>
              <a:rPr lang="es-ES" sz="2000" dirty="0" err="1">
                <a:solidFill>
                  <a:schemeClr val="tx1"/>
                </a:solidFill>
                <a:latin typeface="Garamond"/>
                <a:ea typeface="Garamond"/>
                <a:cs typeface="Garamond"/>
                <a:sym typeface="Garamond"/>
              </a:rPr>
              <a:t>negotiation</a:t>
            </a:r>
            <a:r>
              <a:rPr lang="es-ES" sz="2000" dirty="0">
                <a:solidFill>
                  <a:schemeClr val="tx1"/>
                </a:solidFill>
                <a:latin typeface="Garamond"/>
                <a:ea typeface="Garamond"/>
                <a:cs typeface="Garamond"/>
                <a:sym typeface="Garamond"/>
              </a:rPr>
              <a:t>. </a:t>
            </a:r>
            <a:r>
              <a:rPr lang="es-ES" sz="2000" dirty="0" err="1">
                <a:solidFill>
                  <a:schemeClr val="tx1"/>
                </a:solidFill>
                <a:latin typeface="Garamond"/>
                <a:ea typeface="Garamond"/>
                <a:cs typeface="Garamond"/>
                <a:sym typeface="Garamond"/>
              </a:rPr>
              <a:t>What</a:t>
            </a:r>
            <a:r>
              <a:rPr lang="es-ES" sz="2000" dirty="0">
                <a:solidFill>
                  <a:schemeClr val="tx1"/>
                </a:solidFill>
                <a:latin typeface="Garamond"/>
                <a:ea typeface="Garamond"/>
                <a:cs typeface="Garamond"/>
                <a:sym typeface="Garamond"/>
              </a:rPr>
              <a:t> </a:t>
            </a:r>
            <a:r>
              <a:rPr lang="es-ES" sz="2000" dirty="0" err="1">
                <a:solidFill>
                  <a:schemeClr val="tx1"/>
                </a:solidFill>
                <a:latin typeface="Garamond"/>
                <a:ea typeface="Garamond"/>
                <a:cs typeface="Garamond"/>
                <a:sym typeface="Garamond"/>
              </a:rPr>
              <a:t>you</a:t>
            </a:r>
            <a:r>
              <a:rPr lang="es-ES" sz="2000" dirty="0">
                <a:solidFill>
                  <a:schemeClr val="tx1"/>
                </a:solidFill>
                <a:latin typeface="Garamond"/>
                <a:ea typeface="Garamond"/>
                <a:cs typeface="Garamond"/>
                <a:sym typeface="Garamond"/>
              </a:rPr>
              <a:t> </a:t>
            </a:r>
            <a:r>
              <a:rPr lang="es-ES" sz="2000" dirty="0" err="1">
                <a:solidFill>
                  <a:schemeClr val="tx1"/>
                </a:solidFill>
                <a:latin typeface="Garamond"/>
                <a:ea typeface="Garamond"/>
                <a:cs typeface="Garamond"/>
                <a:sym typeface="Garamond"/>
              </a:rPr>
              <a:t>earn</a:t>
            </a:r>
            <a:r>
              <a:rPr lang="es-ES" sz="2000" dirty="0">
                <a:solidFill>
                  <a:schemeClr val="tx1"/>
                </a:solidFill>
                <a:latin typeface="Garamond"/>
                <a:ea typeface="Garamond"/>
                <a:cs typeface="Garamond"/>
                <a:sym typeface="Garamond"/>
              </a:rPr>
              <a:t> </a:t>
            </a:r>
            <a:r>
              <a:rPr lang="es-ES" sz="2000" dirty="0" err="1">
                <a:solidFill>
                  <a:schemeClr val="tx1"/>
                </a:solidFill>
                <a:latin typeface="Garamond"/>
                <a:ea typeface="Garamond"/>
                <a:cs typeface="Garamond"/>
                <a:sym typeface="Garamond"/>
              </a:rPr>
              <a:t>depends</a:t>
            </a:r>
            <a:r>
              <a:rPr lang="es-ES" sz="2000" dirty="0">
                <a:solidFill>
                  <a:schemeClr val="tx1"/>
                </a:solidFill>
                <a:latin typeface="Garamond"/>
                <a:ea typeface="Garamond"/>
                <a:cs typeface="Garamond"/>
                <a:sym typeface="Garamond"/>
              </a:rPr>
              <a:t> on </a:t>
            </a:r>
            <a:r>
              <a:rPr lang="es-ES" sz="2000" dirty="0" err="1">
                <a:solidFill>
                  <a:schemeClr val="tx1"/>
                </a:solidFill>
                <a:latin typeface="Garamond"/>
                <a:ea typeface="Garamond"/>
                <a:cs typeface="Garamond"/>
                <a:sym typeface="Garamond"/>
              </a:rPr>
              <a:t>your</a:t>
            </a:r>
            <a:r>
              <a:rPr lang="es-ES" sz="2000" dirty="0">
                <a:solidFill>
                  <a:schemeClr val="tx1"/>
                </a:solidFill>
                <a:latin typeface="Garamond"/>
                <a:ea typeface="Garamond"/>
                <a:cs typeface="Garamond"/>
                <a:sym typeface="Garamond"/>
              </a:rPr>
              <a:t> </a:t>
            </a:r>
            <a:r>
              <a:rPr lang="es-ES" sz="2000" dirty="0" err="1">
                <a:solidFill>
                  <a:schemeClr val="tx1"/>
                </a:solidFill>
                <a:latin typeface="Garamond"/>
                <a:ea typeface="Garamond"/>
                <a:cs typeface="Garamond"/>
                <a:sym typeface="Garamond"/>
              </a:rPr>
              <a:t>decisions</a:t>
            </a:r>
            <a:r>
              <a:rPr lang="es-ES" sz="2000" dirty="0">
                <a:solidFill>
                  <a:schemeClr val="tx1"/>
                </a:solidFill>
                <a:latin typeface="Garamond"/>
                <a:ea typeface="Garamond"/>
                <a:cs typeface="Garamond"/>
                <a:sym typeface="Garamond"/>
              </a:rPr>
              <a:t> and </a:t>
            </a:r>
            <a:r>
              <a:rPr lang="es-ES" sz="2000" dirty="0" err="1">
                <a:solidFill>
                  <a:schemeClr val="tx1"/>
                </a:solidFill>
                <a:latin typeface="Garamond"/>
                <a:ea typeface="Garamond"/>
                <a:cs typeface="Garamond"/>
                <a:sym typeface="Garamond"/>
              </a:rPr>
              <a:t>the</a:t>
            </a:r>
            <a:r>
              <a:rPr lang="es-ES" sz="2000" dirty="0">
                <a:solidFill>
                  <a:schemeClr val="tx1"/>
                </a:solidFill>
                <a:latin typeface="Garamond"/>
                <a:ea typeface="Garamond"/>
                <a:cs typeface="Garamond"/>
                <a:sym typeface="Garamond"/>
              </a:rPr>
              <a:t> </a:t>
            </a:r>
            <a:r>
              <a:rPr lang="es-ES" sz="2000" dirty="0" err="1">
                <a:solidFill>
                  <a:schemeClr val="tx1"/>
                </a:solidFill>
                <a:latin typeface="Garamond"/>
                <a:ea typeface="Garamond"/>
                <a:cs typeface="Garamond"/>
                <a:sym typeface="Garamond"/>
              </a:rPr>
              <a:t>decisions</a:t>
            </a:r>
            <a:r>
              <a:rPr lang="es-ES" sz="2000" dirty="0">
                <a:solidFill>
                  <a:schemeClr val="tx1"/>
                </a:solidFill>
                <a:latin typeface="Garamond"/>
                <a:ea typeface="Garamond"/>
                <a:cs typeface="Garamond"/>
                <a:sym typeface="Garamond"/>
              </a:rPr>
              <a:t> of </a:t>
            </a:r>
            <a:r>
              <a:rPr lang="es-ES" sz="2000" dirty="0" err="1">
                <a:solidFill>
                  <a:schemeClr val="tx1"/>
                </a:solidFill>
                <a:latin typeface="Garamond"/>
                <a:ea typeface="Garamond"/>
                <a:cs typeface="Garamond"/>
                <a:sym typeface="Garamond"/>
              </a:rPr>
              <a:t>others</a:t>
            </a:r>
            <a:r>
              <a:rPr lang="es-ES" sz="2000" dirty="0">
                <a:solidFill>
                  <a:schemeClr val="tx1"/>
                </a:solidFill>
                <a:latin typeface="Garamond"/>
                <a:ea typeface="Garamond"/>
                <a:cs typeface="Garamond"/>
                <a:sym typeface="Garamond"/>
              </a:rPr>
              <a:t>. </a:t>
            </a:r>
          </a:p>
          <a:p>
            <a:pPr marL="342900" lvl="0" indent="-341313" algn="just" rtl="0">
              <a:lnSpc>
                <a:spcPct val="90000"/>
              </a:lnSpc>
              <a:spcBef>
                <a:spcPts val="700"/>
              </a:spcBef>
              <a:spcAft>
                <a:spcPts val="0"/>
              </a:spcAft>
              <a:buClr>
                <a:srgbClr val="00007D"/>
              </a:buClr>
              <a:buSzPts val="2100"/>
              <a:buFont typeface="Noto Sans Symbols"/>
              <a:buChar char="■"/>
            </a:pPr>
            <a:r>
              <a:rPr lang="es-ES" sz="2000" dirty="0">
                <a:solidFill>
                  <a:schemeClr val="tx1"/>
                </a:solidFill>
                <a:latin typeface="Garamond"/>
                <a:ea typeface="Garamond"/>
                <a:cs typeface="Garamond"/>
                <a:sym typeface="Garamond"/>
              </a:rPr>
              <a:t>The </a:t>
            </a:r>
            <a:r>
              <a:rPr lang="es-ES" sz="2000" dirty="0" err="1">
                <a:solidFill>
                  <a:schemeClr val="tx1"/>
                </a:solidFill>
                <a:latin typeface="Garamond"/>
                <a:ea typeface="Garamond"/>
                <a:cs typeface="Garamond"/>
                <a:sym typeface="Garamond"/>
              </a:rPr>
              <a:t>experiment</a:t>
            </a:r>
            <a:r>
              <a:rPr lang="es-ES" sz="2000" dirty="0">
                <a:solidFill>
                  <a:schemeClr val="tx1"/>
                </a:solidFill>
                <a:latin typeface="Garamond"/>
                <a:ea typeface="Garamond"/>
                <a:cs typeface="Garamond"/>
                <a:sym typeface="Garamond"/>
              </a:rPr>
              <a:t> </a:t>
            </a:r>
            <a:r>
              <a:rPr lang="es-ES" sz="2000" dirty="0" err="1">
                <a:solidFill>
                  <a:schemeClr val="tx1"/>
                </a:solidFill>
                <a:latin typeface="Garamond"/>
                <a:ea typeface="Garamond"/>
                <a:cs typeface="Garamond"/>
                <a:sym typeface="Garamond"/>
              </a:rPr>
              <a:t>will</a:t>
            </a:r>
            <a:r>
              <a:rPr lang="es-ES" sz="2000" dirty="0">
                <a:solidFill>
                  <a:schemeClr val="tx1"/>
                </a:solidFill>
                <a:latin typeface="Garamond"/>
                <a:ea typeface="Garamond"/>
                <a:cs typeface="Garamond"/>
                <a:sym typeface="Garamond"/>
              </a:rPr>
              <a:t> </a:t>
            </a:r>
            <a:r>
              <a:rPr lang="es-ES" sz="2000" dirty="0" err="1">
                <a:solidFill>
                  <a:schemeClr val="tx1"/>
                </a:solidFill>
                <a:latin typeface="Garamond"/>
                <a:ea typeface="Garamond"/>
                <a:cs typeface="Garamond"/>
                <a:sym typeface="Garamond"/>
              </a:rPr>
              <a:t>start</a:t>
            </a:r>
            <a:r>
              <a:rPr lang="es-ES" sz="2000" dirty="0">
                <a:solidFill>
                  <a:schemeClr val="tx1"/>
                </a:solidFill>
                <a:latin typeface="Garamond"/>
                <a:ea typeface="Garamond"/>
                <a:cs typeface="Garamond"/>
                <a:sym typeface="Garamond"/>
              </a:rPr>
              <a:t> </a:t>
            </a:r>
            <a:r>
              <a:rPr lang="es-ES" sz="2000" dirty="0" err="1">
                <a:solidFill>
                  <a:schemeClr val="tx1"/>
                </a:solidFill>
                <a:latin typeface="Garamond"/>
                <a:ea typeface="Garamond"/>
                <a:cs typeface="Garamond"/>
                <a:sym typeface="Garamond"/>
              </a:rPr>
              <a:t>with</a:t>
            </a:r>
            <a:r>
              <a:rPr lang="es-ES" sz="2000" dirty="0">
                <a:solidFill>
                  <a:schemeClr val="tx1"/>
                </a:solidFill>
                <a:latin typeface="Garamond"/>
                <a:ea typeface="Garamond"/>
                <a:cs typeface="Garamond"/>
                <a:sym typeface="Garamond"/>
              </a:rPr>
              <a:t> </a:t>
            </a:r>
            <a:r>
              <a:rPr lang="es-ES" sz="2000" dirty="0" err="1">
                <a:solidFill>
                  <a:schemeClr val="tx1"/>
                </a:solidFill>
                <a:latin typeface="Garamond"/>
                <a:ea typeface="Garamond"/>
                <a:cs typeface="Garamond"/>
                <a:sym typeface="Garamond"/>
              </a:rPr>
              <a:t>one</a:t>
            </a:r>
            <a:r>
              <a:rPr lang="es-ES" sz="2000" dirty="0">
                <a:solidFill>
                  <a:schemeClr val="tx1"/>
                </a:solidFill>
                <a:latin typeface="Garamond"/>
                <a:ea typeface="Garamond"/>
                <a:cs typeface="Garamond"/>
                <a:sym typeface="Garamond"/>
              </a:rPr>
              <a:t> </a:t>
            </a:r>
            <a:r>
              <a:rPr lang="es-ES" sz="2000" dirty="0" err="1">
                <a:solidFill>
                  <a:schemeClr val="tx1"/>
                </a:solidFill>
                <a:latin typeface="Garamond"/>
                <a:ea typeface="Garamond"/>
                <a:cs typeface="Garamond"/>
                <a:sym typeface="Garamond"/>
              </a:rPr>
              <a:t>practice</a:t>
            </a:r>
            <a:r>
              <a:rPr lang="es-ES" sz="2000" dirty="0">
                <a:solidFill>
                  <a:schemeClr val="tx1"/>
                </a:solidFill>
                <a:latin typeface="Garamond"/>
                <a:ea typeface="Garamond"/>
                <a:cs typeface="Garamond"/>
                <a:sym typeface="Garamond"/>
              </a:rPr>
              <a:t> </a:t>
            </a:r>
            <a:r>
              <a:rPr lang="es-ES" sz="2000" dirty="0" err="1">
                <a:solidFill>
                  <a:schemeClr val="tx1"/>
                </a:solidFill>
                <a:latin typeface="Garamond"/>
                <a:ea typeface="Garamond"/>
                <a:cs typeface="Garamond"/>
                <a:sym typeface="Garamond"/>
              </a:rPr>
              <a:t>period</a:t>
            </a:r>
            <a:r>
              <a:rPr lang="es-ES" sz="2000" dirty="0">
                <a:solidFill>
                  <a:schemeClr val="tx1"/>
                </a:solidFill>
                <a:latin typeface="Garamond"/>
                <a:ea typeface="Garamond"/>
                <a:cs typeface="Garamond"/>
                <a:sym typeface="Garamond"/>
              </a:rPr>
              <a:t> </a:t>
            </a:r>
            <a:r>
              <a:rPr lang="es-ES" sz="2000" dirty="0" err="1">
                <a:solidFill>
                  <a:schemeClr val="tx1"/>
                </a:solidFill>
                <a:latin typeface="Garamond"/>
                <a:ea typeface="Garamond"/>
                <a:cs typeface="Garamond"/>
                <a:sym typeface="Garamond"/>
              </a:rPr>
              <a:t>for</a:t>
            </a:r>
            <a:r>
              <a:rPr lang="es-ES" sz="2000" dirty="0">
                <a:solidFill>
                  <a:schemeClr val="tx1"/>
                </a:solidFill>
                <a:latin typeface="Garamond"/>
                <a:ea typeface="Garamond"/>
                <a:cs typeface="Garamond"/>
                <a:sym typeface="Garamond"/>
              </a:rPr>
              <a:t> </a:t>
            </a:r>
            <a:r>
              <a:rPr lang="es-ES" sz="2000" dirty="0" err="1">
                <a:solidFill>
                  <a:schemeClr val="tx1"/>
                </a:solidFill>
                <a:latin typeface="Garamond"/>
                <a:ea typeface="Garamond"/>
                <a:cs typeface="Garamond"/>
                <a:sym typeface="Garamond"/>
              </a:rPr>
              <a:t>familiarizing</a:t>
            </a:r>
            <a:r>
              <a:rPr lang="es-ES" sz="2000" dirty="0">
                <a:solidFill>
                  <a:schemeClr val="tx1"/>
                </a:solidFill>
                <a:latin typeface="Garamond"/>
                <a:ea typeface="Garamond"/>
                <a:cs typeface="Garamond"/>
                <a:sym typeface="Garamond"/>
              </a:rPr>
              <a:t> </a:t>
            </a:r>
            <a:r>
              <a:rPr lang="es-ES" sz="2000" dirty="0" err="1">
                <a:solidFill>
                  <a:schemeClr val="tx1"/>
                </a:solidFill>
                <a:latin typeface="Garamond"/>
                <a:ea typeface="Garamond"/>
                <a:cs typeface="Garamond"/>
                <a:sym typeface="Garamond"/>
              </a:rPr>
              <a:t>with</a:t>
            </a:r>
            <a:r>
              <a:rPr lang="es-ES" sz="2000" dirty="0">
                <a:solidFill>
                  <a:schemeClr val="tx1"/>
                </a:solidFill>
                <a:latin typeface="Garamond"/>
                <a:ea typeface="Garamond"/>
                <a:cs typeface="Garamond"/>
                <a:sym typeface="Garamond"/>
              </a:rPr>
              <a:t> </a:t>
            </a:r>
            <a:r>
              <a:rPr lang="es-ES" sz="2000" dirty="0" err="1">
                <a:solidFill>
                  <a:schemeClr val="tx1"/>
                </a:solidFill>
                <a:latin typeface="Garamond"/>
                <a:ea typeface="Garamond"/>
                <a:cs typeface="Garamond"/>
                <a:sym typeface="Garamond"/>
              </a:rPr>
              <a:t>the</a:t>
            </a:r>
            <a:r>
              <a:rPr lang="es-ES" sz="2000" dirty="0">
                <a:solidFill>
                  <a:schemeClr val="tx1"/>
                </a:solidFill>
                <a:latin typeface="Garamond"/>
                <a:ea typeface="Garamond"/>
                <a:cs typeface="Garamond"/>
                <a:sym typeface="Garamond"/>
              </a:rPr>
              <a:t> </a:t>
            </a:r>
            <a:r>
              <a:rPr lang="es-ES" sz="2000" dirty="0" err="1">
                <a:solidFill>
                  <a:schemeClr val="tx1"/>
                </a:solidFill>
                <a:latin typeface="Garamond"/>
                <a:ea typeface="Garamond"/>
                <a:cs typeface="Garamond"/>
                <a:sym typeface="Garamond"/>
              </a:rPr>
              <a:t>tool</a:t>
            </a:r>
            <a:r>
              <a:rPr lang="es-ES" sz="2000" dirty="0">
                <a:solidFill>
                  <a:schemeClr val="tx1"/>
                </a:solidFill>
                <a:latin typeface="Garamond"/>
                <a:ea typeface="Garamond"/>
                <a:cs typeface="Garamond"/>
                <a:sym typeface="Garamond"/>
              </a:rPr>
              <a:t>. </a:t>
            </a:r>
            <a:r>
              <a:rPr lang="es-ES" sz="2000" dirty="0" err="1">
                <a:solidFill>
                  <a:schemeClr val="tx1"/>
                </a:solidFill>
                <a:latin typeface="Garamond"/>
                <a:ea typeface="Garamond"/>
                <a:cs typeface="Garamond"/>
                <a:sym typeface="Garamond"/>
              </a:rPr>
              <a:t>Then</a:t>
            </a:r>
            <a:r>
              <a:rPr lang="es-ES" sz="2000" dirty="0">
                <a:solidFill>
                  <a:schemeClr val="tx1"/>
                </a:solidFill>
                <a:latin typeface="Garamond"/>
                <a:ea typeface="Garamond"/>
                <a:cs typeface="Garamond"/>
                <a:sym typeface="Garamond"/>
              </a:rPr>
              <a:t>, </a:t>
            </a:r>
            <a:r>
              <a:rPr lang="es-ES" sz="2000" dirty="0" err="1">
                <a:solidFill>
                  <a:schemeClr val="tx1"/>
                </a:solidFill>
                <a:latin typeface="Garamond"/>
                <a:ea typeface="Garamond"/>
                <a:cs typeface="Garamond"/>
                <a:sym typeface="Garamond"/>
              </a:rPr>
              <a:t>there</a:t>
            </a:r>
            <a:r>
              <a:rPr lang="es-ES" sz="2000" dirty="0">
                <a:solidFill>
                  <a:schemeClr val="tx1"/>
                </a:solidFill>
                <a:latin typeface="Garamond"/>
                <a:ea typeface="Garamond"/>
                <a:cs typeface="Garamond"/>
                <a:sym typeface="Garamond"/>
              </a:rPr>
              <a:t> </a:t>
            </a:r>
            <a:r>
              <a:rPr lang="es-ES" sz="2000" dirty="0" err="1">
                <a:solidFill>
                  <a:schemeClr val="tx1"/>
                </a:solidFill>
                <a:latin typeface="Garamond"/>
                <a:ea typeface="Garamond"/>
                <a:cs typeface="Garamond"/>
                <a:sym typeface="Garamond"/>
              </a:rPr>
              <a:t>will</a:t>
            </a:r>
            <a:r>
              <a:rPr lang="es-ES" sz="2000" dirty="0">
                <a:solidFill>
                  <a:schemeClr val="tx1"/>
                </a:solidFill>
                <a:latin typeface="Garamond"/>
                <a:ea typeface="Garamond"/>
                <a:cs typeface="Garamond"/>
                <a:sym typeface="Garamond"/>
              </a:rPr>
              <a:t> be </a:t>
            </a:r>
            <a:r>
              <a:rPr lang="es-ES" sz="2000" dirty="0" err="1">
                <a:solidFill>
                  <a:schemeClr val="tx1"/>
                </a:solidFill>
                <a:latin typeface="Garamond"/>
                <a:ea typeface="Garamond"/>
                <a:cs typeface="Garamond"/>
                <a:sym typeface="Garamond"/>
              </a:rPr>
              <a:t>three</a:t>
            </a:r>
            <a:r>
              <a:rPr lang="es-ES" sz="2000" dirty="0">
                <a:solidFill>
                  <a:schemeClr val="tx1"/>
                </a:solidFill>
                <a:latin typeface="Garamond"/>
                <a:ea typeface="Garamond"/>
                <a:cs typeface="Garamond"/>
                <a:sym typeface="Garamond"/>
              </a:rPr>
              <a:t> </a:t>
            </a:r>
            <a:r>
              <a:rPr lang="es-ES" sz="2000" dirty="0" err="1">
                <a:solidFill>
                  <a:schemeClr val="tx1"/>
                </a:solidFill>
                <a:latin typeface="Garamond"/>
                <a:ea typeface="Garamond"/>
                <a:cs typeface="Garamond"/>
                <a:sym typeface="Garamond"/>
              </a:rPr>
              <a:t>periods</a:t>
            </a:r>
            <a:r>
              <a:rPr lang="es-ES" sz="2000" dirty="0">
                <a:solidFill>
                  <a:schemeClr val="tx1"/>
                </a:solidFill>
                <a:latin typeface="Garamond"/>
                <a:ea typeface="Garamond"/>
                <a:cs typeface="Garamond"/>
                <a:sym typeface="Garamond"/>
              </a:rPr>
              <a:t> in </a:t>
            </a:r>
            <a:r>
              <a:rPr lang="es-ES" sz="2000" dirty="0" err="1">
                <a:solidFill>
                  <a:schemeClr val="tx1"/>
                </a:solidFill>
                <a:latin typeface="Garamond"/>
                <a:ea typeface="Garamond"/>
                <a:cs typeface="Garamond"/>
                <a:sym typeface="Garamond"/>
              </a:rPr>
              <a:t>which</a:t>
            </a:r>
            <a:r>
              <a:rPr lang="es-ES" sz="2000" dirty="0">
                <a:solidFill>
                  <a:schemeClr val="tx1"/>
                </a:solidFill>
                <a:latin typeface="Garamond"/>
                <a:ea typeface="Garamond"/>
                <a:cs typeface="Garamond"/>
                <a:sym typeface="Garamond"/>
              </a:rPr>
              <a:t> </a:t>
            </a:r>
            <a:r>
              <a:rPr lang="es-ES" sz="2000" dirty="0" err="1">
                <a:solidFill>
                  <a:schemeClr val="tx1"/>
                </a:solidFill>
                <a:latin typeface="Garamond"/>
                <a:ea typeface="Garamond"/>
                <a:cs typeface="Garamond"/>
                <a:sym typeface="Garamond"/>
              </a:rPr>
              <a:t>you</a:t>
            </a:r>
            <a:r>
              <a:rPr lang="es-ES" sz="2000" dirty="0">
                <a:solidFill>
                  <a:schemeClr val="tx1"/>
                </a:solidFill>
                <a:latin typeface="Garamond"/>
                <a:ea typeface="Garamond"/>
                <a:cs typeface="Garamond"/>
                <a:sym typeface="Garamond"/>
              </a:rPr>
              <a:t> can </a:t>
            </a:r>
            <a:r>
              <a:rPr lang="es-ES" sz="2000" dirty="0" err="1">
                <a:solidFill>
                  <a:schemeClr val="tx1"/>
                </a:solidFill>
                <a:latin typeface="Garamond"/>
                <a:ea typeface="Garamond"/>
                <a:cs typeface="Garamond"/>
                <a:sym typeface="Garamond"/>
              </a:rPr>
              <a:t>win</a:t>
            </a:r>
            <a:r>
              <a:rPr lang="es-ES" sz="2000" dirty="0">
                <a:solidFill>
                  <a:schemeClr val="tx1"/>
                </a:solidFill>
                <a:latin typeface="Garamond"/>
                <a:ea typeface="Garamond"/>
                <a:cs typeface="Garamond"/>
                <a:sym typeface="Garamond"/>
              </a:rPr>
              <a:t> </a:t>
            </a:r>
            <a:r>
              <a:rPr lang="es-ES" sz="2000" dirty="0" err="1">
                <a:solidFill>
                  <a:schemeClr val="tx1"/>
                </a:solidFill>
                <a:latin typeface="Garamond"/>
                <a:ea typeface="Garamond"/>
                <a:cs typeface="Garamond"/>
                <a:sym typeface="Garamond"/>
              </a:rPr>
              <a:t>points</a:t>
            </a:r>
            <a:r>
              <a:rPr lang="es-ES" sz="2000" dirty="0">
                <a:solidFill>
                  <a:schemeClr val="tx1"/>
                </a:solidFill>
                <a:latin typeface="Garamond"/>
                <a:ea typeface="Garamond"/>
                <a:cs typeface="Garamond"/>
                <a:sym typeface="Garamond"/>
              </a:rPr>
              <a:t>.</a:t>
            </a:r>
          </a:p>
          <a:p>
            <a:pPr marL="342900" lvl="0" indent="-341313" algn="just" rtl="0">
              <a:lnSpc>
                <a:spcPct val="90000"/>
              </a:lnSpc>
              <a:spcBef>
                <a:spcPts val="700"/>
              </a:spcBef>
              <a:spcAft>
                <a:spcPts val="0"/>
              </a:spcAft>
              <a:buClr>
                <a:srgbClr val="00007D"/>
              </a:buClr>
              <a:buSzPts val="2100"/>
              <a:buFont typeface="Noto Sans Symbols"/>
              <a:buChar char="■"/>
            </a:pPr>
            <a:r>
              <a:rPr lang="es-ES" sz="2000" dirty="0">
                <a:solidFill>
                  <a:schemeClr val="tx1"/>
                </a:solidFill>
                <a:latin typeface="Garamond"/>
                <a:ea typeface="Garamond"/>
                <a:cs typeface="Garamond"/>
                <a:sym typeface="Garamond"/>
              </a:rPr>
              <a:t>In </a:t>
            </a:r>
            <a:r>
              <a:rPr lang="es-ES" sz="2000" dirty="0" err="1">
                <a:solidFill>
                  <a:schemeClr val="tx1"/>
                </a:solidFill>
                <a:latin typeface="Garamond"/>
                <a:ea typeface="Garamond"/>
                <a:cs typeface="Garamond"/>
                <a:sym typeface="Garamond"/>
              </a:rPr>
              <a:t>each</a:t>
            </a:r>
            <a:r>
              <a:rPr lang="es-ES" sz="2000" dirty="0">
                <a:solidFill>
                  <a:schemeClr val="tx1"/>
                </a:solidFill>
                <a:latin typeface="Garamond"/>
                <a:ea typeface="Garamond"/>
                <a:cs typeface="Garamond"/>
                <a:sym typeface="Garamond"/>
              </a:rPr>
              <a:t> </a:t>
            </a:r>
            <a:r>
              <a:rPr lang="es-ES" sz="2000" dirty="0" err="1">
                <a:solidFill>
                  <a:schemeClr val="tx1"/>
                </a:solidFill>
                <a:latin typeface="Garamond"/>
                <a:ea typeface="Garamond"/>
                <a:cs typeface="Garamond"/>
                <a:sym typeface="Garamond"/>
              </a:rPr>
              <a:t>period</a:t>
            </a:r>
            <a:r>
              <a:rPr lang="es-ES" sz="2000" dirty="0">
                <a:solidFill>
                  <a:schemeClr val="tx1"/>
                </a:solidFill>
                <a:latin typeface="Garamond"/>
                <a:ea typeface="Garamond"/>
                <a:cs typeface="Garamond"/>
                <a:sym typeface="Garamond"/>
              </a:rPr>
              <a:t> </a:t>
            </a:r>
            <a:r>
              <a:rPr lang="es-ES" sz="2000" dirty="0" err="1">
                <a:solidFill>
                  <a:schemeClr val="tx1"/>
                </a:solidFill>
                <a:latin typeface="Garamond"/>
                <a:ea typeface="Garamond"/>
                <a:cs typeface="Garamond"/>
                <a:sym typeface="Garamond"/>
              </a:rPr>
              <a:t>there</a:t>
            </a:r>
            <a:r>
              <a:rPr lang="es-ES" sz="2000" dirty="0">
                <a:solidFill>
                  <a:schemeClr val="tx1"/>
                </a:solidFill>
                <a:latin typeface="Garamond"/>
                <a:ea typeface="Garamond"/>
                <a:cs typeface="Garamond"/>
                <a:sym typeface="Garamond"/>
              </a:rPr>
              <a:t> </a:t>
            </a:r>
            <a:r>
              <a:rPr lang="es-ES" sz="2000" dirty="0" err="1">
                <a:solidFill>
                  <a:schemeClr val="tx1"/>
                </a:solidFill>
                <a:latin typeface="Garamond"/>
                <a:ea typeface="Garamond"/>
                <a:cs typeface="Garamond"/>
                <a:sym typeface="Garamond"/>
              </a:rPr>
              <a:t>will</a:t>
            </a:r>
            <a:r>
              <a:rPr lang="es-ES" sz="2000" dirty="0">
                <a:solidFill>
                  <a:schemeClr val="tx1"/>
                </a:solidFill>
                <a:latin typeface="Garamond"/>
                <a:ea typeface="Garamond"/>
                <a:cs typeface="Garamond"/>
                <a:sym typeface="Garamond"/>
              </a:rPr>
              <a:t> be a </a:t>
            </a:r>
            <a:r>
              <a:rPr lang="es-ES" sz="2000" dirty="0" err="1">
                <a:solidFill>
                  <a:schemeClr val="tx1"/>
                </a:solidFill>
                <a:latin typeface="Garamond"/>
                <a:ea typeface="Garamond"/>
                <a:cs typeface="Garamond"/>
                <a:sym typeface="Garamond"/>
              </a:rPr>
              <a:t>task</a:t>
            </a:r>
            <a:r>
              <a:rPr lang="es-ES" sz="2000" dirty="0">
                <a:solidFill>
                  <a:schemeClr val="tx1"/>
                </a:solidFill>
                <a:latin typeface="Garamond"/>
                <a:ea typeface="Garamond"/>
                <a:cs typeface="Garamond"/>
                <a:sym typeface="Garamond"/>
              </a:rPr>
              <a:t> </a:t>
            </a:r>
            <a:r>
              <a:rPr lang="es-ES" sz="2000" dirty="0" err="1">
                <a:solidFill>
                  <a:schemeClr val="tx1"/>
                </a:solidFill>
                <a:latin typeface="Garamond"/>
                <a:ea typeface="Garamond"/>
                <a:cs typeface="Garamond"/>
                <a:sym typeface="Garamond"/>
              </a:rPr>
              <a:t>regarding</a:t>
            </a:r>
            <a:r>
              <a:rPr lang="es-ES" sz="2000" dirty="0">
                <a:solidFill>
                  <a:schemeClr val="tx1"/>
                </a:solidFill>
                <a:latin typeface="Garamond"/>
                <a:ea typeface="Garamond"/>
                <a:cs typeface="Garamond"/>
                <a:sym typeface="Garamond"/>
              </a:rPr>
              <a:t> </a:t>
            </a:r>
            <a:r>
              <a:rPr lang="es-ES" sz="2000" dirty="0" err="1">
                <a:solidFill>
                  <a:schemeClr val="tx1"/>
                </a:solidFill>
                <a:latin typeface="Garamond"/>
                <a:ea typeface="Garamond"/>
                <a:cs typeface="Garamond"/>
                <a:sym typeface="Garamond"/>
              </a:rPr>
              <a:t>the</a:t>
            </a:r>
            <a:r>
              <a:rPr lang="es-ES" sz="2000" dirty="0">
                <a:solidFill>
                  <a:schemeClr val="tx1"/>
                </a:solidFill>
                <a:latin typeface="Garamond"/>
                <a:ea typeface="Garamond"/>
                <a:cs typeface="Garamond"/>
                <a:sym typeface="Garamond"/>
              </a:rPr>
              <a:t> </a:t>
            </a:r>
            <a:r>
              <a:rPr lang="es-ES" sz="2000" dirty="0" err="1">
                <a:solidFill>
                  <a:schemeClr val="tx1"/>
                </a:solidFill>
                <a:latin typeface="Garamond"/>
                <a:ea typeface="Garamond"/>
                <a:cs typeface="Garamond"/>
                <a:sym typeface="Garamond"/>
              </a:rPr>
              <a:t>production</a:t>
            </a:r>
            <a:r>
              <a:rPr lang="es-ES" sz="2000" dirty="0">
                <a:solidFill>
                  <a:schemeClr val="tx1"/>
                </a:solidFill>
                <a:latin typeface="Garamond"/>
                <a:ea typeface="Garamond"/>
                <a:cs typeface="Garamond"/>
                <a:sym typeface="Garamond"/>
              </a:rPr>
              <a:t> and </a:t>
            </a:r>
            <a:r>
              <a:rPr lang="es-ES" sz="2000" dirty="0" err="1">
                <a:solidFill>
                  <a:schemeClr val="tx1"/>
                </a:solidFill>
                <a:latin typeface="Garamond"/>
                <a:ea typeface="Garamond"/>
                <a:cs typeface="Garamond"/>
                <a:sym typeface="Garamond"/>
              </a:rPr>
              <a:t>another</a:t>
            </a:r>
            <a:r>
              <a:rPr lang="es-ES" sz="2000" dirty="0">
                <a:solidFill>
                  <a:schemeClr val="tx1"/>
                </a:solidFill>
                <a:latin typeface="Garamond"/>
                <a:ea typeface="Garamond"/>
                <a:cs typeface="Garamond"/>
                <a:sym typeface="Garamond"/>
              </a:rPr>
              <a:t> </a:t>
            </a:r>
            <a:r>
              <a:rPr lang="es-ES" sz="2000" dirty="0" err="1">
                <a:solidFill>
                  <a:schemeClr val="tx1"/>
                </a:solidFill>
                <a:latin typeface="Garamond"/>
                <a:ea typeface="Garamond"/>
                <a:cs typeface="Garamond"/>
                <a:sym typeface="Garamond"/>
              </a:rPr>
              <a:t>regarding</a:t>
            </a:r>
            <a:r>
              <a:rPr lang="es-ES" sz="2000" dirty="0">
                <a:solidFill>
                  <a:schemeClr val="tx1"/>
                </a:solidFill>
                <a:latin typeface="Garamond"/>
                <a:ea typeface="Garamond"/>
                <a:cs typeface="Garamond"/>
                <a:sym typeface="Garamond"/>
              </a:rPr>
              <a:t> </a:t>
            </a:r>
            <a:r>
              <a:rPr lang="es-ES" sz="2000" dirty="0" err="1">
                <a:solidFill>
                  <a:schemeClr val="tx1"/>
                </a:solidFill>
                <a:latin typeface="Garamond"/>
                <a:ea typeface="Garamond"/>
                <a:cs typeface="Garamond"/>
                <a:sym typeface="Garamond"/>
              </a:rPr>
              <a:t>negotiation</a:t>
            </a:r>
            <a:r>
              <a:rPr lang="es-ES" sz="2000" dirty="0">
                <a:solidFill>
                  <a:schemeClr val="tx1"/>
                </a:solidFill>
                <a:latin typeface="Garamond"/>
                <a:ea typeface="Garamond"/>
                <a:cs typeface="Garamond"/>
                <a:sym typeface="Garamond"/>
              </a:rPr>
              <a:t>.</a:t>
            </a:r>
          </a:p>
          <a:p>
            <a:pPr marL="342900" lvl="0" indent="-341313" algn="just" rtl="0">
              <a:lnSpc>
                <a:spcPct val="90000"/>
              </a:lnSpc>
              <a:spcBef>
                <a:spcPts val="700"/>
              </a:spcBef>
              <a:spcAft>
                <a:spcPts val="0"/>
              </a:spcAft>
              <a:buClr>
                <a:srgbClr val="00007D"/>
              </a:buClr>
              <a:buSzPts val="2100"/>
              <a:buFont typeface="Noto Sans Symbols"/>
              <a:buChar char="■"/>
            </a:pPr>
            <a:r>
              <a:rPr lang="en-US" sz="2000" dirty="0">
                <a:solidFill>
                  <a:schemeClr val="tx1"/>
                </a:solidFill>
                <a:latin typeface="Garamond"/>
                <a:sym typeface="Garamond"/>
              </a:rPr>
              <a:t>Once you have finished all periods, you will be prompted to fill out a short survey. Subsequently, you will receive an overview of your cumulative earnings across all rounds. Your earned points will be exchanged for actual money (50 points = 1€). In addition to your point-based earnings, you will also receive a participation flat fee of 1.5€. Your t</a:t>
            </a:r>
            <a:r>
              <a:rPr lang="en-US" sz="2000" dirty="0">
                <a:solidFill>
                  <a:schemeClr val="tx1"/>
                </a:solidFill>
                <a:latin typeface="Garamond"/>
                <a:ea typeface="Garamond"/>
                <a:cs typeface="Garamond"/>
                <a:sym typeface="Garamond"/>
              </a:rPr>
              <a:t>otal earnings will be delivered then to you via the Lydia app.</a:t>
            </a:r>
          </a:p>
          <a:p>
            <a:pPr marL="342900" lvl="0" indent="-341313" algn="just" rtl="0">
              <a:lnSpc>
                <a:spcPct val="90000"/>
              </a:lnSpc>
              <a:spcBef>
                <a:spcPts val="700"/>
              </a:spcBef>
              <a:spcAft>
                <a:spcPts val="0"/>
              </a:spcAft>
              <a:buClr>
                <a:srgbClr val="00007D"/>
              </a:buClr>
              <a:buSzPts val="2100"/>
              <a:buFont typeface="Noto Sans Symbols"/>
              <a:buChar char="■"/>
            </a:pPr>
            <a:r>
              <a:rPr lang="en-US" sz="2000" dirty="0">
                <a:solidFill>
                  <a:schemeClr val="tx1"/>
                </a:solidFill>
                <a:latin typeface="Garamond"/>
                <a:ea typeface="Garamond"/>
                <a:cs typeface="Garamond"/>
                <a:sym typeface="Garamond"/>
              </a:rPr>
              <a:t> Before beginning, a brief quiz will be administered to assess your comprehension of the tasks</a:t>
            </a:r>
          </a:p>
          <a:p>
            <a:pPr marL="342900" lvl="0" indent="-341313" algn="just" rtl="0">
              <a:lnSpc>
                <a:spcPct val="90000"/>
              </a:lnSpc>
              <a:spcBef>
                <a:spcPts val="700"/>
              </a:spcBef>
              <a:spcAft>
                <a:spcPts val="0"/>
              </a:spcAft>
              <a:buClr>
                <a:srgbClr val="00007D"/>
              </a:buClr>
              <a:buSzPts val="2100"/>
              <a:buFont typeface="Noto Sans Symbols"/>
              <a:buChar char="■"/>
            </a:pPr>
            <a:r>
              <a:rPr lang="en-US" sz="2000" dirty="0">
                <a:solidFill>
                  <a:schemeClr val="tx1"/>
                </a:solidFill>
                <a:latin typeface="Garamond"/>
                <a:ea typeface="Garamond"/>
                <a:cs typeface="Garamond"/>
                <a:sym typeface="Garamond"/>
              </a:rPr>
              <a:t>Click “Next” if you have understood the instructions.</a:t>
            </a:r>
          </a:p>
          <a:p>
            <a:pPr marL="342900" lvl="0" indent="-341313" algn="just" rtl="0">
              <a:lnSpc>
                <a:spcPct val="90000"/>
              </a:lnSpc>
              <a:spcBef>
                <a:spcPts val="700"/>
              </a:spcBef>
              <a:spcAft>
                <a:spcPts val="0"/>
              </a:spcAft>
              <a:buClr>
                <a:srgbClr val="00007D"/>
              </a:buClr>
              <a:buSzPts val="2100"/>
              <a:buFont typeface="Noto Sans Symbols"/>
              <a:buChar char="■"/>
            </a:pPr>
            <a:endParaRPr lang="en-US" sz="2000" dirty="0">
              <a:solidFill>
                <a:schemeClr val="tx1"/>
              </a:solidFill>
              <a:latin typeface="Garamond"/>
              <a:ea typeface="Garamond"/>
              <a:cs typeface="Garamond"/>
              <a:sym typeface="Garamond"/>
            </a:endParaRPr>
          </a:p>
          <a:p>
            <a:pPr marL="342900" lvl="0" indent="-341313" algn="just" rtl="0">
              <a:lnSpc>
                <a:spcPct val="90000"/>
              </a:lnSpc>
              <a:spcBef>
                <a:spcPts val="700"/>
              </a:spcBef>
              <a:spcAft>
                <a:spcPts val="0"/>
              </a:spcAft>
              <a:buClr>
                <a:srgbClr val="00007D"/>
              </a:buClr>
              <a:buSzPts val="2100"/>
              <a:buFont typeface="Noto Sans Symbols"/>
              <a:buChar char="■"/>
            </a:pPr>
            <a:endParaRPr lang="en-US" sz="2000" dirty="0">
              <a:latin typeface="Garamond"/>
              <a:ea typeface="Garamond"/>
              <a:cs typeface="Garamond"/>
              <a:sym typeface="Garamon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7"/>
          <p:cNvSpPr txBox="1">
            <a:spLocks noGrp="1"/>
          </p:cNvSpPr>
          <p:nvPr>
            <p:ph type="title"/>
          </p:nvPr>
        </p:nvSpPr>
        <p:spPr>
          <a:xfrm>
            <a:off x="457993" y="340740"/>
            <a:ext cx="8228013" cy="488950"/>
          </a:xfrm>
          <a:prstGeom prst="rect">
            <a:avLst/>
          </a:prstGeom>
          <a:noFill/>
          <a:ln>
            <a:noFill/>
          </a:ln>
        </p:spPr>
        <p:txBody>
          <a:bodyPr spcFirstLastPara="1" wrap="square" lIns="90000" tIns="46800" rIns="90000" bIns="46800" anchor="ctr" anchorCtr="0">
            <a:noAutofit/>
          </a:bodyPr>
          <a:lstStyle/>
          <a:p>
            <a:pPr marL="0" lvl="0" indent="0" algn="ctr" rtl="0">
              <a:spcBef>
                <a:spcPts val="0"/>
              </a:spcBef>
              <a:spcAft>
                <a:spcPts val="0"/>
              </a:spcAft>
              <a:buNone/>
            </a:pPr>
            <a:r>
              <a:rPr lang="es-ES" sz="3200" b="1" dirty="0">
                <a:solidFill>
                  <a:srgbClr val="00007D"/>
                </a:solidFill>
                <a:latin typeface="Garamond"/>
                <a:ea typeface="Garamond"/>
                <a:cs typeface="Garamond"/>
                <a:sym typeface="Garamond"/>
              </a:rPr>
              <a:t>Trial </a:t>
            </a:r>
            <a:r>
              <a:rPr lang="es-ES" sz="3200" b="1" dirty="0" err="1">
                <a:solidFill>
                  <a:srgbClr val="00007D"/>
                </a:solidFill>
                <a:latin typeface="Garamond"/>
                <a:ea typeface="Garamond"/>
                <a:cs typeface="Garamond"/>
                <a:sym typeface="Garamond"/>
              </a:rPr>
              <a:t>Period</a:t>
            </a:r>
            <a:r>
              <a:rPr lang="es-ES" sz="3200" b="1" dirty="0">
                <a:solidFill>
                  <a:srgbClr val="00007D"/>
                </a:solidFill>
                <a:latin typeface="Garamond"/>
                <a:ea typeface="Garamond"/>
                <a:cs typeface="Garamond"/>
                <a:sym typeface="Garamond"/>
              </a:rPr>
              <a:t> (1/4) </a:t>
            </a:r>
            <a:r>
              <a:rPr lang="es-ES" dirty="0" err="1"/>
              <a:t>Negotiation</a:t>
            </a:r>
            <a:r>
              <a:rPr lang="es-ES" dirty="0">
                <a:latin typeface="Garamond"/>
                <a:ea typeface="Garamond"/>
                <a:cs typeface="Garamond"/>
                <a:sym typeface="Garamond"/>
              </a:rPr>
              <a:t> </a:t>
            </a:r>
            <a:r>
              <a:rPr lang="es-ES" dirty="0" err="1">
                <a:latin typeface="Garamond"/>
                <a:ea typeface="Garamond"/>
                <a:cs typeface="Garamond"/>
                <a:sym typeface="Garamond"/>
              </a:rPr>
              <a:t>task</a:t>
            </a:r>
            <a:r>
              <a:rPr lang="es-ES" dirty="0">
                <a:latin typeface="Garamond"/>
                <a:ea typeface="Garamond"/>
                <a:cs typeface="Garamond"/>
                <a:sym typeface="Garamond"/>
              </a:rPr>
              <a:t>: </a:t>
            </a:r>
            <a:r>
              <a:rPr lang="es-ES" dirty="0" err="1">
                <a:latin typeface="Garamond"/>
                <a:ea typeface="Garamond"/>
                <a:cs typeface="Garamond"/>
                <a:sym typeface="Garamond"/>
              </a:rPr>
              <a:t>summary</a:t>
            </a:r>
            <a:endParaRPr dirty="0">
              <a:latin typeface="Garamond"/>
              <a:ea typeface="Garamond"/>
              <a:cs typeface="Garamond"/>
              <a:sym typeface="Garamond"/>
            </a:endParaRPr>
          </a:p>
        </p:txBody>
      </p:sp>
      <p:sp>
        <p:nvSpPr>
          <p:cNvPr id="139" name="Google Shape;139;p7"/>
          <p:cNvSpPr txBox="1"/>
          <p:nvPr/>
        </p:nvSpPr>
        <p:spPr>
          <a:xfrm>
            <a:off x="240682" y="-2628"/>
            <a:ext cx="8680744" cy="488950"/>
          </a:xfrm>
          <a:prstGeom prst="rect">
            <a:avLst/>
          </a:prstGeom>
          <a:noFill/>
          <a:ln>
            <a:noFill/>
          </a:ln>
        </p:spPr>
        <p:txBody>
          <a:bodyPr spcFirstLastPara="1" wrap="square" lIns="90000" tIns="46800" rIns="90000" bIns="46800" anchor="ctr" anchorCtr="0">
            <a:noAutofit/>
          </a:bodyPr>
          <a:lstStyle/>
          <a:p>
            <a:pPr marL="0" marR="0" lvl="0" indent="0" algn="ctr" rtl="0">
              <a:spcBef>
                <a:spcPts val="0"/>
              </a:spcBef>
              <a:spcAft>
                <a:spcPts val="0"/>
              </a:spcAft>
              <a:buNone/>
            </a:pPr>
            <a:r>
              <a:rPr lang="es-ES" sz="3200" b="1" i="0" u="none" strike="sngStrike" cap="none">
                <a:solidFill>
                  <a:srgbClr val="FF0000"/>
                </a:solidFill>
                <a:latin typeface="Garamond"/>
                <a:ea typeface="Garamond"/>
                <a:cs typeface="Garamond"/>
                <a:sym typeface="Garamond"/>
              </a:rPr>
              <a:t>Instructions:</a:t>
            </a:r>
            <a:endParaRPr/>
          </a:p>
        </p:txBody>
      </p:sp>
      <p:sp>
        <p:nvSpPr>
          <p:cNvPr id="12" name="Google Shape;496;p10">
            <a:extLst>
              <a:ext uri="{FF2B5EF4-FFF2-40B4-BE49-F238E27FC236}">
                <a16:creationId xmlns:a16="http://schemas.microsoft.com/office/drawing/2014/main" id="{39266A43-BB58-C0D3-717E-004BAAF9755E}"/>
              </a:ext>
            </a:extLst>
          </p:cNvPr>
          <p:cNvSpPr/>
          <p:nvPr/>
        </p:nvSpPr>
        <p:spPr>
          <a:xfrm>
            <a:off x="4470456" y="2548965"/>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dirty="0">
                <a:solidFill>
                  <a:schemeClr val="tx1"/>
                </a:solidFill>
                <a:latin typeface="Arial"/>
                <a:ea typeface="Arial"/>
                <a:cs typeface="Arial"/>
                <a:sym typeface="Arial"/>
              </a:rPr>
              <a:t>1.00</a:t>
            </a:r>
            <a:endParaRPr dirty="0">
              <a:solidFill>
                <a:schemeClr val="tx1"/>
              </a:solidFill>
            </a:endParaRPr>
          </a:p>
        </p:txBody>
      </p:sp>
      <p:sp>
        <p:nvSpPr>
          <p:cNvPr id="13" name="Google Shape;497;p10">
            <a:extLst>
              <a:ext uri="{FF2B5EF4-FFF2-40B4-BE49-F238E27FC236}">
                <a16:creationId xmlns:a16="http://schemas.microsoft.com/office/drawing/2014/main" id="{B3257D83-0453-F38E-E22F-BB70D5A719DF}"/>
              </a:ext>
            </a:extLst>
          </p:cNvPr>
          <p:cNvSpPr/>
          <p:nvPr/>
        </p:nvSpPr>
        <p:spPr>
          <a:xfrm>
            <a:off x="4990813" y="2547136"/>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tx1"/>
                </a:solidFill>
                <a:latin typeface="Arial"/>
                <a:ea typeface="Arial"/>
                <a:cs typeface="Arial"/>
                <a:sym typeface="Arial"/>
              </a:rPr>
              <a:t>1.00</a:t>
            </a:r>
            <a:endParaRPr>
              <a:solidFill>
                <a:schemeClr val="tx1"/>
              </a:solidFill>
            </a:endParaRPr>
          </a:p>
        </p:txBody>
      </p:sp>
      <p:sp>
        <p:nvSpPr>
          <p:cNvPr id="14" name="Google Shape;498;p10">
            <a:extLst>
              <a:ext uri="{FF2B5EF4-FFF2-40B4-BE49-F238E27FC236}">
                <a16:creationId xmlns:a16="http://schemas.microsoft.com/office/drawing/2014/main" id="{4870475B-6CDE-DDCB-6E3B-FE62E73377BB}"/>
              </a:ext>
            </a:extLst>
          </p:cNvPr>
          <p:cNvSpPr/>
          <p:nvPr/>
        </p:nvSpPr>
        <p:spPr>
          <a:xfrm>
            <a:off x="5456047" y="2537502"/>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tx1"/>
                </a:solidFill>
                <a:latin typeface="Arial"/>
                <a:ea typeface="Arial"/>
                <a:cs typeface="Arial"/>
                <a:sym typeface="Arial"/>
              </a:rPr>
              <a:t>1.00</a:t>
            </a:r>
            <a:endParaRPr>
              <a:solidFill>
                <a:schemeClr val="tx1"/>
              </a:solidFill>
            </a:endParaRPr>
          </a:p>
        </p:txBody>
      </p:sp>
      <p:sp>
        <p:nvSpPr>
          <p:cNvPr id="15" name="Google Shape;499;p10">
            <a:extLst>
              <a:ext uri="{FF2B5EF4-FFF2-40B4-BE49-F238E27FC236}">
                <a16:creationId xmlns:a16="http://schemas.microsoft.com/office/drawing/2014/main" id="{1BE0B59E-730C-FEE1-45C5-B3296C4630A6}"/>
              </a:ext>
            </a:extLst>
          </p:cNvPr>
          <p:cNvSpPr/>
          <p:nvPr/>
        </p:nvSpPr>
        <p:spPr>
          <a:xfrm>
            <a:off x="5921281" y="2537501"/>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tx1"/>
                </a:solidFill>
                <a:latin typeface="Arial"/>
                <a:ea typeface="Arial"/>
                <a:cs typeface="Arial"/>
                <a:sym typeface="Arial"/>
              </a:rPr>
              <a:t>1.00</a:t>
            </a:r>
            <a:endParaRPr>
              <a:solidFill>
                <a:schemeClr val="tx1"/>
              </a:solidFill>
            </a:endParaRPr>
          </a:p>
        </p:txBody>
      </p:sp>
      <p:sp>
        <p:nvSpPr>
          <p:cNvPr id="16" name="Google Shape;511;p10">
            <a:extLst>
              <a:ext uri="{FF2B5EF4-FFF2-40B4-BE49-F238E27FC236}">
                <a16:creationId xmlns:a16="http://schemas.microsoft.com/office/drawing/2014/main" id="{B4B7E361-D326-1113-F12A-DE458D62A3D3}"/>
              </a:ext>
            </a:extLst>
          </p:cNvPr>
          <p:cNvSpPr txBox="1"/>
          <p:nvPr/>
        </p:nvSpPr>
        <p:spPr>
          <a:xfrm>
            <a:off x="4800941" y="1129324"/>
            <a:ext cx="161172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err="1">
                <a:solidFill>
                  <a:schemeClr val="tx1"/>
                </a:solidFill>
                <a:latin typeface="Arial"/>
                <a:ea typeface="Arial"/>
                <a:cs typeface="Arial"/>
                <a:sym typeface="Arial"/>
              </a:rPr>
              <a:t>Period</a:t>
            </a:r>
            <a:r>
              <a:rPr lang="es-ES" sz="1800" dirty="0">
                <a:solidFill>
                  <a:schemeClr val="tx1"/>
                </a:solidFill>
                <a:latin typeface="Arial"/>
                <a:ea typeface="Arial"/>
                <a:cs typeface="Arial"/>
                <a:sym typeface="Arial"/>
              </a:rPr>
              <a:t> 1 of 4</a:t>
            </a:r>
            <a:endParaRPr dirty="0">
              <a:solidFill>
                <a:schemeClr val="tx1"/>
              </a:solidFill>
            </a:endParaRPr>
          </a:p>
        </p:txBody>
      </p:sp>
      <p:sp>
        <p:nvSpPr>
          <p:cNvPr id="17" name="Google Shape;521;p10">
            <a:extLst>
              <a:ext uri="{FF2B5EF4-FFF2-40B4-BE49-F238E27FC236}">
                <a16:creationId xmlns:a16="http://schemas.microsoft.com/office/drawing/2014/main" id="{2A85288D-5E22-20AA-43DA-5F5BC7A564A6}"/>
              </a:ext>
            </a:extLst>
          </p:cNvPr>
          <p:cNvSpPr txBox="1"/>
          <p:nvPr/>
        </p:nvSpPr>
        <p:spPr>
          <a:xfrm>
            <a:off x="4304255" y="2190742"/>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a:solidFill>
                  <a:schemeClr val="tx1"/>
                </a:solidFill>
                <a:latin typeface="Arial"/>
                <a:ea typeface="Arial"/>
                <a:cs typeface="Arial"/>
                <a:sym typeface="Arial"/>
              </a:rPr>
              <a:t>Round 1</a:t>
            </a:r>
            <a:endParaRPr>
              <a:solidFill>
                <a:schemeClr val="tx1"/>
              </a:solidFill>
            </a:endParaRPr>
          </a:p>
        </p:txBody>
      </p:sp>
      <p:sp>
        <p:nvSpPr>
          <p:cNvPr id="18" name="Google Shape;522;p10">
            <a:extLst>
              <a:ext uri="{FF2B5EF4-FFF2-40B4-BE49-F238E27FC236}">
                <a16:creationId xmlns:a16="http://schemas.microsoft.com/office/drawing/2014/main" id="{0319F8A0-A5F4-667D-2141-E3B3EC35C694}"/>
              </a:ext>
            </a:extLst>
          </p:cNvPr>
          <p:cNvSpPr txBox="1"/>
          <p:nvPr/>
        </p:nvSpPr>
        <p:spPr>
          <a:xfrm>
            <a:off x="4785608" y="2182187"/>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a:solidFill>
                  <a:schemeClr val="tx1"/>
                </a:solidFill>
                <a:latin typeface="Arial"/>
                <a:ea typeface="Arial"/>
                <a:cs typeface="Arial"/>
                <a:sym typeface="Arial"/>
              </a:rPr>
              <a:t>Round 2</a:t>
            </a:r>
            <a:endParaRPr>
              <a:solidFill>
                <a:schemeClr val="tx1"/>
              </a:solidFill>
            </a:endParaRPr>
          </a:p>
        </p:txBody>
      </p:sp>
      <p:sp>
        <p:nvSpPr>
          <p:cNvPr id="19" name="Google Shape;523;p10">
            <a:extLst>
              <a:ext uri="{FF2B5EF4-FFF2-40B4-BE49-F238E27FC236}">
                <a16:creationId xmlns:a16="http://schemas.microsoft.com/office/drawing/2014/main" id="{A716D8C8-A16C-2468-C3AF-D652A1362002}"/>
              </a:ext>
            </a:extLst>
          </p:cNvPr>
          <p:cNvSpPr txBox="1"/>
          <p:nvPr/>
        </p:nvSpPr>
        <p:spPr>
          <a:xfrm>
            <a:off x="5303261" y="2189008"/>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dirty="0">
                <a:solidFill>
                  <a:schemeClr val="tx1"/>
                </a:solidFill>
                <a:latin typeface="Arial"/>
                <a:ea typeface="Arial"/>
                <a:cs typeface="Arial"/>
                <a:sym typeface="Arial"/>
              </a:rPr>
              <a:t>Round 3</a:t>
            </a:r>
            <a:endParaRPr dirty="0">
              <a:solidFill>
                <a:schemeClr val="tx1"/>
              </a:solidFill>
            </a:endParaRPr>
          </a:p>
        </p:txBody>
      </p:sp>
      <p:sp>
        <p:nvSpPr>
          <p:cNvPr id="20" name="Google Shape;524;p10">
            <a:extLst>
              <a:ext uri="{FF2B5EF4-FFF2-40B4-BE49-F238E27FC236}">
                <a16:creationId xmlns:a16="http://schemas.microsoft.com/office/drawing/2014/main" id="{064476FE-E126-D9D9-E6E1-B54B55B663AA}"/>
              </a:ext>
            </a:extLst>
          </p:cNvPr>
          <p:cNvSpPr txBox="1"/>
          <p:nvPr/>
        </p:nvSpPr>
        <p:spPr>
          <a:xfrm>
            <a:off x="5766330" y="2201776"/>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dirty="0">
                <a:solidFill>
                  <a:schemeClr val="tx1"/>
                </a:solidFill>
                <a:latin typeface="Arial"/>
                <a:ea typeface="Arial"/>
                <a:cs typeface="Arial"/>
                <a:sym typeface="Arial"/>
              </a:rPr>
              <a:t>Round 4</a:t>
            </a:r>
            <a:endParaRPr dirty="0">
              <a:solidFill>
                <a:schemeClr val="tx1"/>
              </a:solidFill>
            </a:endParaRPr>
          </a:p>
        </p:txBody>
      </p:sp>
      <p:sp>
        <p:nvSpPr>
          <p:cNvPr id="21" name="Google Shape;525;p10">
            <a:extLst>
              <a:ext uri="{FF2B5EF4-FFF2-40B4-BE49-F238E27FC236}">
                <a16:creationId xmlns:a16="http://schemas.microsoft.com/office/drawing/2014/main" id="{81A6AA91-FBAC-759C-4188-C2A961AAD267}"/>
              </a:ext>
            </a:extLst>
          </p:cNvPr>
          <p:cNvSpPr txBox="1"/>
          <p:nvPr/>
        </p:nvSpPr>
        <p:spPr>
          <a:xfrm>
            <a:off x="2234655" y="2542346"/>
            <a:ext cx="2153139" cy="215403"/>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dirty="0" err="1">
                <a:solidFill>
                  <a:schemeClr val="tx1"/>
                </a:solidFill>
                <a:latin typeface="Arial"/>
                <a:ea typeface="Arial"/>
                <a:cs typeface="Arial"/>
                <a:sym typeface="Arial"/>
              </a:rPr>
              <a:t>Your</a:t>
            </a:r>
            <a:r>
              <a:rPr lang="es-ES" sz="800" dirty="0">
                <a:solidFill>
                  <a:schemeClr val="tx1"/>
                </a:solidFill>
                <a:latin typeface="Arial"/>
                <a:ea typeface="Arial"/>
                <a:cs typeface="Arial"/>
                <a:sym typeface="Arial"/>
              </a:rPr>
              <a:t> final </a:t>
            </a:r>
            <a:r>
              <a:rPr lang="es-ES" sz="800" dirty="0" err="1">
                <a:solidFill>
                  <a:schemeClr val="tx1"/>
                </a:solidFill>
              </a:rPr>
              <a:t>price</a:t>
            </a:r>
            <a:r>
              <a:rPr lang="es-ES" sz="800" dirty="0">
                <a:solidFill>
                  <a:schemeClr val="tx1"/>
                </a:solidFill>
                <a:latin typeface="Arial"/>
                <a:ea typeface="Arial"/>
                <a:cs typeface="Arial"/>
                <a:sym typeface="Arial"/>
              </a:rPr>
              <a:t> (</a:t>
            </a:r>
            <a:r>
              <a:rPr lang="es-ES" sz="800" dirty="0" err="1">
                <a:solidFill>
                  <a:schemeClr val="tx1"/>
                </a:solidFill>
                <a:latin typeface="Arial"/>
                <a:ea typeface="Arial"/>
                <a:cs typeface="Arial"/>
                <a:sym typeface="Arial"/>
              </a:rPr>
              <a:t>ECUs</a:t>
            </a:r>
            <a:r>
              <a:rPr lang="es-ES" sz="800" dirty="0">
                <a:solidFill>
                  <a:schemeClr val="tx1"/>
                </a:solidFill>
                <a:latin typeface="Arial"/>
                <a:ea typeface="Arial"/>
                <a:cs typeface="Arial"/>
                <a:sym typeface="Arial"/>
              </a:rPr>
              <a:t>)</a:t>
            </a:r>
            <a:endParaRPr dirty="0">
              <a:solidFill>
                <a:schemeClr val="tx1"/>
              </a:solidFill>
            </a:endParaRPr>
          </a:p>
        </p:txBody>
      </p:sp>
      <p:sp>
        <p:nvSpPr>
          <p:cNvPr id="23" name="Google Shape;511;p10">
            <a:extLst>
              <a:ext uri="{FF2B5EF4-FFF2-40B4-BE49-F238E27FC236}">
                <a16:creationId xmlns:a16="http://schemas.microsoft.com/office/drawing/2014/main" id="{DB844881-2DA9-EA73-134E-86B02BDAFFB8}"/>
              </a:ext>
            </a:extLst>
          </p:cNvPr>
          <p:cNvSpPr txBox="1"/>
          <p:nvPr/>
        </p:nvSpPr>
        <p:spPr>
          <a:xfrm>
            <a:off x="2220966" y="1074314"/>
            <a:ext cx="12362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err="1">
                <a:solidFill>
                  <a:schemeClr val="tx1"/>
                </a:solidFill>
                <a:latin typeface="Arial"/>
                <a:ea typeface="Arial"/>
                <a:cs typeface="Arial"/>
                <a:sym typeface="Arial"/>
              </a:rPr>
              <a:t>Summary</a:t>
            </a:r>
            <a:r>
              <a:rPr lang="es-ES" sz="1800" dirty="0">
                <a:solidFill>
                  <a:schemeClr val="tx1"/>
                </a:solidFill>
                <a:latin typeface="Arial"/>
                <a:ea typeface="Arial"/>
                <a:cs typeface="Arial"/>
                <a:sym typeface="Arial"/>
              </a:rPr>
              <a:t>:</a:t>
            </a:r>
            <a:endParaRPr dirty="0">
              <a:solidFill>
                <a:schemeClr val="tx1"/>
              </a:solidFill>
            </a:endParaRPr>
          </a:p>
        </p:txBody>
      </p:sp>
      <p:sp>
        <p:nvSpPr>
          <p:cNvPr id="29" name="Google Shape;525;p10">
            <a:extLst>
              <a:ext uri="{FF2B5EF4-FFF2-40B4-BE49-F238E27FC236}">
                <a16:creationId xmlns:a16="http://schemas.microsoft.com/office/drawing/2014/main" id="{89108465-7B86-3CDD-6584-10D1AEC7660D}"/>
              </a:ext>
            </a:extLst>
          </p:cNvPr>
          <p:cNvSpPr txBox="1"/>
          <p:nvPr/>
        </p:nvSpPr>
        <p:spPr>
          <a:xfrm>
            <a:off x="2031076" y="3417746"/>
            <a:ext cx="2550947" cy="215403"/>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dirty="0">
                <a:solidFill>
                  <a:schemeClr val="tx1"/>
                </a:solidFill>
                <a:latin typeface="Arial"/>
                <a:ea typeface="Arial"/>
                <a:cs typeface="Arial"/>
                <a:sym typeface="Arial"/>
              </a:rPr>
              <a:t>Total </a:t>
            </a:r>
            <a:r>
              <a:rPr lang="es-ES" sz="800" dirty="0" err="1">
                <a:solidFill>
                  <a:schemeClr val="tx1"/>
                </a:solidFill>
                <a:latin typeface="Arial"/>
                <a:ea typeface="Arial"/>
                <a:cs typeface="Arial"/>
                <a:sym typeface="Arial"/>
              </a:rPr>
              <a:t>group</a:t>
            </a:r>
            <a:r>
              <a:rPr lang="es-ES" sz="800" dirty="0">
                <a:solidFill>
                  <a:schemeClr val="tx1"/>
                </a:solidFill>
                <a:latin typeface="Arial"/>
                <a:ea typeface="Arial"/>
                <a:cs typeface="Arial"/>
                <a:sym typeface="Arial"/>
              </a:rPr>
              <a:t> Project </a:t>
            </a:r>
            <a:r>
              <a:rPr lang="es-ES" sz="800" dirty="0" err="1">
                <a:solidFill>
                  <a:schemeClr val="tx1"/>
                </a:solidFill>
                <a:latin typeface="Arial"/>
                <a:ea typeface="Arial"/>
                <a:cs typeface="Arial"/>
                <a:sym typeface="Arial"/>
              </a:rPr>
              <a:t>contribution</a:t>
            </a:r>
            <a:r>
              <a:rPr lang="es-ES" sz="800" dirty="0">
                <a:solidFill>
                  <a:schemeClr val="tx1"/>
                </a:solidFill>
                <a:latin typeface="Arial"/>
                <a:ea typeface="Arial"/>
                <a:cs typeface="Arial"/>
                <a:sym typeface="Arial"/>
              </a:rPr>
              <a:t> (</a:t>
            </a:r>
            <a:r>
              <a:rPr lang="es-ES" sz="800" dirty="0" err="1">
                <a:solidFill>
                  <a:schemeClr val="tx1"/>
                </a:solidFill>
                <a:latin typeface="Arial"/>
                <a:ea typeface="Arial"/>
                <a:cs typeface="Arial"/>
                <a:sym typeface="Arial"/>
              </a:rPr>
              <a:t>points</a:t>
            </a:r>
            <a:r>
              <a:rPr lang="es-ES" sz="800" dirty="0">
                <a:solidFill>
                  <a:schemeClr val="tx1"/>
                </a:solidFill>
                <a:latin typeface="Arial"/>
                <a:ea typeface="Arial"/>
                <a:cs typeface="Arial"/>
                <a:sym typeface="Arial"/>
              </a:rPr>
              <a:t>)</a:t>
            </a:r>
            <a:endParaRPr dirty="0">
              <a:solidFill>
                <a:schemeClr val="tx1"/>
              </a:solidFill>
            </a:endParaRPr>
          </a:p>
        </p:txBody>
      </p:sp>
      <p:sp>
        <p:nvSpPr>
          <p:cNvPr id="30" name="Google Shape;398;p9">
            <a:extLst>
              <a:ext uri="{FF2B5EF4-FFF2-40B4-BE49-F238E27FC236}">
                <a16:creationId xmlns:a16="http://schemas.microsoft.com/office/drawing/2014/main" id="{E87494BF-EFC8-C31B-C9A6-1055EBB86258}"/>
              </a:ext>
            </a:extLst>
          </p:cNvPr>
          <p:cNvSpPr/>
          <p:nvPr/>
        </p:nvSpPr>
        <p:spPr>
          <a:xfrm>
            <a:off x="4470456" y="3465919"/>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31" name="Google Shape;525;p10">
            <a:extLst>
              <a:ext uri="{FF2B5EF4-FFF2-40B4-BE49-F238E27FC236}">
                <a16:creationId xmlns:a16="http://schemas.microsoft.com/office/drawing/2014/main" id="{5357D02E-F92C-5778-CB95-1AC3339AD28A}"/>
              </a:ext>
            </a:extLst>
          </p:cNvPr>
          <p:cNvSpPr txBox="1"/>
          <p:nvPr/>
        </p:nvSpPr>
        <p:spPr>
          <a:xfrm>
            <a:off x="2031075" y="3664403"/>
            <a:ext cx="2550947" cy="338514"/>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dirty="0">
                <a:solidFill>
                  <a:schemeClr val="tx1"/>
                </a:solidFill>
                <a:latin typeface="Arial"/>
                <a:ea typeface="Arial"/>
                <a:cs typeface="Arial"/>
                <a:sym typeface="Arial"/>
              </a:rPr>
              <a:t>Total </a:t>
            </a:r>
            <a:r>
              <a:rPr lang="es-ES" sz="800" dirty="0" err="1">
                <a:solidFill>
                  <a:schemeClr val="tx1"/>
                </a:solidFill>
                <a:latin typeface="Arial"/>
                <a:ea typeface="Arial"/>
                <a:cs typeface="Arial"/>
                <a:sym typeface="Arial"/>
              </a:rPr>
              <a:t>group</a:t>
            </a:r>
            <a:r>
              <a:rPr lang="es-ES" sz="800" dirty="0">
                <a:solidFill>
                  <a:schemeClr val="tx1"/>
                </a:solidFill>
                <a:latin typeface="Arial"/>
                <a:ea typeface="Arial"/>
                <a:cs typeface="Arial"/>
                <a:sym typeface="Arial"/>
              </a:rPr>
              <a:t> Project </a:t>
            </a:r>
            <a:r>
              <a:rPr lang="es-ES" sz="800" dirty="0" err="1">
                <a:solidFill>
                  <a:schemeClr val="tx1"/>
                </a:solidFill>
                <a:latin typeface="Arial"/>
                <a:ea typeface="Arial"/>
                <a:cs typeface="Arial"/>
                <a:sym typeface="Arial"/>
              </a:rPr>
              <a:t>contribution</a:t>
            </a:r>
            <a:r>
              <a:rPr lang="es-ES" sz="800" dirty="0">
                <a:solidFill>
                  <a:schemeClr val="tx1"/>
                </a:solidFill>
                <a:latin typeface="Arial"/>
                <a:ea typeface="Arial"/>
                <a:cs typeface="Arial"/>
                <a:sym typeface="Arial"/>
              </a:rPr>
              <a:t> </a:t>
            </a:r>
            <a:r>
              <a:rPr lang="es-ES" sz="800" dirty="0" err="1">
                <a:solidFill>
                  <a:schemeClr val="tx1"/>
                </a:solidFill>
                <a:latin typeface="Arial"/>
                <a:ea typeface="Arial"/>
                <a:cs typeface="Arial"/>
                <a:sym typeface="Arial"/>
              </a:rPr>
              <a:t>multiplied</a:t>
            </a:r>
            <a:r>
              <a:rPr lang="es-ES" sz="800" dirty="0">
                <a:solidFill>
                  <a:schemeClr val="tx1"/>
                </a:solidFill>
                <a:latin typeface="Arial"/>
                <a:ea typeface="Arial"/>
                <a:cs typeface="Arial"/>
                <a:sym typeface="Arial"/>
              </a:rPr>
              <a:t>  </a:t>
            </a:r>
            <a:r>
              <a:rPr lang="es-ES" sz="800" dirty="0" err="1">
                <a:solidFill>
                  <a:schemeClr val="tx1"/>
                </a:solidFill>
                <a:latin typeface="Arial"/>
                <a:ea typeface="Arial"/>
                <a:cs typeface="Arial"/>
                <a:sym typeface="Arial"/>
              </a:rPr>
              <a:t>by</a:t>
            </a:r>
            <a:r>
              <a:rPr lang="es-ES" sz="800" dirty="0">
                <a:solidFill>
                  <a:schemeClr val="tx1"/>
                </a:solidFill>
                <a:latin typeface="Arial"/>
                <a:ea typeface="Arial"/>
                <a:cs typeface="Arial"/>
                <a:sym typeface="Arial"/>
              </a:rPr>
              <a:t> final Price (</a:t>
            </a:r>
            <a:r>
              <a:rPr lang="es-ES" sz="800" dirty="0" err="1">
                <a:solidFill>
                  <a:schemeClr val="tx1"/>
                </a:solidFill>
                <a:latin typeface="Arial"/>
                <a:ea typeface="Arial"/>
                <a:cs typeface="Arial"/>
                <a:sym typeface="Arial"/>
              </a:rPr>
              <a:t>points</a:t>
            </a:r>
            <a:r>
              <a:rPr lang="es-ES" sz="800" dirty="0">
                <a:solidFill>
                  <a:schemeClr val="tx1"/>
                </a:solidFill>
                <a:latin typeface="Arial"/>
                <a:ea typeface="Arial"/>
                <a:cs typeface="Arial"/>
                <a:sym typeface="Arial"/>
              </a:rPr>
              <a:t>)</a:t>
            </a:r>
            <a:r>
              <a:rPr lang="es-ES" sz="800" dirty="0">
                <a:solidFill>
                  <a:schemeClr val="tx1"/>
                </a:solidFill>
              </a:rPr>
              <a:t> –B-</a:t>
            </a:r>
            <a:endParaRPr dirty="0">
              <a:solidFill>
                <a:schemeClr val="tx1"/>
              </a:solidFill>
            </a:endParaRPr>
          </a:p>
        </p:txBody>
      </p:sp>
      <p:sp>
        <p:nvSpPr>
          <p:cNvPr id="32" name="Google Shape;398;p9">
            <a:extLst>
              <a:ext uri="{FF2B5EF4-FFF2-40B4-BE49-F238E27FC236}">
                <a16:creationId xmlns:a16="http://schemas.microsoft.com/office/drawing/2014/main" id="{374A57B8-0C19-05E7-7549-FE6CED1B58F3}"/>
              </a:ext>
            </a:extLst>
          </p:cNvPr>
          <p:cNvSpPr/>
          <p:nvPr/>
        </p:nvSpPr>
        <p:spPr>
          <a:xfrm>
            <a:off x="4470456" y="3715504"/>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38" name="Google Shape;524;p10">
            <a:extLst>
              <a:ext uri="{FF2B5EF4-FFF2-40B4-BE49-F238E27FC236}">
                <a16:creationId xmlns:a16="http://schemas.microsoft.com/office/drawing/2014/main" id="{BA9D89C9-B158-0672-35F3-7C70CB89707A}"/>
              </a:ext>
            </a:extLst>
          </p:cNvPr>
          <p:cNvSpPr txBox="1"/>
          <p:nvPr/>
        </p:nvSpPr>
        <p:spPr>
          <a:xfrm>
            <a:off x="6363551" y="2182187"/>
            <a:ext cx="943870" cy="2307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dirty="0" err="1">
                <a:solidFill>
                  <a:schemeClr val="tx1"/>
                </a:solidFill>
                <a:latin typeface="Arial"/>
                <a:ea typeface="Arial"/>
                <a:cs typeface="Arial"/>
                <a:sym typeface="Arial"/>
              </a:rPr>
              <a:t>All</a:t>
            </a:r>
            <a:r>
              <a:rPr lang="es-ES" sz="900" b="1" dirty="0">
                <a:solidFill>
                  <a:schemeClr val="tx1"/>
                </a:solidFill>
                <a:latin typeface="Arial"/>
                <a:ea typeface="Arial"/>
                <a:cs typeface="Arial"/>
                <a:sym typeface="Arial"/>
              </a:rPr>
              <a:t> 4 rounds</a:t>
            </a:r>
            <a:endParaRPr dirty="0">
              <a:solidFill>
                <a:schemeClr val="tx1"/>
              </a:solidFill>
            </a:endParaRPr>
          </a:p>
        </p:txBody>
      </p:sp>
      <p:sp>
        <p:nvSpPr>
          <p:cNvPr id="44" name="Google Shape;398;p9">
            <a:extLst>
              <a:ext uri="{FF2B5EF4-FFF2-40B4-BE49-F238E27FC236}">
                <a16:creationId xmlns:a16="http://schemas.microsoft.com/office/drawing/2014/main" id="{5D432971-2D4B-A1A6-BBB0-510C0B6AFA76}"/>
              </a:ext>
            </a:extLst>
          </p:cNvPr>
          <p:cNvSpPr/>
          <p:nvPr/>
        </p:nvSpPr>
        <p:spPr>
          <a:xfrm>
            <a:off x="5022906" y="3465919"/>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45" name="Google Shape;398;p9">
            <a:extLst>
              <a:ext uri="{FF2B5EF4-FFF2-40B4-BE49-F238E27FC236}">
                <a16:creationId xmlns:a16="http://schemas.microsoft.com/office/drawing/2014/main" id="{164BDA68-5F88-A601-3DB5-44BE13404675}"/>
              </a:ext>
            </a:extLst>
          </p:cNvPr>
          <p:cNvSpPr/>
          <p:nvPr/>
        </p:nvSpPr>
        <p:spPr>
          <a:xfrm>
            <a:off x="5022906" y="3715504"/>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49" name="Google Shape;398;p9">
            <a:extLst>
              <a:ext uri="{FF2B5EF4-FFF2-40B4-BE49-F238E27FC236}">
                <a16:creationId xmlns:a16="http://schemas.microsoft.com/office/drawing/2014/main" id="{470A0C36-D598-561B-9213-380802BC8F08}"/>
              </a:ext>
            </a:extLst>
          </p:cNvPr>
          <p:cNvSpPr/>
          <p:nvPr/>
        </p:nvSpPr>
        <p:spPr>
          <a:xfrm>
            <a:off x="5503649" y="3456177"/>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50" name="Google Shape;398;p9">
            <a:extLst>
              <a:ext uri="{FF2B5EF4-FFF2-40B4-BE49-F238E27FC236}">
                <a16:creationId xmlns:a16="http://schemas.microsoft.com/office/drawing/2014/main" id="{45EFDAF6-B8E7-6C04-3B25-C78260FBAE3F}"/>
              </a:ext>
            </a:extLst>
          </p:cNvPr>
          <p:cNvSpPr/>
          <p:nvPr/>
        </p:nvSpPr>
        <p:spPr>
          <a:xfrm>
            <a:off x="5503649" y="3705762"/>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54" name="Google Shape;398;p9">
            <a:extLst>
              <a:ext uri="{FF2B5EF4-FFF2-40B4-BE49-F238E27FC236}">
                <a16:creationId xmlns:a16="http://schemas.microsoft.com/office/drawing/2014/main" id="{D66DAB2A-4B86-8D5E-7470-E4FBBD0901AB}"/>
              </a:ext>
            </a:extLst>
          </p:cNvPr>
          <p:cNvSpPr/>
          <p:nvPr/>
        </p:nvSpPr>
        <p:spPr>
          <a:xfrm>
            <a:off x="5994456" y="3475971"/>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55" name="Google Shape;398;p9">
            <a:extLst>
              <a:ext uri="{FF2B5EF4-FFF2-40B4-BE49-F238E27FC236}">
                <a16:creationId xmlns:a16="http://schemas.microsoft.com/office/drawing/2014/main" id="{000D96FB-176E-1C64-FFD9-270712062201}"/>
              </a:ext>
            </a:extLst>
          </p:cNvPr>
          <p:cNvSpPr/>
          <p:nvPr/>
        </p:nvSpPr>
        <p:spPr>
          <a:xfrm>
            <a:off x="5994456" y="3725556"/>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58" name="Google Shape;398;p9">
            <a:extLst>
              <a:ext uri="{FF2B5EF4-FFF2-40B4-BE49-F238E27FC236}">
                <a16:creationId xmlns:a16="http://schemas.microsoft.com/office/drawing/2014/main" id="{97C80A22-3073-1125-BA25-E2381027DA44}"/>
              </a:ext>
            </a:extLst>
          </p:cNvPr>
          <p:cNvSpPr/>
          <p:nvPr/>
        </p:nvSpPr>
        <p:spPr>
          <a:xfrm>
            <a:off x="6543442" y="4358749"/>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59" name="Google Shape;525;p10">
            <a:extLst>
              <a:ext uri="{FF2B5EF4-FFF2-40B4-BE49-F238E27FC236}">
                <a16:creationId xmlns:a16="http://schemas.microsoft.com/office/drawing/2014/main" id="{7E334BAF-8F48-4207-0386-79885DC063D6}"/>
              </a:ext>
            </a:extLst>
          </p:cNvPr>
          <p:cNvSpPr txBox="1"/>
          <p:nvPr/>
        </p:nvSpPr>
        <p:spPr>
          <a:xfrm>
            <a:off x="1989743" y="4327878"/>
            <a:ext cx="2398051" cy="215403"/>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dirty="0" err="1">
                <a:solidFill>
                  <a:schemeClr val="tx1"/>
                </a:solidFill>
              </a:rPr>
              <a:t>Your</a:t>
            </a:r>
            <a:r>
              <a:rPr lang="es-ES" sz="800" dirty="0">
                <a:solidFill>
                  <a:schemeClr val="tx1"/>
                </a:solidFill>
              </a:rPr>
              <a:t> total </a:t>
            </a:r>
            <a:r>
              <a:rPr lang="es-ES" sz="800" dirty="0" err="1">
                <a:solidFill>
                  <a:schemeClr val="tx1"/>
                </a:solidFill>
              </a:rPr>
              <a:t>points</a:t>
            </a:r>
            <a:r>
              <a:rPr lang="es-ES" sz="800" dirty="0">
                <a:solidFill>
                  <a:schemeClr val="tx1"/>
                </a:solidFill>
              </a:rPr>
              <a:t> </a:t>
            </a:r>
            <a:r>
              <a:rPr lang="es-ES" sz="800" dirty="0" err="1">
                <a:solidFill>
                  <a:schemeClr val="tx1"/>
                </a:solidFill>
              </a:rPr>
              <a:t>for</a:t>
            </a:r>
            <a:r>
              <a:rPr lang="es-ES" sz="800" dirty="0">
                <a:solidFill>
                  <a:schemeClr val="tx1"/>
                </a:solidFill>
              </a:rPr>
              <a:t> </a:t>
            </a:r>
            <a:r>
              <a:rPr lang="es-ES" sz="800" dirty="0" err="1">
                <a:solidFill>
                  <a:schemeClr val="tx1"/>
                </a:solidFill>
              </a:rPr>
              <a:t>this</a:t>
            </a:r>
            <a:r>
              <a:rPr lang="es-ES" sz="800" dirty="0">
                <a:solidFill>
                  <a:schemeClr val="tx1"/>
                </a:solidFill>
              </a:rPr>
              <a:t> </a:t>
            </a:r>
            <a:r>
              <a:rPr lang="es-ES" sz="800" dirty="0" err="1">
                <a:solidFill>
                  <a:schemeClr val="tx1"/>
                </a:solidFill>
              </a:rPr>
              <a:t>period</a:t>
            </a:r>
            <a:endParaRPr lang="es-ES" sz="800" dirty="0">
              <a:solidFill>
                <a:schemeClr val="tx1"/>
              </a:solidFill>
            </a:endParaRPr>
          </a:p>
        </p:txBody>
      </p:sp>
      <p:sp>
        <p:nvSpPr>
          <p:cNvPr id="131" name="TextBox 130">
            <a:extLst>
              <a:ext uri="{FF2B5EF4-FFF2-40B4-BE49-F238E27FC236}">
                <a16:creationId xmlns:a16="http://schemas.microsoft.com/office/drawing/2014/main" id="{6C1F21C4-FB7F-A1C5-29E6-249DA87F4BFD}"/>
              </a:ext>
            </a:extLst>
          </p:cNvPr>
          <p:cNvSpPr txBox="1"/>
          <p:nvPr/>
        </p:nvSpPr>
        <p:spPr>
          <a:xfrm>
            <a:off x="2220966" y="1678654"/>
            <a:ext cx="5894334" cy="523220"/>
          </a:xfrm>
          <a:prstGeom prst="rect">
            <a:avLst/>
          </a:prstGeom>
          <a:noFill/>
        </p:spPr>
        <p:txBody>
          <a:bodyPr wrap="square">
            <a:spAutoFit/>
          </a:bodyPr>
          <a:lstStyle/>
          <a:p>
            <a:r>
              <a:rPr lang="en-US" dirty="0"/>
              <a:t>You have (not) reached an agreement.</a:t>
            </a:r>
          </a:p>
          <a:p>
            <a:r>
              <a:rPr lang="en-US" dirty="0"/>
              <a:t>Prices shown are the ones decided by your group (Human manager)</a:t>
            </a:r>
          </a:p>
        </p:txBody>
      </p:sp>
    </p:spTree>
    <p:extLst>
      <p:ext uri="{BB962C8B-B14F-4D97-AF65-F5344CB8AC3E}">
        <p14:creationId xmlns:p14="http://schemas.microsoft.com/office/powerpoint/2010/main" val="1799564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349250"/>
            <a:ext cx="8228013" cy="488950"/>
          </a:xfrm>
        </p:spPr>
        <p:txBody>
          <a:bodyPr/>
          <a:lstStyle/>
          <a:p>
            <a:pPr>
              <a:defRPr/>
            </a:pPr>
            <a:r>
              <a:rPr lang="en-US" altLang="en-US" dirty="0">
                <a:solidFill>
                  <a:srgbClr val="00007D"/>
                </a:solidFill>
              </a:rPr>
              <a:t>Survey: EMO</a:t>
            </a:r>
            <a:endParaRPr lang="es-ES" altLang="en-US" dirty="0">
              <a:solidFill>
                <a:schemeClr val="accent6">
                  <a:lumMod val="75000"/>
                </a:schemeClr>
              </a:solidFill>
            </a:endParaRPr>
          </a:p>
        </p:txBody>
      </p:sp>
      <p:sp>
        <p:nvSpPr>
          <p:cNvPr id="2" name="1 CuadroTexto"/>
          <p:cNvSpPr txBox="1"/>
          <p:nvPr/>
        </p:nvSpPr>
        <p:spPr>
          <a:xfrm>
            <a:off x="1232123" y="6096000"/>
            <a:ext cx="6973769" cy="615553"/>
          </a:xfrm>
          <a:prstGeom prst="rect">
            <a:avLst/>
          </a:prstGeom>
          <a:noFill/>
        </p:spPr>
        <p:txBody>
          <a:bodyPr wrap="none" rtlCol="0">
            <a:spAutoFit/>
          </a:bodyPr>
          <a:lstStyle/>
          <a:p>
            <a:pPr algn="ctr"/>
            <a:r>
              <a:rPr lang="en-US" dirty="0">
                <a:solidFill>
                  <a:srgbClr val="0033CC"/>
                </a:solidFill>
              </a:rPr>
              <a:t>Click to continue. </a:t>
            </a:r>
          </a:p>
          <a:p>
            <a:pPr algn="ctr"/>
            <a:r>
              <a:rPr lang="en-US" sz="1600" dirty="0">
                <a:solidFill>
                  <a:srgbClr val="0033CC"/>
                </a:solidFill>
              </a:rPr>
              <a:t>You can also use the </a:t>
            </a:r>
            <a:r>
              <a:rPr lang="en-US" sz="1600" dirty="0">
                <a:solidFill>
                  <a:srgbClr val="0033CC"/>
                </a:solidFill>
                <a:sym typeface="Wingdings"/>
              </a:rPr>
              <a:t> &amp; </a:t>
            </a:r>
            <a:r>
              <a:rPr lang="en-US" sz="1600" dirty="0">
                <a:solidFill>
                  <a:srgbClr val="0033CC"/>
                </a:solidFill>
              </a:rPr>
              <a:t> keys in the keyboard to go back and forward.</a:t>
            </a:r>
            <a:endParaRPr lang="es-ES" sz="1600" dirty="0">
              <a:solidFill>
                <a:srgbClr val="0033CC"/>
              </a:solidFill>
            </a:endParaRPr>
          </a:p>
        </p:txBody>
      </p:sp>
      <p:sp>
        <p:nvSpPr>
          <p:cNvPr id="4" name="Content Placeholder 3">
            <a:extLst>
              <a:ext uri="{FF2B5EF4-FFF2-40B4-BE49-F238E27FC236}">
                <a16:creationId xmlns:a16="http://schemas.microsoft.com/office/drawing/2014/main" id="{00CF71DB-61FB-30A8-8237-D67B6E8632BF}"/>
              </a:ext>
            </a:extLst>
          </p:cNvPr>
          <p:cNvSpPr>
            <a:spLocks noGrp="1"/>
          </p:cNvSpPr>
          <p:nvPr>
            <p:ph idx="1"/>
          </p:nvPr>
        </p:nvSpPr>
        <p:spPr>
          <a:xfrm>
            <a:off x="171834" y="1145976"/>
            <a:ext cx="8972166" cy="5257800"/>
          </a:xfrm>
        </p:spPr>
        <p:txBody>
          <a:bodyPr/>
          <a:lstStyle/>
          <a:p>
            <a:pPr marL="1587" indent="0">
              <a:buNone/>
            </a:pPr>
            <a:r>
              <a:rPr lang="en-US" dirty="0"/>
              <a:t>Please rate very carefully the degree to which you are currently experiencing each of the following feelings (circle a number): </a:t>
            </a:r>
          </a:p>
          <a:p>
            <a:pPr marL="1587" indent="0">
              <a:buNone/>
            </a:pPr>
            <a:r>
              <a:rPr lang="en-US" dirty="0"/>
              <a:t>1: Do not feel at all, 9: Feel stronger than ever have</a:t>
            </a:r>
          </a:p>
          <a:p>
            <a:pPr marL="0" marR="0" algn="just" latinLnBrk="1">
              <a:spcBef>
                <a:spcPts val="0"/>
              </a:spcBef>
              <a:spcAft>
                <a:spcPts val="0"/>
              </a:spcAft>
            </a:pPr>
            <a:r>
              <a:rPr lang="en-US" sz="1400" kern="100" dirty="0">
                <a:solidFill>
                  <a:srgbClr val="FF0000"/>
                </a:solidFill>
                <a:effectLst/>
                <a:latin typeface="Times New Roman" panose="02020603050405020304" pitchFamily="18" charset="0"/>
                <a:ea typeface="Malgun Gothic" panose="020B0503020000020004" pitchFamily="34" charset="-127"/>
              </a:rPr>
              <a:t>Joyful</a:t>
            </a:r>
            <a:r>
              <a:rPr lang="en-US" sz="1400" kern="100" dirty="0">
                <a:effectLst/>
                <a:latin typeface="Times New Roman" panose="02020603050405020304" pitchFamily="18" charset="0"/>
                <a:ea typeface="Malgun Gothic" panose="020B0503020000020004" pitchFamily="34" charset="-127"/>
              </a:rPr>
              <a:t>	1	2	3	4	5	6	7	8	9</a:t>
            </a:r>
            <a:endParaRPr lang="es-ES" sz="1400" kern="100" dirty="0">
              <a:effectLst/>
              <a:latin typeface="Times New Roman" panose="02020603050405020304" pitchFamily="18" charset="0"/>
              <a:ea typeface="Malgun Gothic" panose="020B0503020000020004" pitchFamily="34" charset="-127"/>
            </a:endParaRPr>
          </a:p>
          <a:p>
            <a:pPr marL="0" marR="0" algn="just" latinLnBrk="1">
              <a:spcBef>
                <a:spcPts val="0"/>
              </a:spcBef>
              <a:spcAft>
                <a:spcPts val="0"/>
              </a:spcAft>
            </a:pPr>
            <a:r>
              <a:rPr lang="en-US" sz="1400" kern="100" dirty="0">
                <a:solidFill>
                  <a:srgbClr val="FF0000"/>
                </a:solidFill>
                <a:effectLst/>
                <a:latin typeface="Times New Roman" panose="02020603050405020304" pitchFamily="18" charset="0"/>
                <a:ea typeface="Malgun Gothic" panose="020B0503020000020004" pitchFamily="34" charset="-127"/>
              </a:rPr>
              <a:t>Afraid</a:t>
            </a:r>
            <a:r>
              <a:rPr lang="en-US" sz="1400" kern="100" dirty="0">
                <a:solidFill>
                  <a:srgbClr val="000000"/>
                </a:solidFill>
                <a:effectLst/>
                <a:latin typeface="Times New Roman" panose="02020603050405020304" pitchFamily="18" charset="0"/>
                <a:ea typeface="Malgun Gothic" panose="020B0503020000020004" pitchFamily="34" charset="-127"/>
              </a:rPr>
              <a:t> 	1	2	3	4	5	6	7	8	9</a:t>
            </a:r>
            <a:endParaRPr lang="es-ES" sz="1400" kern="100" dirty="0">
              <a:effectLst/>
              <a:latin typeface="Times New Roman" panose="02020603050405020304" pitchFamily="18" charset="0"/>
              <a:ea typeface="Malgun Gothic" panose="020B0503020000020004" pitchFamily="34" charset="-127"/>
            </a:endParaRPr>
          </a:p>
          <a:p>
            <a:pPr marL="0" marR="0" algn="just" latinLnBrk="1">
              <a:spcBef>
                <a:spcPts val="0"/>
              </a:spcBef>
              <a:spcAft>
                <a:spcPts val="0"/>
              </a:spcAft>
            </a:pPr>
            <a:r>
              <a:rPr lang="en-US" sz="1400" kern="100" dirty="0">
                <a:solidFill>
                  <a:srgbClr val="FF0000"/>
                </a:solidFill>
                <a:effectLst/>
                <a:latin typeface="Times New Roman" panose="02020603050405020304" pitchFamily="18" charset="0"/>
                <a:ea typeface="Malgun Gothic" panose="020B0503020000020004" pitchFamily="34" charset="-127"/>
              </a:rPr>
              <a:t>Elated</a:t>
            </a:r>
            <a:r>
              <a:rPr lang="en-US" sz="1400" kern="100" dirty="0">
                <a:effectLst/>
                <a:latin typeface="Times New Roman" panose="02020603050405020304" pitchFamily="18" charset="0"/>
                <a:ea typeface="Malgun Gothic" panose="020B0503020000020004" pitchFamily="34" charset="-127"/>
              </a:rPr>
              <a:t>	1	2	3	4	5	6	7	8	9</a:t>
            </a:r>
            <a:endParaRPr lang="es-ES" sz="1400" kern="100" dirty="0">
              <a:effectLst/>
              <a:latin typeface="Times New Roman" panose="02020603050405020304" pitchFamily="18" charset="0"/>
              <a:ea typeface="Malgun Gothic" panose="020B0503020000020004" pitchFamily="34" charset="-127"/>
            </a:endParaRPr>
          </a:p>
          <a:p>
            <a:pPr marL="0" marR="0" algn="just" latinLnBrk="1">
              <a:spcBef>
                <a:spcPts val="0"/>
              </a:spcBef>
              <a:spcAft>
                <a:spcPts val="0"/>
              </a:spcAft>
            </a:pPr>
            <a:r>
              <a:rPr lang="en-US" sz="1400" kern="100" dirty="0">
                <a:solidFill>
                  <a:srgbClr val="000000"/>
                </a:solidFill>
                <a:effectLst/>
                <a:latin typeface="Times New Roman" panose="02020603050405020304" pitchFamily="18" charset="0"/>
                <a:ea typeface="Malgun Gothic" panose="020B0503020000020004" pitchFamily="34" charset="-127"/>
              </a:rPr>
              <a:t>Hopeful1	2	3	4	5	6	7	8	9</a:t>
            </a:r>
            <a:endParaRPr lang="es-ES" sz="1400" kern="100" dirty="0">
              <a:effectLst/>
              <a:latin typeface="Times New Roman" panose="02020603050405020304" pitchFamily="18" charset="0"/>
              <a:ea typeface="Malgun Gothic" panose="020B0503020000020004" pitchFamily="34" charset="-127"/>
            </a:endParaRPr>
          </a:p>
          <a:p>
            <a:pPr marL="0" marR="0" algn="just" latinLnBrk="1">
              <a:spcBef>
                <a:spcPts val="0"/>
              </a:spcBef>
              <a:spcAft>
                <a:spcPts val="0"/>
              </a:spcAft>
            </a:pPr>
            <a:r>
              <a:rPr lang="en-US" sz="1400" kern="100" dirty="0">
                <a:solidFill>
                  <a:srgbClr val="FF0000"/>
                </a:solidFill>
                <a:effectLst/>
                <a:latin typeface="Times New Roman" panose="02020603050405020304" pitchFamily="18" charset="0"/>
                <a:ea typeface="Malgun Gothic" panose="020B0503020000020004" pitchFamily="34" charset="-127"/>
              </a:rPr>
              <a:t>Scared</a:t>
            </a:r>
            <a:r>
              <a:rPr lang="en-US" sz="1400" kern="100" dirty="0">
                <a:effectLst/>
                <a:latin typeface="Times New Roman" panose="02020603050405020304" pitchFamily="18" charset="0"/>
                <a:ea typeface="Malgun Gothic" panose="020B0503020000020004" pitchFamily="34" charset="-127"/>
              </a:rPr>
              <a:t>  1	2	3	4	5	6	7	8	9</a:t>
            </a:r>
            <a:endParaRPr lang="es-ES" sz="1400" kern="100" dirty="0">
              <a:effectLst/>
              <a:latin typeface="Times New Roman" panose="02020603050405020304" pitchFamily="18" charset="0"/>
              <a:ea typeface="Malgun Gothic" panose="020B0503020000020004" pitchFamily="34" charset="-127"/>
            </a:endParaRPr>
          </a:p>
          <a:p>
            <a:pPr marL="0" marR="0" algn="just" latinLnBrk="1">
              <a:spcBef>
                <a:spcPts val="0"/>
              </a:spcBef>
              <a:spcAft>
                <a:spcPts val="0"/>
              </a:spcAft>
            </a:pPr>
            <a:r>
              <a:rPr lang="en-US" sz="1400" kern="100" dirty="0">
                <a:solidFill>
                  <a:srgbClr val="000000"/>
                </a:solidFill>
                <a:effectLst/>
                <a:latin typeface="Times New Roman" panose="02020603050405020304" pitchFamily="18" charset="0"/>
                <a:ea typeface="Malgun Gothic" panose="020B0503020000020004" pitchFamily="34" charset="-127"/>
              </a:rPr>
              <a:t>Mad	1	2	3	4	5	6	7	8	9</a:t>
            </a:r>
            <a:endParaRPr lang="es-ES" sz="1400" kern="100" dirty="0">
              <a:effectLst/>
              <a:latin typeface="Times New Roman" panose="02020603050405020304" pitchFamily="18" charset="0"/>
              <a:ea typeface="Malgun Gothic" panose="020B0503020000020004" pitchFamily="34" charset="-127"/>
            </a:endParaRPr>
          </a:p>
          <a:p>
            <a:pPr marL="0" marR="0" algn="just" latinLnBrk="1">
              <a:spcBef>
                <a:spcPts val="0"/>
              </a:spcBef>
              <a:spcAft>
                <a:spcPts val="0"/>
              </a:spcAft>
            </a:pPr>
            <a:r>
              <a:rPr lang="en-US" sz="1400" kern="100" dirty="0">
                <a:effectLst/>
                <a:latin typeface="Times New Roman" panose="02020603050405020304" pitchFamily="18" charset="0"/>
                <a:ea typeface="Malgun Gothic" panose="020B0503020000020004" pitchFamily="34" charset="-127"/>
              </a:rPr>
              <a:t>Disgusted  1	2	3	4	5	6	7	8	9</a:t>
            </a:r>
            <a:endParaRPr lang="es-ES" sz="1400" kern="100" dirty="0">
              <a:effectLst/>
              <a:latin typeface="Times New Roman" panose="02020603050405020304" pitchFamily="18" charset="0"/>
              <a:ea typeface="Malgun Gothic" panose="020B0503020000020004" pitchFamily="34" charset="-127"/>
            </a:endParaRPr>
          </a:p>
          <a:p>
            <a:pPr marL="0" marR="0" algn="just" latinLnBrk="1">
              <a:spcBef>
                <a:spcPts val="0"/>
              </a:spcBef>
              <a:spcAft>
                <a:spcPts val="0"/>
              </a:spcAft>
            </a:pPr>
            <a:r>
              <a:rPr lang="en-US" sz="1400" kern="100" dirty="0">
                <a:solidFill>
                  <a:srgbClr val="000000"/>
                </a:solidFill>
                <a:effectLst/>
                <a:latin typeface="Times New Roman" panose="02020603050405020304" pitchFamily="18" charset="0"/>
                <a:ea typeface="Malgun Gothic" panose="020B0503020000020004" pitchFamily="34" charset="-127"/>
              </a:rPr>
              <a:t>Revolted 1	2	3	4	5	6	7	8	9</a:t>
            </a:r>
            <a:endParaRPr lang="es-ES" sz="1400" kern="100" dirty="0">
              <a:effectLst/>
              <a:latin typeface="Times New Roman" panose="02020603050405020304" pitchFamily="18" charset="0"/>
              <a:ea typeface="Malgun Gothic" panose="020B0503020000020004" pitchFamily="34" charset="-127"/>
            </a:endParaRPr>
          </a:p>
          <a:p>
            <a:pPr marL="0" marR="0" algn="just" latinLnBrk="1">
              <a:spcBef>
                <a:spcPts val="0"/>
              </a:spcBef>
              <a:spcAft>
                <a:spcPts val="0"/>
              </a:spcAft>
            </a:pPr>
            <a:r>
              <a:rPr lang="en-US" sz="1400" kern="100" dirty="0">
                <a:effectLst/>
                <a:latin typeface="Times New Roman" panose="02020603050405020304" pitchFamily="18" charset="0"/>
                <a:ea typeface="Malgun Gothic" panose="020B0503020000020004" pitchFamily="34" charset="-127"/>
              </a:rPr>
              <a:t>Irritated 1	2	3	4	5	6	7	8	9</a:t>
            </a:r>
            <a:endParaRPr lang="es-ES" sz="1400" kern="100" dirty="0">
              <a:effectLst/>
              <a:latin typeface="Times New Roman" panose="02020603050405020304" pitchFamily="18" charset="0"/>
              <a:ea typeface="Malgun Gothic" panose="020B0503020000020004" pitchFamily="34" charset="-127"/>
            </a:endParaRPr>
          </a:p>
          <a:p>
            <a:pPr marL="0" marR="0" algn="just" latinLnBrk="1">
              <a:spcBef>
                <a:spcPts val="0"/>
              </a:spcBef>
              <a:spcAft>
                <a:spcPts val="0"/>
              </a:spcAft>
            </a:pPr>
            <a:r>
              <a:rPr lang="en-US" sz="1400" kern="100" dirty="0">
                <a:solidFill>
                  <a:srgbClr val="000000"/>
                </a:solidFill>
                <a:effectLst/>
                <a:latin typeface="Times New Roman" panose="02020603050405020304" pitchFamily="18" charset="0"/>
                <a:ea typeface="Malgun Gothic" panose="020B0503020000020004" pitchFamily="34" charset="-127"/>
              </a:rPr>
              <a:t>Blue	1	2	3	4	5	6	7	8	9</a:t>
            </a:r>
            <a:endParaRPr lang="es-ES" sz="1400" kern="100" dirty="0">
              <a:effectLst/>
              <a:latin typeface="Times New Roman" panose="02020603050405020304" pitchFamily="18" charset="0"/>
              <a:ea typeface="Malgun Gothic" panose="020B0503020000020004" pitchFamily="34" charset="-127"/>
            </a:endParaRPr>
          </a:p>
          <a:p>
            <a:pPr marL="0" marR="0" algn="just" latinLnBrk="1">
              <a:spcBef>
                <a:spcPts val="0"/>
              </a:spcBef>
              <a:spcAft>
                <a:spcPts val="0"/>
              </a:spcAft>
            </a:pPr>
            <a:r>
              <a:rPr lang="en-US" sz="1400" kern="100" dirty="0">
                <a:effectLst/>
                <a:latin typeface="Times New Roman" panose="02020603050405020304" pitchFamily="18" charset="0"/>
                <a:ea typeface="Malgun Gothic" panose="020B0503020000020004" pitchFamily="34" charset="-127"/>
              </a:rPr>
              <a:t>Repulsed 1	2	3	4	5	6	7	8	9</a:t>
            </a:r>
            <a:endParaRPr lang="es-ES" sz="1400" kern="100" dirty="0">
              <a:effectLst/>
              <a:latin typeface="Times New Roman" panose="02020603050405020304" pitchFamily="18" charset="0"/>
              <a:ea typeface="Malgun Gothic" panose="020B0503020000020004" pitchFamily="34" charset="-127"/>
            </a:endParaRPr>
          </a:p>
          <a:p>
            <a:pPr marL="0" marR="0" algn="just" latinLnBrk="1">
              <a:spcBef>
                <a:spcPts val="0"/>
              </a:spcBef>
              <a:spcAft>
                <a:spcPts val="0"/>
              </a:spcAft>
            </a:pPr>
            <a:r>
              <a:rPr lang="en-US" sz="1400" kern="100" dirty="0">
                <a:solidFill>
                  <a:srgbClr val="FF0000"/>
                </a:solidFill>
                <a:effectLst/>
                <a:latin typeface="Times New Roman" panose="02020603050405020304" pitchFamily="18" charset="0"/>
                <a:ea typeface="Malgun Gothic" panose="020B0503020000020004" pitchFamily="34" charset="-127"/>
              </a:rPr>
              <a:t>Delighted</a:t>
            </a:r>
            <a:r>
              <a:rPr lang="en-US" sz="1400" kern="100" dirty="0">
                <a:solidFill>
                  <a:srgbClr val="000000"/>
                </a:solidFill>
                <a:effectLst/>
                <a:latin typeface="Times New Roman" panose="02020603050405020304" pitchFamily="18" charset="0"/>
                <a:ea typeface="Malgun Gothic" panose="020B0503020000020004" pitchFamily="34" charset="-127"/>
              </a:rPr>
              <a:t> 1	2	3	4	5	6	7	8	9</a:t>
            </a:r>
            <a:endParaRPr lang="es-ES" sz="1400" kern="100" dirty="0">
              <a:effectLst/>
              <a:latin typeface="Times New Roman" panose="02020603050405020304" pitchFamily="18" charset="0"/>
              <a:ea typeface="Malgun Gothic" panose="020B0503020000020004" pitchFamily="34" charset="-127"/>
            </a:endParaRPr>
          </a:p>
          <a:p>
            <a:pPr marL="0" marR="0" algn="just" latinLnBrk="1">
              <a:spcBef>
                <a:spcPts val="0"/>
              </a:spcBef>
              <a:spcAft>
                <a:spcPts val="0"/>
              </a:spcAft>
            </a:pPr>
            <a:r>
              <a:rPr lang="en-US" sz="1400" kern="100" dirty="0">
                <a:effectLst/>
                <a:latin typeface="Times New Roman" panose="02020603050405020304" pitchFamily="18" charset="0"/>
                <a:ea typeface="Malgun Gothic" panose="020B0503020000020004" pitchFamily="34" charset="-127"/>
              </a:rPr>
              <a:t>Angry  	1	2	3	4	5	6	7	8	9</a:t>
            </a:r>
            <a:endParaRPr lang="es-ES" sz="1400" kern="100" dirty="0">
              <a:effectLst/>
              <a:latin typeface="Times New Roman" panose="02020603050405020304" pitchFamily="18" charset="0"/>
              <a:ea typeface="Malgun Gothic" panose="020B0503020000020004" pitchFamily="34" charset="-127"/>
            </a:endParaRPr>
          </a:p>
          <a:p>
            <a:pPr marL="0" marR="0" algn="just" latinLnBrk="1">
              <a:spcBef>
                <a:spcPts val="0"/>
              </a:spcBef>
              <a:spcAft>
                <a:spcPts val="0"/>
              </a:spcAft>
            </a:pPr>
            <a:r>
              <a:rPr lang="en-US" sz="1400" kern="100" dirty="0">
                <a:solidFill>
                  <a:srgbClr val="000000"/>
                </a:solidFill>
                <a:effectLst/>
                <a:latin typeface="Times New Roman" panose="02020603050405020304" pitchFamily="18" charset="0"/>
                <a:ea typeface="Malgun Gothic" panose="020B0503020000020004" pitchFamily="34" charset="-127"/>
              </a:rPr>
              <a:t>Gloomy1	2	3	4	5	6	7	8	9</a:t>
            </a:r>
            <a:endParaRPr lang="es-ES" sz="1400" kern="100" dirty="0">
              <a:effectLst/>
              <a:latin typeface="Times New Roman" panose="02020603050405020304" pitchFamily="18" charset="0"/>
              <a:ea typeface="Malgun Gothic" panose="020B0503020000020004" pitchFamily="34" charset="-127"/>
            </a:endParaRPr>
          </a:p>
          <a:p>
            <a:pPr marL="0" marR="0" algn="just" latinLnBrk="1">
              <a:spcBef>
                <a:spcPts val="0"/>
              </a:spcBef>
              <a:spcAft>
                <a:spcPts val="0"/>
              </a:spcAft>
            </a:pPr>
            <a:r>
              <a:rPr lang="en-US" sz="1400" kern="100" dirty="0">
                <a:effectLst/>
                <a:latin typeface="Times New Roman" panose="02020603050405020304" pitchFamily="18" charset="0"/>
                <a:ea typeface="Malgun Gothic" panose="020B0503020000020004" pitchFamily="34" charset="-127"/>
              </a:rPr>
              <a:t>Ashamed 1	2	3	4	5	6	7	8	9</a:t>
            </a:r>
            <a:endParaRPr lang="es-ES" sz="1400" kern="100" dirty="0">
              <a:effectLst/>
              <a:latin typeface="Times New Roman" panose="02020603050405020304" pitchFamily="18" charset="0"/>
              <a:ea typeface="Malgun Gothic" panose="020B0503020000020004" pitchFamily="34" charset="-127"/>
            </a:endParaRPr>
          </a:p>
          <a:p>
            <a:pPr marL="0" marR="0" algn="just" latinLnBrk="1">
              <a:spcBef>
                <a:spcPts val="0"/>
              </a:spcBef>
              <a:spcAft>
                <a:spcPts val="0"/>
              </a:spcAft>
            </a:pPr>
            <a:r>
              <a:rPr lang="en-US" sz="1400" kern="100" dirty="0">
                <a:solidFill>
                  <a:srgbClr val="FF0000"/>
                </a:solidFill>
                <a:effectLst/>
                <a:latin typeface="Times New Roman" panose="02020603050405020304" pitchFamily="18" charset="0"/>
                <a:ea typeface="Malgun Gothic" panose="020B0503020000020004" pitchFamily="34" charset="-127"/>
              </a:rPr>
              <a:t>Nervous</a:t>
            </a:r>
            <a:r>
              <a:rPr lang="en-US" sz="1400" kern="100" dirty="0">
                <a:solidFill>
                  <a:srgbClr val="000000"/>
                </a:solidFill>
                <a:effectLst/>
                <a:latin typeface="Times New Roman" panose="02020603050405020304" pitchFamily="18" charset="0"/>
                <a:ea typeface="Malgun Gothic" panose="020B0503020000020004" pitchFamily="34" charset="-127"/>
              </a:rPr>
              <a:t> 1	2	3	4	5	6	7	8	9</a:t>
            </a:r>
            <a:endParaRPr lang="es-ES" sz="1400" kern="100" dirty="0">
              <a:effectLst/>
              <a:latin typeface="Times New Roman" panose="02020603050405020304" pitchFamily="18" charset="0"/>
              <a:ea typeface="Malgun Gothic" panose="020B0503020000020004" pitchFamily="34" charset="-127"/>
            </a:endParaRPr>
          </a:p>
          <a:p>
            <a:pPr marL="0" marR="0" algn="just" latinLnBrk="1">
              <a:spcBef>
                <a:spcPts val="0"/>
              </a:spcBef>
              <a:spcAft>
                <a:spcPts val="0"/>
              </a:spcAft>
            </a:pPr>
            <a:r>
              <a:rPr lang="en-US" sz="1400" kern="100" dirty="0">
                <a:effectLst/>
                <a:latin typeface="Times New Roman" panose="02020603050405020304" pitchFamily="18" charset="0"/>
                <a:ea typeface="Malgun Gothic" panose="020B0503020000020004" pitchFamily="34" charset="-127"/>
              </a:rPr>
              <a:t>Upset 	1	2	3	4	5	6	7	8	9</a:t>
            </a:r>
            <a:endParaRPr lang="es-ES" sz="1400" kern="100" dirty="0">
              <a:effectLst/>
              <a:latin typeface="Times New Roman" panose="02020603050405020304" pitchFamily="18" charset="0"/>
              <a:ea typeface="Malgun Gothic" panose="020B0503020000020004" pitchFamily="34" charset="-127"/>
            </a:endParaRPr>
          </a:p>
          <a:p>
            <a:pPr marL="0" marR="0" algn="just" latinLnBrk="1">
              <a:spcBef>
                <a:spcPts val="0"/>
              </a:spcBef>
              <a:spcAft>
                <a:spcPts val="0"/>
              </a:spcAft>
            </a:pPr>
            <a:r>
              <a:rPr lang="en-US" sz="1400" kern="100" dirty="0">
                <a:solidFill>
                  <a:srgbClr val="FF0000"/>
                </a:solidFill>
                <a:effectLst/>
                <a:latin typeface="Times New Roman" panose="02020603050405020304" pitchFamily="18" charset="0"/>
                <a:ea typeface="Malgun Gothic" panose="020B0503020000020004" pitchFamily="34" charset="-127"/>
              </a:rPr>
              <a:t>Happy</a:t>
            </a:r>
            <a:r>
              <a:rPr lang="en-US" sz="1400" kern="100" dirty="0">
                <a:solidFill>
                  <a:srgbClr val="000000"/>
                </a:solidFill>
                <a:effectLst/>
                <a:latin typeface="Times New Roman" panose="02020603050405020304" pitchFamily="18" charset="0"/>
                <a:ea typeface="Malgun Gothic" panose="020B0503020000020004" pitchFamily="34" charset="-127"/>
              </a:rPr>
              <a:t>	1	2	3	4	5	6	7	8	9</a:t>
            </a:r>
            <a:endParaRPr lang="es-ES" sz="1400" kern="100" dirty="0">
              <a:effectLst/>
              <a:latin typeface="Times New Roman" panose="02020603050405020304" pitchFamily="18" charset="0"/>
              <a:ea typeface="Malgun Gothic" panose="020B0503020000020004" pitchFamily="34" charset="-127"/>
            </a:endParaRPr>
          </a:p>
          <a:p>
            <a:pPr marL="0" marR="0" algn="just" latinLnBrk="1">
              <a:spcBef>
                <a:spcPts val="0"/>
              </a:spcBef>
              <a:spcAft>
                <a:spcPts val="0"/>
              </a:spcAft>
            </a:pPr>
            <a:r>
              <a:rPr lang="en-US" sz="1400" kern="100" dirty="0">
                <a:effectLst/>
                <a:latin typeface="Times New Roman" panose="02020603050405020304" pitchFamily="18" charset="0"/>
                <a:ea typeface="Malgun Gothic" panose="020B0503020000020004" pitchFamily="34" charset="-127"/>
              </a:rPr>
              <a:t>Nauseated 1	2	3	4	5	6	7	8	9</a:t>
            </a:r>
            <a:endParaRPr lang="es-ES" sz="1400" kern="100" dirty="0">
              <a:effectLst/>
              <a:latin typeface="Times New Roman" panose="02020603050405020304" pitchFamily="18" charset="0"/>
              <a:ea typeface="Malgun Gothic" panose="020B0503020000020004" pitchFamily="34" charset="-127"/>
            </a:endParaRPr>
          </a:p>
          <a:p>
            <a:pPr marL="0" marR="0" algn="just" latinLnBrk="1">
              <a:spcBef>
                <a:spcPts val="0"/>
              </a:spcBef>
              <a:spcAft>
                <a:spcPts val="0"/>
              </a:spcAft>
            </a:pPr>
            <a:r>
              <a:rPr lang="en-US" sz="1400" kern="100" dirty="0">
                <a:solidFill>
                  <a:srgbClr val="000000"/>
                </a:solidFill>
                <a:effectLst/>
                <a:latin typeface="Times New Roman" panose="02020603050405020304" pitchFamily="18" charset="0"/>
                <a:ea typeface="Malgun Gothic" panose="020B0503020000020004" pitchFamily="34" charset="-127"/>
              </a:rPr>
              <a:t>Sad	1	2	3	4	5	6	7	8	9</a:t>
            </a:r>
            <a:endParaRPr lang="es-ES" sz="1400" kern="100" dirty="0">
              <a:effectLst/>
              <a:latin typeface="Times New Roman" panose="02020603050405020304" pitchFamily="18" charset="0"/>
              <a:ea typeface="Malgun Gothic" panose="020B0503020000020004" pitchFamily="34" charset="-127"/>
            </a:endParaRPr>
          </a:p>
          <a:p>
            <a:pPr marL="1587" indent="0">
              <a:buNone/>
            </a:pPr>
            <a:endParaRPr lang="en-US" dirty="0"/>
          </a:p>
        </p:txBody>
      </p:sp>
      <p:sp>
        <p:nvSpPr>
          <p:cNvPr id="3" name="Call-out: Line 2">
            <a:extLst>
              <a:ext uri="{FF2B5EF4-FFF2-40B4-BE49-F238E27FC236}">
                <a16:creationId xmlns:a16="http://schemas.microsoft.com/office/drawing/2014/main" id="{5F34AE93-76C4-22DE-A8D7-50D900BC1E83}"/>
              </a:ext>
            </a:extLst>
          </p:cNvPr>
          <p:cNvSpPr/>
          <p:nvPr/>
        </p:nvSpPr>
        <p:spPr bwMode="auto">
          <a:xfrm>
            <a:off x="5943600" y="414462"/>
            <a:ext cx="3352801" cy="686497"/>
          </a:xfrm>
          <a:prstGeom prst="borderCallout1">
            <a:avLst>
              <a:gd name="adj1" fmla="val 18750"/>
              <a:gd name="adj2" fmla="val -8333"/>
              <a:gd name="adj3" fmla="val 369660"/>
              <a:gd name="adj4" fmla="val -128869"/>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s-ES" sz="1800" b="0" i="0" u="none" strike="noStrike" cap="none" normalizeH="0" baseline="0" dirty="0">
                <a:ln>
                  <a:noFill/>
                </a:ln>
                <a:solidFill>
                  <a:schemeClr val="bg1"/>
                </a:solidFill>
                <a:effectLst/>
                <a:latin typeface="Arial" charset="0"/>
              </a:rPr>
              <a:t>In red </a:t>
            </a:r>
            <a:r>
              <a:rPr kumimoji="0" lang="es-ES" sz="1800" b="0" i="0" u="none" strike="noStrike" cap="none" normalizeH="0" baseline="0" dirty="0" err="1">
                <a:ln>
                  <a:noFill/>
                </a:ln>
                <a:solidFill>
                  <a:schemeClr val="bg1"/>
                </a:solidFill>
                <a:effectLst/>
                <a:latin typeface="Arial" charset="0"/>
              </a:rPr>
              <a:t>the</a:t>
            </a:r>
            <a:r>
              <a:rPr kumimoji="0" lang="es-ES" sz="1800" b="0" i="0" u="none" strike="noStrike" cap="none" normalizeH="0" baseline="0" dirty="0">
                <a:ln>
                  <a:noFill/>
                </a:ln>
                <a:solidFill>
                  <a:schemeClr val="bg1"/>
                </a:solidFill>
                <a:effectLst/>
                <a:latin typeface="Arial" charset="0"/>
              </a:rPr>
              <a:t> 8 </a:t>
            </a:r>
            <a:r>
              <a:rPr kumimoji="0" lang="es-ES" sz="1800" b="0" i="0" u="none" strike="noStrike" cap="none" normalizeH="0" baseline="0" dirty="0" err="1">
                <a:ln>
                  <a:noFill/>
                </a:ln>
                <a:solidFill>
                  <a:schemeClr val="bg1"/>
                </a:solidFill>
                <a:effectLst/>
                <a:latin typeface="Arial" charset="0"/>
              </a:rPr>
              <a:t>feelings</a:t>
            </a:r>
            <a:r>
              <a:rPr kumimoji="0" lang="es-ES" sz="1800" b="0" i="0" u="none" strike="noStrike" cap="none" normalizeH="0" baseline="0" dirty="0">
                <a:ln>
                  <a:noFill/>
                </a:ln>
                <a:solidFill>
                  <a:schemeClr val="bg1"/>
                </a:solidFill>
                <a:effectLst/>
                <a:latin typeface="Arial" charset="0"/>
              </a:rPr>
              <a:t> </a:t>
            </a:r>
            <a:r>
              <a:rPr kumimoji="0" lang="es-ES" sz="1800" b="0" i="0" u="none" strike="noStrike" cap="none" normalizeH="0" baseline="0" dirty="0" err="1">
                <a:ln>
                  <a:noFill/>
                </a:ln>
                <a:solidFill>
                  <a:schemeClr val="bg1"/>
                </a:solidFill>
                <a:effectLst/>
                <a:latin typeface="Arial" charset="0"/>
              </a:rPr>
              <a:t>for</a:t>
            </a:r>
            <a:r>
              <a:rPr kumimoji="0" lang="es-ES" sz="1800" b="0" i="0" u="none" strike="noStrike" cap="none" normalizeH="0" baseline="0" dirty="0">
                <a:ln>
                  <a:noFill/>
                </a:ln>
                <a:solidFill>
                  <a:schemeClr val="bg1"/>
                </a:solidFill>
                <a:effectLst/>
                <a:latin typeface="Arial" charset="0"/>
              </a:rPr>
              <a:t> </a:t>
            </a:r>
            <a:r>
              <a:rPr kumimoji="0" lang="es-ES" sz="1800" b="0" i="0" u="none" strike="noStrike" cap="none" normalizeH="0" baseline="0" dirty="0" err="1">
                <a:ln>
                  <a:noFill/>
                </a:ln>
                <a:solidFill>
                  <a:schemeClr val="bg1"/>
                </a:solidFill>
                <a:effectLst/>
                <a:latin typeface="Arial" charset="0"/>
              </a:rPr>
              <a:t>having</a:t>
            </a:r>
            <a:r>
              <a:rPr kumimoji="0" lang="es-ES" sz="1800" b="0" i="0" u="none" strike="noStrike" cap="none" normalizeH="0" baseline="0" dirty="0">
                <a:ln>
                  <a:noFill/>
                </a:ln>
                <a:solidFill>
                  <a:schemeClr val="bg1"/>
                </a:solidFill>
                <a:effectLst/>
                <a:latin typeface="Arial" charset="0"/>
              </a:rPr>
              <a:t> 2 </a:t>
            </a:r>
            <a:r>
              <a:rPr kumimoji="0" lang="es-ES" sz="1800" b="0" i="0" u="none" strike="noStrike" cap="none" normalizeH="0" baseline="0" dirty="0" err="1">
                <a:ln>
                  <a:noFill/>
                </a:ln>
                <a:solidFill>
                  <a:schemeClr val="bg1"/>
                </a:solidFill>
                <a:effectLst/>
                <a:latin typeface="Arial" charset="0"/>
              </a:rPr>
              <a:t>EMOs</a:t>
            </a:r>
            <a:r>
              <a:rPr kumimoji="0" lang="es-ES" sz="1800" b="0" i="0" u="none" strike="noStrike" cap="none" normalizeH="0" baseline="0" dirty="0">
                <a:ln>
                  <a:noFill/>
                </a:ln>
                <a:solidFill>
                  <a:schemeClr val="bg1"/>
                </a:solidFill>
                <a:effectLst/>
                <a:latin typeface="Arial" charset="0"/>
              </a:rPr>
              <a:t>: Hp and </a:t>
            </a:r>
            <a:r>
              <a:rPr kumimoji="0" lang="es-ES" sz="1800" b="0" i="0" u="none" strike="noStrike" cap="none" normalizeH="0" baseline="0" dirty="0" err="1">
                <a:ln>
                  <a:noFill/>
                </a:ln>
                <a:solidFill>
                  <a:schemeClr val="bg1"/>
                </a:solidFill>
                <a:effectLst/>
                <a:latin typeface="Arial" charset="0"/>
              </a:rPr>
              <a:t>Fear</a:t>
            </a:r>
            <a:r>
              <a:rPr kumimoji="0" lang="es-ES" sz="1800" b="0" i="0" u="none" strike="noStrike" cap="none" normalizeH="0" baseline="0" dirty="0">
                <a:ln>
                  <a:noFill/>
                </a:ln>
                <a:solidFill>
                  <a:schemeClr val="bg1"/>
                </a:solidFill>
                <a:effectLst/>
                <a:latin typeface="Arial" charset="0"/>
              </a:rPr>
              <a:t> (</a:t>
            </a:r>
            <a:r>
              <a:rPr kumimoji="0" lang="es-ES" sz="1800" b="0" i="0" u="none" strike="noStrike" cap="none" normalizeH="0" baseline="0" dirty="0" err="1">
                <a:ln>
                  <a:noFill/>
                </a:ln>
                <a:solidFill>
                  <a:schemeClr val="bg1"/>
                </a:solidFill>
                <a:effectLst/>
                <a:latin typeface="Arial" charset="0"/>
              </a:rPr>
              <a:t>not</a:t>
            </a:r>
            <a:r>
              <a:rPr kumimoji="0" lang="es-ES" sz="1800" b="0" i="0" u="none" strike="noStrike" cap="none" normalizeH="0" baseline="0" dirty="0">
                <a:ln>
                  <a:noFill/>
                </a:ln>
                <a:solidFill>
                  <a:schemeClr val="bg1"/>
                </a:solidFill>
                <a:effectLst/>
                <a:latin typeface="Arial" charset="0"/>
              </a:rPr>
              <a:t> 20</a:t>
            </a:r>
          </a:p>
        </p:txBody>
      </p:sp>
    </p:spTree>
    <p:extLst>
      <p:ext uri="{BB962C8B-B14F-4D97-AF65-F5344CB8AC3E}">
        <p14:creationId xmlns:p14="http://schemas.microsoft.com/office/powerpoint/2010/main" val="229344118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457993" y="340740"/>
            <a:ext cx="8228013" cy="488950"/>
          </a:xfrm>
          <a:prstGeom prst="rect">
            <a:avLst/>
          </a:prstGeom>
          <a:noFill/>
          <a:ln>
            <a:noFill/>
          </a:ln>
        </p:spPr>
        <p:txBody>
          <a:bodyPr spcFirstLastPara="1" wrap="square" lIns="90000" tIns="46800" rIns="90000" bIns="46800" anchor="ctr" anchorCtr="0">
            <a:noAutofit/>
          </a:bodyPr>
          <a:lstStyle/>
          <a:p>
            <a:pPr marL="0" lvl="0" indent="0" algn="ctr" rtl="0">
              <a:spcBef>
                <a:spcPts val="0"/>
              </a:spcBef>
              <a:spcAft>
                <a:spcPts val="0"/>
              </a:spcAft>
              <a:buNone/>
            </a:pPr>
            <a:r>
              <a:rPr lang="es-ES" dirty="0">
                <a:latin typeface="Garamond"/>
                <a:ea typeface="Garamond"/>
                <a:cs typeface="Garamond"/>
                <a:sym typeface="Garamond"/>
              </a:rPr>
              <a:t> </a:t>
            </a:r>
            <a:r>
              <a:rPr lang="es-ES" dirty="0" err="1">
                <a:latin typeface="Garamond"/>
                <a:ea typeface="Garamond"/>
                <a:cs typeface="Garamond"/>
                <a:sym typeface="Garamond"/>
              </a:rPr>
              <a:t>Period</a:t>
            </a:r>
            <a:r>
              <a:rPr lang="es-ES" dirty="0"/>
              <a:t> (2/4) </a:t>
            </a:r>
            <a:r>
              <a:rPr lang="es-ES" dirty="0" err="1">
                <a:latin typeface="Garamond"/>
                <a:ea typeface="Garamond"/>
                <a:cs typeface="Garamond"/>
                <a:sym typeface="Garamond"/>
              </a:rPr>
              <a:t>Production</a:t>
            </a:r>
            <a:r>
              <a:rPr lang="es-ES" dirty="0">
                <a:latin typeface="Garamond"/>
                <a:ea typeface="Garamond"/>
                <a:cs typeface="Garamond"/>
                <a:sym typeface="Garamond"/>
              </a:rPr>
              <a:t> </a:t>
            </a:r>
            <a:r>
              <a:rPr lang="es-ES" dirty="0" err="1">
                <a:latin typeface="Garamond"/>
                <a:ea typeface="Garamond"/>
                <a:cs typeface="Garamond"/>
                <a:sym typeface="Garamond"/>
              </a:rPr>
              <a:t>task</a:t>
            </a:r>
            <a:r>
              <a:rPr lang="es-ES" dirty="0">
                <a:latin typeface="Garamond"/>
                <a:ea typeface="Garamond"/>
                <a:cs typeface="Garamond"/>
                <a:sym typeface="Garamond"/>
              </a:rPr>
              <a:t> (1)</a:t>
            </a:r>
            <a:endParaRPr dirty="0">
              <a:latin typeface="Garamond"/>
              <a:ea typeface="Garamond"/>
              <a:cs typeface="Garamond"/>
              <a:sym typeface="Garamond"/>
            </a:endParaRPr>
          </a:p>
        </p:txBody>
      </p:sp>
      <p:sp>
        <p:nvSpPr>
          <p:cNvPr id="112" name="Google Shape;112;p4"/>
          <p:cNvSpPr txBox="1">
            <a:spLocks noGrp="1"/>
          </p:cNvSpPr>
          <p:nvPr>
            <p:ph type="body" idx="4294967295"/>
          </p:nvPr>
        </p:nvSpPr>
        <p:spPr>
          <a:xfrm>
            <a:off x="97475" y="862455"/>
            <a:ext cx="8949047" cy="5995545"/>
          </a:xfrm>
          <a:prstGeom prst="rect">
            <a:avLst/>
          </a:prstGeom>
          <a:noFill/>
          <a:ln>
            <a:noFill/>
          </a:ln>
        </p:spPr>
        <p:txBody>
          <a:bodyPr spcFirstLastPara="1" wrap="square" lIns="90000" tIns="46800" rIns="90000" bIns="46800" anchor="t" anchorCtr="0">
            <a:noAutofit/>
          </a:bodyPr>
          <a:lstStyle/>
          <a:p>
            <a:pPr marL="342900" lvl="0" indent="-341313" algn="just" rtl="0">
              <a:spcBef>
                <a:spcPts val="0"/>
              </a:spcBef>
              <a:spcAft>
                <a:spcPts val="0"/>
              </a:spcAft>
              <a:buClr>
                <a:srgbClr val="00007D"/>
              </a:buClr>
              <a:buSzPts val="2400"/>
              <a:buFont typeface="Noto Sans Symbols"/>
              <a:buChar char="■"/>
            </a:pPr>
            <a:r>
              <a:rPr lang="en-US" sz="2800" dirty="0">
                <a:latin typeface="Garamond"/>
                <a:ea typeface="Garamond"/>
                <a:cs typeface="Garamond"/>
                <a:sym typeface="Garamond"/>
              </a:rPr>
              <a:t>You have been matched with another worker for your group.</a:t>
            </a:r>
          </a:p>
          <a:p>
            <a:pPr marL="342900" indent="-341313" algn="just">
              <a:spcBef>
                <a:spcPts val="0"/>
              </a:spcBef>
              <a:buClr>
                <a:srgbClr val="00007D"/>
              </a:buClr>
              <a:buSzPts val="2400"/>
              <a:buFont typeface="Noto Sans Symbols"/>
              <a:buChar char="■"/>
            </a:pPr>
            <a:r>
              <a:rPr lang="es-ES" sz="2800" dirty="0" err="1">
                <a:latin typeface="Garamond"/>
                <a:ea typeface="Garamond"/>
                <a:cs typeface="Garamond"/>
                <a:sym typeface="Garamond"/>
              </a:rPr>
              <a:t>This</a:t>
            </a:r>
            <a:r>
              <a:rPr lang="es-ES" sz="2800" dirty="0">
                <a:latin typeface="Garamond"/>
                <a:ea typeface="Garamond"/>
                <a:cs typeface="Garamond"/>
                <a:sym typeface="Garamond"/>
              </a:rPr>
              <a:t> </a:t>
            </a:r>
            <a:r>
              <a:rPr lang="es-ES" sz="2800" dirty="0" err="1">
                <a:latin typeface="Garamond"/>
                <a:ea typeface="Garamond"/>
                <a:cs typeface="Garamond"/>
                <a:sym typeface="Garamond"/>
              </a:rPr>
              <a:t>task</a:t>
            </a:r>
            <a:r>
              <a:rPr lang="es-ES" sz="2800" dirty="0">
                <a:latin typeface="Garamond"/>
                <a:ea typeface="Garamond"/>
                <a:cs typeface="Garamond"/>
                <a:sym typeface="Garamond"/>
              </a:rPr>
              <a:t> </a:t>
            </a:r>
            <a:r>
              <a:rPr lang="es-ES" sz="2800" dirty="0" err="1">
                <a:latin typeface="Garamond"/>
                <a:ea typeface="Garamond"/>
                <a:cs typeface="Garamond"/>
                <a:sym typeface="Garamond"/>
              </a:rPr>
              <a:t>consists</a:t>
            </a:r>
            <a:r>
              <a:rPr lang="es-ES" sz="2800" dirty="0">
                <a:latin typeface="Garamond"/>
                <a:ea typeface="Garamond"/>
                <a:cs typeface="Garamond"/>
                <a:sym typeface="Garamond"/>
              </a:rPr>
              <a:t> of </a:t>
            </a:r>
            <a:r>
              <a:rPr lang="es-ES" sz="2800" dirty="0" err="1">
                <a:latin typeface="Garamond"/>
                <a:ea typeface="Garamond"/>
                <a:cs typeface="Garamond"/>
                <a:sym typeface="Garamond"/>
              </a:rPr>
              <a:t>four</a:t>
            </a:r>
            <a:r>
              <a:rPr lang="es-ES" sz="2800" dirty="0">
                <a:latin typeface="Garamond"/>
                <a:ea typeface="Garamond"/>
                <a:cs typeface="Garamond"/>
                <a:sym typeface="Garamond"/>
              </a:rPr>
              <a:t> rounds </a:t>
            </a:r>
            <a:r>
              <a:rPr lang="es-ES" sz="2800" dirty="0" err="1">
                <a:latin typeface="Garamond"/>
                <a:ea typeface="Garamond"/>
                <a:cs typeface="Garamond"/>
                <a:sym typeface="Garamond"/>
              </a:rPr>
              <a:t>that</a:t>
            </a:r>
            <a:r>
              <a:rPr lang="es-ES" sz="2800" dirty="0">
                <a:latin typeface="Garamond"/>
                <a:ea typeface="Garamond"/>
                <a:cs typeface="Garamond"/>
                <a:sym typeface="Garamond"/>
              </a:rPr>
              <a:t> </a:t>
            </a:r>
            <a:r>
              <a:rPr lang="es-ES" sz="2800" dirty="0" err="1">
                <a:latin typeface="Garamond"/>
                <a:ea typeface="Garamond"/>
                <a:cs typeface="Garamond"/>
                <a:sym typeface="Garamond"/>
              </a:rPr>
              <a:t>will</a:t>
            </a:r>
            <a:r>
              <a:rPr lang="es-ES" sz="2800" dirty="0">
                <a:latin typeface="Garamond"/>
                <a:ea typeface="Garamond"/>
                <a:cs typeface="Garamond"/>
                <a:sym typeface="Garamond"/>
              </a:rPr>
              <a:t> run </a:t>
            </a:r>
            <a:r>
              <a:rPr lang="es-ES" sz="2800" dirty="0" err="1">
                <a:latin typeface="Garamond"/>
                <a:ea typeface="Garamond"/>
                <a:cs typeface="Garamond"/>
                <a:sym typeface="Garamond"/>
              </a:rPr>
              <a:t>simultaneously</a:t>
            </a:r>
            <a:r>
              <a:rPr lang="es-ES" sz="2800" dirty="0">
                <a:latin typeface="Garamond"/>
                <a:ea typeface="Garamond"/>
                <a:cs typeface="Garamond"/>
                <a:sym typeface="Garamond"/>
              </a:rPr>
              <a:t>.</a:t>
            </a:r>
            <a:endParaRPr lang="en-US" sz="2800" dirty="0">
              <a:latin typeface="Garamond"/>
              <a:ea typeface="Garamond"/>
              <a:cs typeface="Garamond"/>
              <a:sym typeface="Garamond"/>
            </a:endParaRPr>
          </a:p>
          <a:p>
            <a:pPr marL="342900" lvl="0" indent="-341313" algn="just" rtl="0">
              <a:spcBef>
                <a:spcPts val="0"/>
              </a:spcBef>
              <a:spcAft>
                <a:spcPts val="0"/>
              </a:spcAft>
              <a:buClr>
                <a:srgbClr val="00007D"/>
              </a:buClr>
              <a:buSzPts val="2400"/>
              <a:buFont typeface="Noto Sans Symbols"/>
              <a:buChar char="■"/>
            </a:pPr>
            <a:r>
              <a:rPr lang="en-US" sz="2800" dirty="0">
                <a:latin typeface="Garamond"/>
                <a:ea typeface="Garamond"/>
                <a:cs typeface="Garamond"/>
                <a:sym typeface="Garamond"/>
              </a:rPr>
              <a:t> At the beginning, each group member will receive 20 points per round. It's up to you to decide how many of each 20 points you wish to allocate to the group project. The points you choose not to contribute will remain just for you.</a:t>
            </a:r>
          </a:p>
          <a:p>
            <a:pPr marL="342900" indent="-341313" algn="just">
              <a:spcBef>
                <a:spcPts val="0"/>
              </a:spcBef>
              <a:buClr>
                <a:srgbClr val="00007D"/>
              </a:buClr>
              <a:buSzPts val="2400"/>
              <a:buFont typeface="Noto Sans Symbols"/>
              <a:buChar char="■"/>
            </a:pPr>
            <a:r>
              <a:rPr lang="en-US" sz="2800" dirty="0">
                <a:latin typeface="Garamond"/>
                <a:ea typeface="Garamond"/>
                <a:cs typeface="Garamond"/>
                <a:sym typeface="Garamond"/>
              </a:rPr>
              <a:t>The points contributed to the group project will be added to both group members. The total group points will be multiplied by a price that will be negotiated in the following task. In the practice period, this multiplier will be 1.00 ECU</a:t>
            </a:r>
          </a:p>
          <a:p>
            <a:pPr marL="342900" lvl="0" indent="-341313" algn="just" rtl="0">
              <a:spcBef>
                <a:spcPts val="0"/>
              </a:spcBef>
              <a:spcAft>
                <a:spcPts val="0"/>
              </a:spcAft>
              <a:buClr>
                <a:srgbClr val="00007D"/>
              </a:buClr>
              <a:buSzPts val="2400"/>
              <a:buFont typeface="Noto Sans Symbols"/>
              <a:buChar char="■"/>
            </a:pPr>
            <a:endParaRPr lang="en-US" sz="2800" dirty="0">
              <a:latin typeface="Garamond"/>
              <a:ea typeface="Garamond"/>
              <a:cs typeface="Garamond"/>
              <a:sym typeface="Garamond"/>
            </a:endParaRPr>
          </a:p>
          <a:p>
            <a:pPr marL="342900" lvl="0" indent="-341313" algn="just" rtl="0">
              <a:spcBef>
                <a:spcPts val="0"/>
              </a:spcBef>
              <a:spcAft>
                <a:spcPts val="0"/>
              </a:spcAft>
              <a:buClr>
                <a:srgbClr val="00007D"/>
              </a:buClr>
              <a:buSzPts val="2400"/>
              <a:buFont typeface="Noto Sans Symbols"/>
              <a:buChar char="■"/>
            </a:pPr>
            <a:endParaRPr sz="2800" dirty="0">
              <a:latin typeface="Garamond"/>
              <a:ea typeface="Garamond"/>
              <a:cs typeface="Garamond"/>
              <a:sym typeface="Garamond"/>
            </a:endParaRPr>
          </a:p>
        </p:txBody>
      </p:sp>
      <p:sp>
        <p:nvSpPr>
          <p:cNvPr id="113" name="Google Shape;113;p4"/>
          <p:cNvSpPr txBox="1"/>
          <p:nvPr/>
        </p:nvSpPr>
        <p:spPr>
          <a:xfrm>
            <a:off x="240682" y="-2628"/>
            <a:ext cx="8680744" cy="488950"/>
          </a:xfrm>
          <a:prstGeom prst="rect">
            <a:avLst/>
          </a:prstGeom>
          <a:noFill/>
          <a:ln>
            <a:noFill/>
          </a:ln>
        </p:spPr>
        <p:txBody>
          <a:bodyPr spcFirstLastPara="1" wrap="square" lIns="90000" tIns="46800" rIns="90000" bIns="46800" anchor="ctr" anchorCtr="0">
            <a:noAutofit/>
          </a:bodyPr>
          <a:lstStyle/>
          <a:p>
            <a:pPr marL="0" marR="0" lvl="0" indent="0" algn="ctr" rtl="0">
              <a:spcBef>
                <a:spcPts val="0"/>
              </a:spcBef>
              <a:spcAft>
                <a:spcPts val="0"/>
              </a:spcAft>
              <a:buNone/>
            </a:pPr>
            <a:endParaRPr dirty="0"/>
          </a:p>
        </p:txBody>
      </p:sp>
    </p:spTree>
    <p:extLst>
      <p:ext uri="{BB962C8B-B14F-4D97-AF65-F5344CB8AC3E}">
        <p14:creationId xmlns:p14="http://schemas.microsoft.com/office/powerpoint/2010/main" val="3186710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457993" y="340740"/>
            <a:ext cx="8228013" cy="488950"/>
          </a:xfrm>
          <a:prstGeom prst="rect">
            <a:avLst/>
          </a:prstGeom>
          <a:noFill/>
          <a:ln>
            <a:noFill/>
          </a:ln>
        </p:spPr>
        <p:txBody>
          <a:bodyPr spcFirstLastPara="1" wrap="square" lIns="90000" tIns="46800" rIns="90000" bIns="46800" anchor="ctr" anchorCtr="0">
            <a:noAutofit/>
          </a:bodyPr>
          <a:lstStyle/>
          <a:p>
            <a:pPr marL="0" lvl="0" indent="0" algn="ctr" rtl="0">
              <a:spcBef>
                <a:spcPts val="0"/>
              </a:spcBef>
              <a:spcAft>
                <a:spcPts val="0"/>
              </a:spcAft>
              <a:buNone/>
            </a:pPr>
            <a:r>
              <a:rPr lang="es-ES" dirty="0" err="1">
                <a:latin typeface="Garamond"/>
                <a:ea typeface="Garamond"/>
                <a:cs typeface="Garamond"/>
                <a:sym typeface="Garamond"/>
              </a:rPr>
              <a:t>Period</a:t>
            </a:r>
            <a:r>
              <a:rPr lang="es-ES" dirty="0"/>
              <a:t> (2/4) </a:t>
            </a:r>
            <a:r>
              <a:rPr lang="es-ES" dirty="0" err="1">
                <a:latin typeface="Garamond"/>
                <a:ea typeface="Garamond"/>
                <a:cs typeface="Garamond"/>
                <a:sym typeface="Garamond"/>
              </a:rPr>
              <a:t>Production</a:t>
            </a:r>
            <a:r>
              <a:rPr lang="es-ES" dirty="0">
                <a:latin typeface="Garamond"/>
                <a:ea typeface="Garamond"/>
                <a:cs typeface="Garamond"/>
                <a:sym typeface="Garamond"/>
              </a:rPr>
              <a:t> </a:t>
            </a:r>
            <a:r>
              <a:rPr lang="es-ES" dirty="0" err="1">
                <a:latin typeface="Garamond"/>
                <a:ea typeface="Garamond"/>
                <a:cs typeface="Garamond"/>
                <a:sym typeface="Garamond"/>
              </a:rPr>
              <a:t>task</a:t>
            </a:r>
            <a:r>
              <a:rPr lang="es-ES" dirty="0">
                <a:latin typeface="Garamond"/>
                <a:ea typeface="Garamond"/>
                <a:cs typeface="Garamond"/>
                <a:sym typeface="Garamond"/>
              </a:rPr>
              <a:t> (2)</a:t>
            </a:r>
            <a:endParaRPr dirty="0">
              <a:latin typeface="Garamond"/>
              <a:ea typeface="Garamond"/>
              <a:cs typeface="Garamond"/>
              <a:sym typeface="Garamond"/>
            </a:endParaRPr>
          </a:p>
        </p:txBody>
      </p:sp>
      <p:sp>
        <p:nvSpPr>
          <p:cNvPr id="112" name="Google Shape;112;p4"/>
          <p:cNvSpPr txBox="1">
            <a:spLocks noGrp="1"/>
          </p:cNvSpPr>
          <p:nvPr>
            <p:ph type="body" idx="4294967295"/>
          </p:nvPr>
        </p:nvSpPr>
        <p:spPr>
          <a:xfrm>
            <a:off x="106530" y="829690"/>
            <a:ext cx="8949047" cy="5995545"/>
          </a:xfrm>
          <a:prstGeom prst="rect">
            <a:avLst/>
          </a:prstGeom>
          <a:noFill/>
          <a:ln>
            <a:noFill/>
          </a:ln>
        </p:spPr>
        <p:txBody>
          <a:bodyPr spcFirstLastPara="1" wrap="square" lIns="90000" tIns="46800" rIns="90000" bIns="46800" anchor="t" anchorCtr="0">
            <a:noAutofit/>
          </a:bodyPr>
          <a:lstStyle/>
          <a:p>
            <a:pPr marL="342900" lvl="0" indent="-341313" algn="just" rtl="0">
              <a:spcBef>
                <a:spcPts val="0"/>
              </a:spcBef>
              <a:spcAft>
                <a:spcPts val="0"/>
              </a:spcAft>
              <a:buClr>
                <a:srgbClr val="00007D"/>
              </a:buClr>
              <a:buSzPts val="2400"/>
              <a:buFont typeface="Noto Sans Symbols"/>
              <a:buChar char="■"/>
            </a:pPr>
            <a:r>
              <a:rPr lang="en-US" dirty="0">
                <a:latin typeface="Garamond"/>
                <a:ea typeface="Garamond"/>
                <a:cs typeface="Garamond"/>
                <a:sym typeface="Garamond"/>
              </a:rPr>
              <a:t>The other worker in your group will also have to decide within the same amount of time.</a:t>
            </a:r>
          </a:p>
          <a:p>
            <a:pPr marL="342900" lvl="0" indent="-341313" algn="just" rtl="0">
              <a:spcBef>
                <a:spcPts val="0"/>
              </a:spcBef>
              <a:spcAft>
                <a:spcPts val="0"/>
              </a:spcAft>
              <a:buClr>
                <a:srgbClr val="00007D"/>
              </a:buClr>
              <a:buSzPts val="2400"/>
              <a:buFont typeface="Noto Sans Symbols"/>
              <a:buChar char="■"/>
            </a:pPr>
            <a:r>
              <a:rPr lang="es-ES" dirty="0" err="1">
                <a:latin typeface="Garamond"/>
                <a:ea typeface="Garamond"/>
                <a:cs typeface="Garamond"/>
                <a:sym typeface="Garamond"/>
              </a:rPr>
              <a:t>You</a:t>
            </a:r>
            <a:r>
              <a:rPr lang="es-ES" dirty="0">
                <a:latin typeface="Garamond"/>
                <a:ea typeface="Garamond"/>
                <a:cs typeface="Garamond"/>
                <a:sym typeface="Garamond"/>
              </a:rPr>
              <a:t> </a:t>
            </a:r>
            <a:r>
              <a:rPr lang="es-ES" dirty="0" err="1">
                <a:latin typeface="Garamond"/>
                <a:ea typeface="Garamond"/>
                <a:cs typeface="Garamond"/>
                <a:sym typeface="Garamond"/>
              </a:rPr>
              <a:t>have</a:t>
            </a:r>
            <a:r>
              <a:rPr lang="es-ES" dirty="0">
                <a:latin typeface="Garamond"/>
                <a:ea typeface="Garamond"/>
                <a:cs typeface="Garamond"/>
                <a:sym typeface="Garamond"/>
              </a:rPr>
              <a:t> </a:t>
            </a:r>
            <a:r>
              <a:rPr lang="es-ES" dirty="0" err="1">
                <a:latin typeface="Garamond"/>
                <a:ea typeface="Garamond"/>
                <a:cs typeface="Garamond"/>
                <a:sym typeface="Garamond"/>
              </a:rPr>
              <a:t>three</a:t>
            </a:r>
            <a:r>
              <a:rPr lang="es-ES" dirty="0">
                <a:latin typeface="Garamond"/>
                <a:ea typeface="Garamond"/>
                <a:cs typeface="Garamond"/>
                <a:sym typeface="Garamond"/>
              </a:rPr>
              <a:t> minutes in total. </a:t>
            </a:r>
            <a:endParaRPr dirty="0"/>
          </a:p>
          <a:p>
            <a:pPr marL="342900" lvl="0" indent="-341313" algn="just" rtl="0">
              <a:spcBef>
                <a:spcPts val="700"/>
              </a:spcBef>
              <a:spcAft>
                <a:spcPts val="0"/>
              </a:spcAft>
              <a:buClr>
                <a:srgbClr val="00007D"/>
              </a:buClr>
              <a:buSzPts val="2400"/>
              <a:buFont typeface="Noto Sans Symbols"/>
              <a:buChar char="■"/>
            </a:pPr>
            <a:r>
              <a:rPr lang="es-ES" dirty="0" err="1">
                <a:latin typeface="Garamond"/>
                <a:ea typeface="Garamond"/>
                <a:cs typeface="Garamond"/>
                <a:sym typeface="Garamond"/>
              </a:rPr>
              <a:t>You</a:t>
            </a:r>
            <a:r>
              <a:rPr lang="es-ES" dirty="0">
                <a:latin typeface="Garamond"/>
                <a:ea typeface="Garamond"/>
                <a:cs typeface="Garamond"/>
                <a:sym typeface="Garamond"/>
              </a:rPr>
              <a:t> </a:t>
            </a:r>
            <a:r>
              <a:rPr lang="es-ES" dirty="0" err="1">
                <a:latin typeface="Garamond"/>
                <a:ea typeface="Garamond"/>
                <a:cs typeface="Garamond"/>
                <a:sym typeface="Garamond"/>
              </a:rPr>
              <a:t>cannot</a:t>
            </a:r>
            <a:r>
              <a:rPr lang="es-ES" dirty="0">
                <a:latin typeface="Garamond"/>
                <a:ea typeface="Garamond"/>
                <a:cs typeface="Garamond"/>
                <a:sym typeface="Garamond"/>
              </a:rPr>
              <a:t> chat </a:t>
            </a:r>
            <a:r>
              <a:rPr lang="es-ES" dirty="0">
                <a:latin typeface="Garamond"/>
                <a:ea typeface="Garamond"/>
                <a:cs typeface="Garamond"/>
                <a:sym typeface="Garamond"/>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4"/>
                  </a:ext>
                </a:extLst>
              </a:rPr>
              <a:t>as </a:t>
            </a:r>
            <a:r>
              <a:rPr lang="es-ES" dirty="0" err="1">
                <a:latin typeface="Garamond"/>
                <a:ea typeface="Garamond"/>
                <a:cs typeface="Garamond"/>
                <a:sym typeface="Garamond"/>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4"/>
                  </a:ext>
                </a:extLst>
              </a:rPr>
              <a:t>i</a:t>
            </a:r>
            <a:r>
              <a:rPr lang="es-ES" dirty="0" err="1">
                <a:latin typeface="Garamond"/>
                <a:ea typeface="Garamond"/>
                <a:cs typeface="Garamond"/>
                <a:sym typeface="Garamond"/>
              </a:rPr>
              <a:t>t</a:t>
            </a:r>
            <a:r>
              <a:rPr lang="es-ES" dirty="0">
                <a:latin typeface="Garamond"/>
                <a:ea typeface="Garamond"/>
                <a:cs typeface="Garamond"/>
                <a:sym typeface="Garamond"/>
              </a:rPr>
              <a:t> </a:t>
            </a:r>
            <a:r>
              <a:rPr lang="es-ES" dirty="0" err="1">
                <a:latin typeface="Garamond"/>
                <a:ea typeface="Garamond"/>
                <a:cs typeface="Garamond"/>
                <a:sym typeface="Garamond"/>
              </a:rPr>
              <a:t>is</a:t>
            </a:r>
            <a:r>
              <a:rPr lang="es-ES" dirty="0">
                <a:latin typeface="Garamond"/>
                <a:ea typeface="Garamond"/>
                <a:cs typeface="Garamond"/>
                <a:sym typeface="Garamond"/>
              </a:rPr>
              <a:t> </a:t>
            </a:r>
            <a:r>
              <a:rPr lang="es-ES" dirty="0" err="1">
                <a:latin typeface="Garamond"/>
                <a:ea typeface="Garamond"/>
                <a:cs typeface="Garamond"/>
                <a:sym typeface="Garamond"/>
              </a:rPr>
              <a:t>an</a:t>
            </a:r>
            <a:r>
              <a:rPr lang="es-ES" dirty="0">
                <a:latin typeface="Garamond"/>
                <a:ea typeface="Garamond"/>
                <a:cs typeface="Garamond"/>
                <a:sym typeface="Garamond"/>
              </a:rPr>
              <a:t> individual </a:t>
            </a:r>
            <a:r>
              <a:rPr lang="es-ES" dirty="0" err="1">
                <a:latin typeface="Garamond"/>
                <a:ea typeface="Garamond"/>
                <a:cs typeface="Garamond"/>
                <a:sym typeface="Garamond"/>
              </a:rPr>
              <a:t>decision</a:t>
            </a:r>
            <a:r>
              <a:rPr lang="es-ES" dirty="0">
                <a:latin typeface="Garamond"/>
                <a:ea typeface="Garamond"/>
                <a:cs typeface="Garamond"/>
                <a:sym typeface="Garamond"/>
              </a:rPr>
              <a:t>.</a:t>
            </a:r>
            <a:endParaRPr dirty="0"/>
          </a:p>
          <a:p>
            <a:pPr marL="342900" lvl="0" indent="-341313" algn="just" rtl="0">
              <a:spcBef>
                <a:spcPts val="700"/>
              </a:spcBef>
              <a:spcAft>
                <a:spcPts val="0"/>
              </a:spcAft>
              <a:buClr>
                <a:srgbClr val="00007D"/>
              </a:buClr>
              <a:buSzPts val="2400"/>
              <a:buFont typeface="Noto Sans Symbols"/>
              <a:buChar char="■"/>
            </a:pPr>
            <a:r>
              <a:rPr lang="es-ES" dirty="0" err="1">
                <a:latin typeface="Garamond"/>
                <a:ea typeface="Garamond"/>
                <a:cs typeface="Garamond"/>
                <a:sym typeface="Garamond"/>
              </a:rPr>
              <a:t>You</a:t>
            </a:r>
            <a:r>
              <a:rPr lang="es-ES" dirty="0">
                <a:latin typeface="Garamond"/>
                <a:ea typeface="Garamond"/>
                <a:cs typeface="Garamond"/>
                <a:sym typeface="Garamond"/>
              </a:rPr>
              <a:t> </a:t>
            </a:r>
            <a:r>
              <a:rPr lang="es-ES" dirty="0" err="1">
                <a:latin typeface="Garamond"/>
                <a:ea typeface="Garamond"/>
                <a:cs typeface="Garamond"/>
                <a:sym typeface="Garamond"/>
              </a:rPr>
              <a:t>will</a:t>
            </a:r>
            <a:r>
              <a:rPr lang="es-ES" dirty="0">
                <a:latin typeface="Garamond"/>
                <a:ea typeface="Garamond"/>
                <a:cs typeface="Garamond"/>
                <a:sym typeface="Garamond"/>
              </a:rPr>
              <a:t> </a:t>
            </a:r>
            <a:r>
              <a:rPr lang="es-ES" dirty="0" err="1">
                <a:latin typeface="Garamond"/>
                <a:ea typeface="Garamond"/>
                <a:cs typeface="Garamond"/>
                <a:sym typeface="Garamond"/>
              </a:rPr>
              <a:t>not</a:t>
            </a:r>
            <a:r>
              <a:rPr lang="es-ES" dirty="0">
                <a:latin typeface="Garamond"/>
                <a:ea typeface="Garamond"/>
                <a:cs typeface="Garamond"/>
                <a:sym typeface="Garamond"/>
              </a:rPr>
              <a:t> </a:t>
            </a:r>
            <a:r>
              <a:rPr lang="es-ES" dirty="0" err="1">
                <a:latin typeface="Garamond"/>
                <a:ea typeface="Garamond"/>
                <a:cs typeface="Garamond"/>
                <a:sym typeface="Garamond"/>
              </a:rPr>
              <a:t>see</a:t>
            </a:r>
            <a:r>
              <a:rPr lang="es-ES" dirty="0">
                <a:latin typeface="Garamond"/>
                <a:ea typeface="Garamond"/>
                <a:cs typeface="Garamond"/>
                <a:sym typeface="Garamond"/>
              </a:rPr>
              <a:t> </a:t>
            </a:r>
            <a:r>
              <a:rPr lang="es-ES" dirty="0" err="1">
                <a:latin typeface="Garamond"/>
                <a:ea typeface="Garamond"/>
                <a:cs typeface="Garamond"/>
                <a:sym typeface="Garamond"/>
              </a:rPr>
              <a:t>the</a:t>
            </a:r>
            <a:r>
              <a:rPr lang="es-ES" dirty="0">
                <a:latin typeface="Garamond"/>
                <a:ea typeface="Garamond"/>
                <a:cs typeface="Garamond"/>
                <a:sym typeface="Garamond"/>
              </a:rPr>
              <a:t> </a:t>
            </a:r>
            <a:r>
              <a:rPr lang="es-ES" dirty="0" err="1">
                <a:latin typeface="Garamond"/>
                <a:ea typeface="Garamond"/>
                <a:cs typeface="Garamond"/>
                <a:sym typeface="Garamond"/>
              </a:rPr>
              <a:t>decisions</a:t>
            </a:r>
            <a:r>
              <a:rPr lang="es-ES" dirty="0">
                <a:latin typeface="Garamond"/>
                <a:ea typeface="Garamond"/>
                <a:cs typeface="Garamond"/>
                <a:sym typeface="Garamond"/>
              </a:rPr>
              <a:t> of </a:t>
            </a:r>
            <a:r>
              <a:rPr lang="es-ES" dirty="0" err="1">
                <a:latin typeface="Garamond"/>
                <a:ea typeface="Garamond"/>
                <a:cs typeface="Garamond"/>
                <a:sym typeface="Garamond"/>
              </a:rPr>
              <a:t>the</a:t>
            </a:r>
            <a:r>
              <a:rPr lang="es-ES" dirty="0">
                <a:latin typeface="Garamond"/>
                <a:ea typeface="Garamond"/>
                <a:cs typeface="Garamond"/>
                <a:sym typeface="Garamond"/>
              </a:rPr>
              <a:t> </a:t>
            </a:r>
            <a:r>
              <a:rPr lang="es-ES" dirty="0" err="1">
                <a:latin typeface="Garamond"/>
                <a:ea typeface="Garamond"/>
                <a:cs typeface="Garamond"/>
                <a:sym typeface="Garamond"/>
              </a:rPr>
              <a:t>other</a:t>
            </a:r>
            <a:r>
              <a:rPr lang="es-ES" dirty="0">
                <a:latin typeface="Garamond"/>
                <a:ea typeface="Garamond"/>
                <a:cs typeface="Garamond"/>
                <a:sym typeface="Garamond"/>
              </a:rPr>
              <a:t> </a:t>
            </a:r>
            <a:r>
              <a:rPr lang="es-ES" dirty="0" err="1">
                <a:latin typeface="Garamond"/>
                <a:ea typeface="Garamond"/>
                <a:cs typeface="Garamond"/>
                <a:sym typeface="Garamond"/>
              </a:rPr>
              <a:t>worker</a:t>
            </a:r>
            <a:r>
              <a:rPr lang="es-ES" dirty="0">
                <a:latin typeface="Garamond"/>
                <a:ea typeface="Garamond"/>
                <a:cs typeface="Garamond"/>
                <a:sym typeface="Garamond"/>
              </a:rPr>
              <a:t>.</a:t>
            </a:r>
          </a:p>
          <a:p>
            <a:pPr marL="342900" lvl="0" indent="-341313" algn="just" rtl="0">
              <a:spcBef>
                <a:spcPts val="700"/>
              </a:spcBef>
              <a:spcAft>
                <a:spcPts val="0"/>
              </a:spcAft>
              <a:buClr>
                <a:srgbClr val="00007D"/>
              </a:buClr>
              <a:buSzPts val="2400"/>
              <a:buFont typeface="Noto Sans Symbols"/>
              <a:buChar char="■"/>
            </a:pPr>
            <a:r>
              <a:rPr lang="en-US" dirty="0">
                <a:latin typeface="Garamond"/>
              </a:rPr>
              <a:t>Once all group members have made their decisions, the result screen will be presented to you. On this screen, you will find information about the number of points you have earned. After the result screen, the negotiation task will be with the same group members.</a:t>
            </a:r>
            <a:endParaRPr dirty="0">
              <a:latin typeface="Garamond"/>
            </a:endParaRPr>
          </a:p>
          <a:p>
            <a:pPr marL="342900" lvl="0" indent="-188913" algn="just" rtl="0">
              <a:spcBef>
                <a:spcPts val="700"/>
              </a:spcBef>
              <a:spcAft>
                <a:spcPts val="0"/>
              </a:spcAft>
              <a:buClr>
                <a:srgbClr val="00007D"/>
              </a:buClr>
              <a:buSzPts val="2400"/>
              <a:buFont typeface="Noto Sans Symbols"/>
              <a:buNone/>
            </a:pPr>
            <a:endParaRPr dirty="0">
              <a:latin typeface="Garamond"/>
              <a:ea typeface="Garamond"/>
              <a:cs typeface="Garamond"/>
              <a:sym typeface="Garamond"/>
            </a:endParaRPr>
          </a:p>
          <a:p>
            <a:pPr marL="342900" lvl="0" indent="-188913" algn="just" rtl="0">
              <a:spcBef>
                <a:spcPts val="700"/>
              </a:spcBef>
              <a:spcAft>
                <a:spcPts val="0"/>
              </a:spcAft>
              <a:buClr>
                <a:srgbClr val="00007D"/>
              </a:buClr>
              <a:buSzPts val="2400"/>
              <a:buFont typeface="Noto Sans Symbols"/>
              <a:buNone/>
            </a:pPr>
            <a:endParaRPr dirty="0">
              <a:latin typeface="Garamond"/>
              <a:ea typeface="Garamond"/>
              <a:cs typeface="Garamond"/>
              <a:sym typeface="Garamond"/>
            </a:endParaRPr>
          </a:p>
        </p:txBody>
      </p:sp>
      <p:sp>
        <p:nvSpPr>
          <p:cNvPr id="113" name="Google Shape;113;p4"/>
          <p:cNvSpPr txBox="1"/>
          <p:nvPr/>
        </p:nvSpPr>
        <p:spPr>
          <a:xfrm>
            <a:off x="240682" y="-2628"/>
            <a:ext cx="8680744" cy="488950"/>
          </a:xfrm>
          <a:prstGeom prst="rect">
            <a:avLst/>
          </a:prstGeom>
          <a:noFill/>
          <a:ln>
            <a:noFill/>
          </a:ln>
        </p:spPr>
        <p:txBody>
          <a:bodyPr spcFirstLastPara="1" wrap="square" lIns="90000" tIns="46800" rIns="90000" bIns="46800" anchor="ctr" anchorCtr="0">
            <a:noAutofit/>
          </a:bodyPr>
          <a:lstStyle/>
          <a:p>
            <a:pPr marL="0" marR="0" lvl="0" indent="0" algn="ctr" rtl="0">
              <a:spcBef>
                <a:spcPts val="0"/>
              </a:spcBef>
              <a:spcAft>
                <a:spcPts val="0"/>
              </a:spcAft>
              <a:buNone/>
            </a:pPr>
            <a:endParaRPr dirty="0"/>
          </a:p>
        </p:txBody>
      </p:sp>
    </p:spTree>
    <p:extLst>
      <p:ext uri="{BB962C8B-B14F-4D97-AF65-F5344CB8AC3E}">
        <p14:creationId xmlns:p14="http://schemas.microsoft.com/office/powerpoint/2010/main" val="2891576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7"/>
          <p:cNvSpPr txBox="1">
            <a:spLocks noGrp="1"/>
          </p:cNvSpPr>
          <p:nvPr>
            <p:ph type="title"/>
          </p:nvPr>
        </p:nvSpPr>
        <p:spPr>
          <a:xfrm>
            <a:off x="457993" y="340740"/>
            <a:ext cx="8228013" cy="488950"/>
          </a:xfrm>
          <a:prstGeom prst="rect">
            <a:avLst/>
          </a:prstGeom>
          <a:noFill/>
          <a:ln>
            <a:noFill/>
          </a:ln>
        </p:spPr>
        <p:txBody>
          <a:bodyPr spcFirstLastPara="1" wrap="square" lIns="90000" tIns="46800" rIns="90000" bIns="46800" anchor="ctr" anchorCtr="0">
            <a:noAutofit/>
          </a:bodyPr>
          <a:lstStyle/>
          <a:p>
            <a:pPr marL="0" lvl="0" indent="0" algn="ctr" rtl="0">
              <a:spcBef>
                <a:spcPts val="0"/>
              </a:spcBef>
              <a:spcAft>
                <a:spcPts val="0"/>
              </a:spcAft>
              <a:buNone/>
            </a:pPr>
            <a:r>
              <a:rPr lang="es-ES" dirty="0" err="1">
                <a:latin typeface="Garamond"/>
                <a:ea typeface="Garamond"/>
                <a:cs typeface="Garamond"/>
                <a:sym typeface="Garamond"/>
              </a:rPr>
              <a:t>Period</a:t>
            </a:r>
            <a:r>
              <a:rPr lang="es-ES" dirty="0"/>
              <a:t> (2/4) </a:t>
            </a:r>
            <a:r>
              <a:rPr lang="es-ES" dirty="0" err="1">
                <a:latin typeface="Garamond"/>
                <a:ea typeface="Garamond"/>
                <a:cs typeface="Garamond"/>
                <a:sym typeface="Garamond"/>
              </a:rPr>
              <a:t>Production</a:t>
            </a:r>
            <a:r>
              <a:rPr lang="es-ES" dirty="0">
                <a:latin typeface="Garamond"/>
                <a:ea typeface="Garamond"/>
                <a:cs typeface="Garamond"/>
                <a:sym typeface="Garamond"/>
              </a:rPr>
              <a:t> </a:t>
            </a:r>
            <a:r>
              <a:rPr lang="es-ES" dirty="0" err="1">
                <a:latin typeface="Garamond"/>
                <a:ea typeface="Garamond"/>
                <a:cs typeface="Garamond"/>
                <a:sym typeface="Garamond"/>
              </a:rPr>
              <a:t>task</a:t>
            </a:r>
            <a:r>
              <a:rPr lang="es-ES" dirty="0">
                <a:latin typeface="Garamond"/>
                <a:ea typeface="Garamond"/>
                <a:cs typeface="Garamond"/>
                <a:sym typeface="Garamond"/>
              </a:rPr>
              <a:t>: </a:t>
            </a:r>
            <a:r>
              <a:rPr lang="es-ES" dirty="0" err="1">
                <a:latin typeface="Garamond"/>
                <a:ea typeface="Garamond"/>
                <a:cs typeface="Garamond"/>
                <a:sym typeface="Garamond"/>
              </a:rPr>
              <a:t>summary</a:t>
            </a:r>
            <a:endParaRPr dirty="0">
              <a:latin typeface="Garamond"/>
              <a:ea typeface="Garamond"/>
              <a:cs typeface="Garamond"/>
              <a:sym typeface="Garamond"/>
            </a:endParaRPr>
          </a:p>
        </p:txBody>
      </p:sp>
      <p:sp>
        <p:nvSpPr>
          <p:cNvPr id="16" name="Google Shape;511;p10">
            <a:extLst>
              <a:ext uri="{FF2B5EF4-FFF2-40B4-BE49-F238E27FC236}">
                <a16:creationId xmlns:a16="http://schemas.microsoft.com/office/drawing/2014/main" id="{B4B7E361-D326-1113-F12A-DE458D62A3D3}"/>
              </a:ext>
            </a:extLst>
          </p:cNvPr>
          <p:cNvSpPr txBox="1"/>
          <p:nvPr/>
        </p:nvSpPr>
        <p:spPr>
          <a:xfrm>
            <a:off x="1797775" y="2187635"/>
            <a:ext cx="161172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err="1">
                <a:solidFill>
                  <a:schemeClr val="tx1"/>
                </a:solidFill>
                <a:latin typeface="Arial"/>
                <a:ea typeface="Arial"/>
                <a:cs typeface="Arial"/>
                <a:sym typeface="Arial"/>
              </a:rPr>
              <a:t>Period</a:t>
            </a:r>
            <a:r>
              <a:rPr lang="es-ES" sz="1800" dirty="0">
                <a:solidFill>
                  <a:schemeClr val="tx1"/>
                </a:solidFill>
                <a:latin typeface="Arial"/>
                <a:ea typeface="Arial"/>
                <a:cs typeface="Arial"/>
                <a:sym typeface="Arial"/>
              </a:rPr>
              <a:t> 2 of 4</a:t>
            </a:r>
            <a:endParaRPr dirty="0">
              <a:solidFill>
                <a:schemeClr val="tx1"/>
              </a:solidFill>
            </a:endParaRPr>
          </a:p>
        </p:txBody>
      </p:sp>
      <p:sp>
        <p:nvSpPr>
          <p:cNvPr id="17" name="Google Shape;521;p10">
            <a:extLst>
              <a:ext uri="{FF2B5EF4-FFF2-40B4-BE49-F238E27FC236}">
                <a16:creationId xmlns:a16="http://schemas.microsoft.com/office/drawing/2014/main" id="{2A85288D-5E22-20AA-43DA-5F5BC7A564A6}"/>
              </a:ext>
            </a:extLst>
          </p:cNvPr>
          <p:cNvSpPr txBox="1"/>
          <p:nvPr/>
        </p:nvSpPr>
        <p:spPr>
          <a:xfrm>
            <a:off x="4304255" y="2190742"/>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a:solidFill>
                  <a:schemeClr val="tx1"/>
                </a:solidFill>
                <a:latin typeface="Arial"/>
                <a:ea typeface="Arial"/>
                <a:cs typeface="Arial"/>
                <a:sym typeface="Arial"/>
              </a:rPr>
              <a:t>Round 1</a:t>
            </a:r>
            <a:endParaRPr>
              <a:solidFill>
                <a:schemeClr val="tx1"/>
              </a:solidFill>
            </a:endParaRPr>
          </a:p>
        </p:txBody>
      </p:sp>
      <p:sp>
        <p:nvSpPr>
          <p:cNvPr id="18" name="Google Shape;522;p10">
            <a:extLst>
              <a:ext uri="{FF2B5EF4-FFF2-40B4-BE49-F238E27FC236}">
                <a16:creationId xmlns:a16="http://schemas.microsoft.com/office/drawing/2014/main" id="{0319F8A0-A5F4-667D-2141-E3B3EC35C694}"/>
              </a:ext>
            </a:extLst>
          </p:cNvPr>
          <p:cNvSpPr txBox="1"/>
          <p:nvPr/>
        </p:nvSpPr>
        <p:spPr>
          <a:xfrm>
            <a:off x="4785608" y="2182187"/>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a:solidFill>
                  <a:schemeClr val="tx1"/>
                </a:solidFill>
                <a:latin typeface="Arial"/>
                <a:ea typeface="Arial"/>
                <a:cs typeface="Arial"/>
                <a:sym typeface="Arial"/>
              </a:rPr>
              <a:t>Round 2</a:t>
            </a:r>
            <a:endParaRPr>
              <a:solidFill>
                <a:schemeClr val="tx1"/>
              </a:solidFill>
            </a:endParaRPr>
          </a:p>
        </p:txBody>
      </p:sp>
      <p:sp>
        <p:nvSpPr>
          <p:cNvPr id="19" name="Google Shape;523;p10">
            <a:extLst>
              <a:ext uri="{FF2B5EF4-FFF2-40B4-BE49-F238E27FC236}">
                <a16:creationId xmlns:a16="http://schemas.microsoft.com/office/drawing/2014/main" id="{A716D8C8-A16C-2468-C3AF-D652A1362002}"/>
              </a:ext>
            </a:extLst>
          </p:cNvPr>
          <p:cNvSpPr txBox="1"/>
          <p:nvPr/>
        </p:nvSpPr>
        <p:spPr>
          <a:xfrm>
            <a:off x="5303261" y="2189008"/>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dirty="0">
                <a:solidFill>
                  <a:schemeClr val="tx1"/>
                </a:solidFill>
                <a:latin typeface="Arial"/>
                <a:ea typeface="Arial"/>
                <a:cs typeface="Arial"/>
                <a:sym typeface="Arial"/>
              </a:rPr>
              <a:t>Round 3</a:t>
            </a:r>
            <a:endParaRPr dirty="0">
              <a:solidFill>
                <a:schemeClr val="tx1"/>
              </a:solidFill>
            </a:endParaRPr>
          </a:p>
        </p:txBody>
      </p:sp>
      <p:sp>
        <p:nvSpPr>
          <p:cNvPr id="20" name="Google Shape;524;p10">
            <a:extLst>
              <a:ext uri="{FF2B5EF4-FFF2-40B4-BE49-F238E27FC236}">
                <a16:creationId xmlns:a16="http://schemas.microsoft.com/office/drawing/2014/main" id="{064476FE-E126-D9D9-E6E1-B54B55B663AA}"/>
              </a:ext>
            </a:extLst>
          </p:cNvPr>
          <p:cNvSpPr txBox="1"/>
          <p:nvPr/>
        </p:nvSpPr>
        <p:spPr>
          <a:xfrm>
            <a:off x="5766330" y="2201776"/>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dirty="0">
                <a:solidFill>
                  <a:schemeClr val="tx1"/>
                </a:solidFill>
                <a:latin typeface="Arial"/>
                <a:ea typeface="Arial"/>
                <a:cs typeface="Arial"/>
                <a:sym typeface="Arial"/>
              </a:rPr>
              <a:t>Round 4</a:t>
            </a:r>
            <a:endParaRPr dirty="0">
              <a:solidFill>
                <a:schemeClr val="tx1"/>
              </a:solidFill>
            </a:endParaRPr>
          </a:p>
        </p:txBody>
      </p:sp>
      <p:sp>
        <p:nvSpPr>
          <p:cNvPr id="23" name="Google Shape;511;p10">
            <a:extLst>
              <a:ext uri="{FF2B5EF4-FFF2-40B4-BE49-F238E27FC236}">
                <a16:creationId xmlns:a16="http://schemas.microsoft.com/office/drawing/2014/main" id="{DB844881-2DA9-EA73-134E-86B02BDAFFB8}"/>
              </a:ext>
            </a:extLst>
          </p:cNvPr>
          <p:cNvSpPr txBox="1"/>
          <p:nvPr/>
        </p:nvSpPr>
        <p:spPr>
          <a:xfrm>
            <a:off x="2227668" y="1939335"/>
            <a:ext cx="12362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err="1">
                <a:solidFill>
                  <a:schemeClr val="tx1"/>
                </a:solidFill>
                <a:latin typeface="Arial"/>
                <a:ea typeface="Arial"/>
                <a:cs typeface="Arial"/>
                <a:sym typeface="Arial"/>
              </a:rPr>
              <a:t>Summary</a:t>
            </a:r>
            <a:r>
              <a:rPr lang="es-ES" sz="1800" dirty="0">
                <a:solidFill>
                  <a:schemeClr val="tx1"/>
                </a:solidFill>
                <a:latin typeface="Arial"/>
                <a:ea typeface="Arial"/>
                <a:cs typeface="Arial"/>
                <a:sym typeface="Arial"/>
              </a:rPr>
              <a:t>:</a:t>
            </a:r>
            <a:endParaRPr dirty="0">
              <a:solidFill>
                <a:schemeClr val="tx1"/>
              </a:solidFill>
            </a:endParaRPr>
          </a:p>
        </p:txBody>
      </p:sp>
      <p:sp>
        <p:nvSpPr>
          <p:cNvPr id="24" name="Google Shape;525;p10">
            <a:extLst>
              <a:ext uri="{FF2B5EF4-FFF2-40B4-BE49-F238E27FC236}">
                <a16:creationId xmlns:a16="http://schemas.microsoft.com/office/drawing/2014/main" id="{FD6E3D39-0C88-A874-C5D2-AF724C76F312}"/>
              </a:ext>
            </a:extLst>
          </p:cNvPr>
          <p:cNvSpPr txBox="1"/>
          <p:nvPr/>
        </p:nvSpPr>
        <p:spPr>
          <a:xfrm>
            <a:off x="2059652" y="2963223"/>
            <a:ext cx="2153138" cy="215403"/>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dirty="0" err="1">
                <a:solidFill>
                  <a:schemeClr val="tx1"/>
                </a:solidFill>
                <a:latin typeface="Arial"/>
                <a:ea typeface="Arial"/>
                <a:cs typeface="Arial"/>
                <a:sym typeface="Arial"/>
              </a:rPr>
              <a:t>Your</a:t>
            </a:r>
            <a:r>
              <a:rPr lang="es-ES" sz="800" dirty="0">
                <a:solidFill>
                  <a:schemeClr val="tx1"/>
                </a:solidFill>
                <a:latin typeface="Arial"/>
                <a:ea typeface="Arial"/>
                <a:cs typeface="Arial"/>
                <a:sym typeface="Arial"/>
              </a:rPr>
              <a:t> </a:t>
            </a:r>
            <a:r>
              <a:rPr lang="es-ES" sz="800" dirty="0" err="1">
                <a:solidFill>
                  <a:schemeClr val="tx1"/>
                </a:solidFill>
              </a:rPr>
              <a:t>contribution</a:t>
            </a:r>
            <a:r>
              <a:rPr lang="es-ES" sz="800" dirty="0">
                <a:solidFill>
                  <a:schemeClr val="tx1"/>
                </a:solidFill>
              </a:rPr>
              <a:t> </a:t>
            </a:r>
            <a:r>
              <a:rPr lang="es-ES" sz="800" dirty="0" err="1">
                <a:solidFill>
                  <a:schemeClr val="tx1"/>
                </a:solidFill>
              </a:rPr>
              <a:t>to</a:t>
            </a:r>
            <a:r>
              <a:rPr lang="es-ES" sz="800" dirty="0">
                <a:solidFill>
                  <a:schemeClr val="tx1"/>
                </a:solidFill>
              </a:rPr>
              <a:t> </a:t>
            </a:r>
            <a:r>
              <a:rPr lang="es-ES" sz="800" dirty="0" err="1">
                <a:solidFill>
                  <a:schemeClr val="tx1"/>
                </a:solidFill>
              </a:rPr>
              <a:t>the</a:t>
            </a:r>
            <a:r>
              <a:rPr lang="es-ES" sz="800" dirty="0">
                <a:solidFill>
                  <a:schemeClr val="tx1"/>
                </a:solidFill>
              </a:rPr>
              <a:t> </a:t>
            </a:r>
            <a:r>
              <a:rPr lang="es-ES" sz="800" dirty="0" err="1">
                <a:solidFill>
                  <a:schemeClr val="tx1"/>
                </a:solidFill>
              </a:rPr>
              <a:t>group</a:t>
            </a:r>
            <a:r>
              <a:rPr lang="es-ES" sz="800" dirty="0">
                <a:solidFill>
                  <a:schemeClr val="tx1"/>
                </a:solidFill>
                <a:latin typeface="Arial"/>
                <a:ea typeface="Arial"/>
                <a:cs typeface="Arial"/>
                <a:sym typeface="Arial"/>
              </a:rPr>
              <a:t> (</a:t>
            </a:r>
            <a:r>
              <a:rPr lang="es-ES" sz="800" dirty="0" err="1">
                <a:solidFill>
                  <a:schemeClr val="tx1"/>
                </a:solidFill>
                <a:latin typeface="Arial"/>
                <a:ea typeface="Arial"/>
                <a:cs typeface="Arial"/>
                <a:sym typeface="Arial"/>
              </a:rPr>
              <a:t>points</a:t>
            </a:r>
            <a:r>
              <a:rPr lang="es-ES" sz="800" dirty="0">
                <a:solidFill>
                  <a:schemeClr val="tx1"/>
                </a:solidFill>
                <a:latin typeface="Arial"/>
                <a:ea typeface="Arial"/>
                <a:cs typeface="Arial"/>
                <a:sym typeface="Arial"/>
              </a:rPr>
              <a:t>)</a:t>
            </a:r>
            <a:endParaRPr dirty="0">
              <a:solidFill>
                <a:schemeClr val="tx1"/>
              </a:solidFill>
            </a:endParaRPr>
          </a:p>
        </p:txBody>
      </p:sp>
      <p:sp>
        <p:nvSpPr>
          <p:cNvPr id="25" name="Google Shape;525;p10">
            <a:extLst>
              <a:ext uri="{FF2B5EF4-FFF2-40B4-BE49-F238E27FC236}">
                <a16:creationId xmlns:a16="http://schemas.microsoft.com/office/drawing/2014/main" id="{0B31759B-FEF0-CCCD-5C16-CE740872AE79}"/>
              </a:ext>
            </a:extLst>
          </p:cNvPr>
          <p:cNvSpPr txBox="1"/>
          <p:nvPr/>
        </p:nvSpPr>
        <p:spPr>
          <a:xfrm>
            <a:off x="2059651" y="3193516"/>
            <a:ext cx="2550947" cy="215403"/>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dirty="0" err="1">
                <a:solidFill>
                  <a:schemeClr val="tx1"/>
                </a:solidFill>
              </a:rPr>
              <a:t>Other</a:t>
            </a:r>
            <a:r>
              <a:rPr lang="es-ES" sz="800" dirty="0">
                <a:solidFill>
                  <a:schemeClr val="tx1"/>
                </a:solidFill>
              </a:rPr>
              <a:t> </a:t>
            </a:r>
            <a:r>
              <a:rPr lang="es-ES" sz="800" dirty="0" err="1">
                <a:solidFill>
                  <a:schemeClr val="tx1"/>
                </a:solidFill>
              </a:rPr>
              <a:t>group</a:t>
            </a:r>
            <a:r>
              <a:rPr lang="es-ES" sz="800" dirty="0">
                <a:solidFill>
                  <a:schemeClr val="tx1"/>
                </a:solidFill>
              </a:rPr>
              <a:t> </a:t>
            </a:r>
            <a:r>
              <a:rPr lang="es-ES" sz="800" dirty="0" err="1">
                <a:solidFill>
                  <a:schemeClr val="tx1"/>
                </a:solidFill>
              </a:rPr>
              <a:t>member’s</a:t>
            </a:r>
            <a:r>
              <a:rPr lang="es-ES" sz="800" dirty="0">
                <a:solidFill>
                  <a:schemeClr val="tx1"/>
                </a:solidFill>
              </a:rPr>
              <a:t> </a:t>
            </a:r>
            <a:r>
              <a:rPr lang="es-ES" sz="800" dirty="0" err="1">
                <a:solidFill>
                  <a:schemeClr val="tx1"/>
                </a:solidFill>
              </a:rPr>
              <a:t>contribution</a:t>
            </a:r>
            <a:r>
              <a:rPr lang="es-ES" sz="800" dirty="0">
                <a:solidFill>
                  <a:schemeClr val="tx1"/>
                </a:solidFill>
              </a:rPr>
              <a:t> </a:t>
            </a:r>
            <a:r>
              <a:rPr lang="es-ES" sz="800" dirty="0">
                <a:solidFill>
                  <a:schemeClr val="tx1"/>
                </a:solidFill>
                <a:latin typeface="Arial"/>
                <a:ea typeface="Arial"/>
                <a:cs typeface="Arial"/>
                <a:sym typeface="Arial"/>
              </a:rPr>
              <a:t>(</a:t>
            </a:r>
            <a:r>
              <a:rPr lang="es-ES" sz="800" dirty="0" err="1">
                <a:solidFill>
                  <a:schemeClr val="tx1"/>
                </a:solidFill>
                <a:latin typeface="Arial"/>
                <a:ea typeface="Arial"/>
                <a:cs typeface="Arial"/>
                <a:sym typeface="Arial"/>
              </a:rPr>
              <a:t>points</a:t>
            </a:r>
            <a:r>
              <a:rPr lang="es-ES" sz="800" dirty="0">
                <a:solidFill>
                  <a:schemeClr val="tx1"/>
                </a:solidFill>
                <a:latin typeface="Arial"/>
                <a:ea typeface="Arial"/>
                <a:cs typeface="Arial"/>
                <a:sym typeface="Arial"/>
              </a:rPr>
              <a:t>)</a:t>
            </a:r>
            <a:endParaRPr dirty="0">
              <a:solidFill>
                <a:schemeClr val="tx1"/>
              </a:solidFill>
            </a:endParaRPr>
          </a:p>
        </p:txBody>
      </p:sp>
      <p:sp>
        <p:nvSpPr>
          <p:cNvPr id="27" name="Google Shape;398;p9">
            <a:extLst>
              <a:ext uri="{FF2B5EF4-FFF2-40B4-BE49-F238E27FC236}">
                <a16:creationId xmlns:a16="http://schemas.microsoft.com/office/drawing/2014/main" id="{9936BEEF-2E32-8B97-58DA-B70336551845}"/>
              </a:ext>
            </a:extLst>
          </p:cNvPr>
          <p:cNvSpPr/>
          <p:nvPr/>
        </p:nvSpPr>
        <p:spPr>
          <a:xfrm>
            <a:off x="4470456" y="3011409"/>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28" name="Google Shape;398;p9">
            <a:extLst>
              <a:ext uri="{FF2B5EF4-FFF2-40B4-BE49-F238E27FC236}">
                <a16:creationId xmlns:a16="http://schemas.microsoft.com/office/drawing/2014/main" id="{30B03561-E6C2-2435-96E1-96CB0F0FBB4C}"/>
              </a:ext>
            </a:extLst>
          </p:cNvPr>
          <p:cNvSpPr/>
          <p:nvPr/>
        </p:nvSpPr>
        <p:spPr>
          <a:xfrm>
            <a:off x="4470456" y="3238664"/>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29" name="Google Shape;525;p10">
            <a:extLst>
              <a:ext uri="{FF2B5EF4-FFF2-40B4-BE49-F238E27FC236}">
                <a16:creationId xmlns:a16="http://schemas.microsoft.com/office/drawing/2014/main" id="{89108465-7B86-3CDD-6584-10D1AEC7660D}"/>
              </a:ext>
            </a:extLst>
          </p:cNvPr>
          <p:cNvSpPr txBox="1"/>
          <p:nvPr/>
        </p:nvSpPr>
        <p:spPr>
          <a:xfrm>
            <a:off x="2031076" y="3417746"/>
            <a:ext cx="2550947" cy="215403"/>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dirty="0">
                <a:solidFill>
                  <a:schemeClr val="tx1"/>
                </a:solidFill>
                <a:latin typeface="Arial"/>
                <a:ea typeface="Arial"/>
                <a:cs typeface="Arial"/>
                <a:sym typeface="Arial"/>
              </a:rPr>
              <a:t>Total </a:t>
            </a:r>
            <a:r>
              <a:rPr lang="es-ES" sz="800" dirty="0" err="1">
                <a:solidFill>
                  <a:schemeClr val="tx1"/>
                </a:solidFill>
                <a:latin typeface="Arial"/>
                <a:ea typeface="Arial"/>
                <a:cs typeface="Arial"/>
                <a:sym typeface="Arial"/>
              </a:rPr>
              <a:t>group</a:t>
            </a:r>
            <a:r>
              <a:rPr lang="es-ES" sz="800" dirty="0">
                <a:solidFill>
                  <a:schemeClr val="tx1"/>
                </a:solidFill>
                <a:latin typeface="Arial"/>
                <a:ea typeface="Arial"/>
                <a:cs typeface="Arial"/>
                <a:sym typeface="Arial"/>
              </a:rPr>
              <a:t> Project </a:t>
            </a:r>
            <a:r>
              <a:rPr lang="es-ES" sz="800" dirty="0" err="1">
                <a:solidFill>
                  <a:schemeClr val="tx1"/>
                </a:solidFill>
                <a:latin typeface="Arial"/>
                <a:ea typeface="Arial"/>
                <a:cs typeface="Arial"/>
                <a:sym typeface="Arial"/>
              </a:rPr>
              <a:t>contribution</a:t>
            </a:r>
            <a:r>
              <a:rPr lang="es-ES" sz="800" dirty="0">
                <a:solidFill>
                  <a:schemeClr val="tx1"/>
                </a:solidFill>
                <a:latin typeface="Arial"/>
                <a:ea typeface="Arial"/>
                <a:cs typeface="Arial"/>
                <a:sym typeface="Arial"/>
              </a:rPr>
              <a:t> (</a:t>
            </a:r>
            <a:r>
              <a:rPr lang="es-ES" sz="800" dirty="0" err="1">
                <a:solidFill>
                  <a:schemeClr val="tx1"/>
                </a:solidFill>
                <a:latin typeface="Arial"/>
                <a:ea typeface="Arial"/>
                <a:cs typeface="Arial"/>
                <a:sym typeface="Arial"/>
              </a:rPr>
              <a:t>points</a:t>
            </a:r>
            <a:r>
              <a:rPr lang="es-ES" sz="800" dirty="0">
                <a:solidFill>
                  <a:schemeClr val="tx1"/>
                </a:solidFill>
                <a:latin typeface="Arial"/>
                <a:ea typeface="Arial"/>
                <a:cs typeface="Arial"/>
                <a:sym typeface="Arial"/>
              </a:rPr>
              <a:t>)</a:t>
            </a:r>
            <a:endParaRPr dirty="0">
              <a:solidFill>
                <a:schemeClr val="tx1"/>
              </a:solidFill>
            </a:endParaRPr>
          </a:p>
        </p:txBody>
      </p:sp>
      <p:sp>
        <p:nvSpPr>
          <p:cNvPr id="30" name="Google Shape;398;p9">
            <a:extLst>
              <a:ext uri="{FF2B5EF4-FFF2-40B4-BE49-F238E27FC236}">
                <a16:creationId xmlns:a16="http://schemas.microsoft.com/office/drawing/2014/main" id="{E87494BF-EFC8-C31B-C9A6-1055EBB86258}"/>
              </a:ext>
            </a:extLst>
          </p:cNvPr>
          <p:cNvSpPr/>
          <p:nvPr/>
        </p:nvSpPr>
        <p:spPr>
          <a:xfrm>
            <a:off x="4470456" y="3465919"/>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31" name="Google Shape;525;p10">
            <a:extLst>
              <a:ext uri="{FF2B5EF4-FFF2-40B4-BE49-F238E27FC236}">
                <a16:creationId xmlns:a16="http://schemas.microsoft.com/office/drawing/2014/main" id="{5357D02E-F92C-5778-CB95-1AC3339AD28A}"/>
              </a:ext>
            </a:extLst>
          </p:cNvPr>
          <p:cNvSpPr txBox="1"/>
          <p:nvPr/>
        </p:nvSpPr>
        <p:spPr>
          <a:xfrm>
            <a:off x="2031075" y="3664403"/>
            <a:ext cx="2550947" cy="338514"/>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dirty="0">
                <a:solidFill>
                  <a:schemeClr val="tx1"/>
                </a:solidFill>
                <a:latin typeface="Arial"/>
                <a:ea typeface="Arial"/>
                <a:cs typeface="Arial"/>
                <a:sym typeface="Arial"/>
              </a:rPr>
              <a:t>Total </a:t>
            </a:r>
            <a:r>
              <a:rPr lang="es-ES" sz="800" dirty="0" err="1">
                <a:solidFill>
                  <a:schemeClr val="tx1"/>
                </a:solidFill>
                <a:latin typeface="Arial"/>
                <a:ea typeface="Arial"/>
                <a:cs typeface="Arial"/>
                <a:sym typeface="Arial"/>
              </a:rPr>
              <a:t>group</a:t>
            </a:r>
            <a:r>
              <a:rPr lang="es-ES" sz="800" dirty="0">
                <a:solidFill>
                  <a:schemeClr val="tx1"/>
                </a:solidFill>
                <a:latin typeface="Arial"/>
                <a:ea typeface="Arial"/>
                <a:cs typeface="Arial"/>
                <a:sym typeface="Arial"/>
              </a:rPr>
              <a:t> Project </a:t>
            </a:r>
            <a:r>
              <a:rPr lang="es-ES" sz="800" dirty="0" err="1">
                <a:solidFill>
                  <a:schemeClr val="tx1"/>
                </a:solidFill>
                <a:latin typeface="Arial"/>
                <a:ea typeface="Arial"/>
                <a:cs typeface="Arial"/>
                <a:sym typeface="Arial"/>
              </a:rPr>
              <a:t>contribution</a:t>
            </a:r>
            <a:r>
              <a:rPr lang="es-ES" sz="800" dirty="0">
                <a:solidFill>
                  <a:schemeClr val="tx1"/>
                </a:solidFill>
                <a:latin typeface="Arial"/>
                <a:ea typeface="Arial"/>
                <a:cs typeface="Arial"/>
                <a:sym typeface="Arial"/>
              </a:rPr>
              <a:t> </a:t>
            </a:r>
            <a:r>
              <a:rPr lang="es-ES" sz="800" dirty="0" err="1">
                <a:solidFill>
                  <a:schemeClr val="tx1"/>
                </a:solidFill>
                <a:latin typeface="Arial"/>
                <a:ea typeface="Arial"/>
                <a:cs typeface="Arial"/>
                <a:sym typeface="Arial"/>
              </a:rPr>
              <a:t>multiplied</a:t>
            </a:r>
            <a:r>
              <a:rPr lang="es-ES" sz="800" dirty="0">
                <a:solidFill>
                  <a:schemeClr val="tx1"/>
                </a:solidFill>
                <a:latin typeface="Arial"/>
                <a:ea typeface="Arial"/>
                <a:cs typeface="Arial"/>
                <a:sym typeface="Arial"/>
              </a:rPr>
              <a:t>  </a:t>
            </a:r>
            <a:r>
              <a:rPr lang="es-ES" sz="800" dirty="0" err="1">
                <a:solidFill>
                  <a:schemeClr val="tx1"/>
                </a:solidFill>
                <a:latin typeface="Arial"/>
                <a:ea typeface="Arial"/>
                <a:cs typeface="Arial"/>
                <a:sym typeface="Arial"/>
              </a:rPr>
              <a:t>by</a:t>
            </a:r>
            <a:r>
              <a:rPr lang="es-ES" sz="800" dirty="0">
                <a:solidFill>
                  <a:schemeClr val="tx1"/>
                </a:solidFill>
                <a:latin typeface="Arial"/>
                <a:ea typeface="Arial"/>
                <a:cs typeface="Arial"/>
                <a:sym typeface="Arial"/>
              </a:rPr>
              <a:t> </a:t>
            </a:r>
            <a:r>
              <a:rPr lang="es-ES" sz="800" dirty="0" err="1">
                <a:solidFill>
                  <a:schemeClr val="tx1"/>
                </a:solidFill>
                <a:latin typeface="Arial"/>
                <a:ea typeface="Arial"/>
                <a:cs typeface="Arial"/>
                <a:sym typeface="Arial"/>
              </a:rPr>
              <a:t>negotiated</a:t>
            </a:r>
            <a:r>
              <a:rPr lang="es-ES" sz="800" dirty="0">
                <a:solidFill>
                  <a:schemeClr val="tx1"/>
                </a:solidFill>
                <a:latin typeface="Arial"/>
                <a:ea typeface="Arial"/>
                <a:cs typeface="Arial"/>
                <a:sym typeface="Arial"/>
              </a:rPr>
              <a:t> Price (</a:t>
            </a:r>
            <a:r>
              <a:rPr lang="es-ES" sz="800" dirty="0" err="1">
                <a:solidFill>
                  <a:schemeClr val="tx1"/>
                </a:solidFill>
                <a:latin typeface="Arial"/>
                <a:ea typeface="Arial"/>
                <a:cs typeface="Arial"/>
                <a:sym typeface="Arial"/>
              </a:rPr>
              <a:t>points</a:t>
            </a:r>
            <a:r>
              <a:rPr lang="es-ES" sz="800" dirty="0">
                <a:solidFill>
                  <a:schemeClr val="tx1"/>
                </a:solidFill>
                <a:latin typeface="Arial"/>
                <a:ea typeface="Arial"/>
                <a:cs typeface="Arial"/>
                <a:sym typeface="Arial"/>
              </a:rPr>
              <a:t>)</a:t>
            </a:r>
            <a:r>
              <a:rPr lang="es-ES" sz="800" dirty="0">
                <a:solidFill>
                  <a:schemeClr val="tx1"/>
                </a:solidFill>
              </a:rPr>
              <a:t> –B-</a:t>
            </a:r>
            <a:endParaRPr dirty="0">
              <a:solidFill>
                <a:schemeClr val="tx1"/>
              </a:solidFill>
            </a:endParaRPr>
          </a:p>
        </p:txBody>
      </p:sp>
      <p:sp>
        <p:nvSpPr>
          <p:cNvPr id="32" name="Google Shape;398;p9">
            <a:extLst>
              <a:ext uri="{FF2B5EF4-FFF2-40B4-BE49-F238E27FC236}">
                <a16:creationId xmlns:a16="http://schemas.microsoft.com/office/drawing/2014/main" id="{374A57B8-0C19-05E7-7549-FE6CED1B58F3}"/>
              </a:ext>
            </a:extLst>
          </p:cNvPr>
          <p:cNvSpPr/>
          <p:nvPr/>
        </p:nvSpPr>
        <p:spPr>
          <a:xfrm>
            <a:off x="4470456" y="3715504"/>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34" name="Google Shape;525;p10">
            <a:extLst>
              <a:ext uri="{FF2B5EF4-FFF2-40B4-BE49-F238E27FC236}">
                <a16:creationId xmlns:a16="http://schemas.microsoft.com/office/drawing/2014/main" id="{3B118018-864D-32DD-7FB0-43DEF04D59A5}"/>
              </a:ext>
            </a:extLst>
          </p:cNvPr>
          <p:cNvSpPr txBox="1"/>
          <p:nvPr/>
        </p:nvSpPr>
        <p:spPr>
          <a:xfrm>
            <a:off x="2031074" y="4020235"/>
            <a:ext cx="2398051" cy="338514"/>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dirty="0">
                <a:solidFill>
                  <a:schemeClr val="tx1"/>
                </a:solidFill>
              </a:rPr>
              <a:t>Total </a:t>
            </a:r>
            <a:r>
              <a:rPr lang="es-ES" sz="800" dirty="0" err="1">
                <a:solidFill>
                  <a:schemeClr val="tx1"/>
                </a:solidFill>
              </a:rPr>
              <a:t>points</a:t>
            </a:r>
            <a:r>
              <a:rPr lang="es-ES" sz="800" dirty="0">
                <a:solidFill>
                  <a:schemeClr val="tx1"/>
                </a:solidFill>
              </a:rPr>
              <a:t> individual –A- plus </a:t>
            </a:r>
            <a:r>
              <a:rPr lang="es-ES" sz="800" dirty="0" err="1">
                <a:solidFill>
                  <a:schemeClr val="tx1"/>
                </a:solidFill>
              </a:rPr>
              <a:t>group</a:t>
            </a:r>
            <a:r>
              <a:rPr lang="es-ES" sz="800" dirty="0">
                <a:solidFill>
                  <a:schemeClr val="tx1"/>
                </a:solidFill>
              </a:rPr>
              <a:t> </a:t>
            </a:r>
            <a:r>
              <a:rPr lang="es-ES" sz="800" dirty="0" err="1">
                <a:solidFill>
                  <a:schemeClr val="tx1"/>
                </a:solidFill>
              </a:rPr>
              <a:t>with</a:t>
            </a:r>
            <a:r>
              <a:rPr lang="es-ES" sz="800" dirty="0">
                <a:solidFill>
                  <a:schemeClr val="tx1"/>
                </a:solidFill>
              </a:rPr>
              <a:t> </a:t>
            </a:r>
            <a:r>
              <a:rPr lang="es-ES" sz="800" dirty="0" err="1">
                <a:solidFill>
                  <a:schemeClr val="tx1"/>
                </a:solidFill>
              </a:rPr>
              <a:t>multiplier</a:t>
            </a:r>
            <a:r>
              <a:rPr lang="es-ES" sz="800" dirty="0">
                <a:solidFill>
                  <a:schemeClr val="tx1"/>
                </a:solidFill>
              </a:rPr>
              <a:t>  -B-</a:t>
            </a:r>
          </a:p>
        </p:txBody>
      </p:sp>
      <p:sp>
        <p:nvSpPr>
          <p:cNvPr id="35" name="Google Shape;525;p10">
            <a:extLst>
              <a:ext uri="{FF2B5EF4-FFF2-40B4-BE49-F238E27FC236}">
                <a16:creationId xmlns:a16="http://schemas.microsoft.com/office/drawing/2014/main" id="{1794FD14-46E9-ECF2-562E-C2682F423FC5}"/>
              </a:ext>
            </a:extLst>
          </p:cNvPr>
          <p:cNvSpPr txBox="1"/>
          <p:nvPr/>
        </p:nvSpPr>
        <p:spPr>
          <a:xfrm>
            <a:off x="2069832" y="2761651"/>
            <a:ext cx="2550947" cy="215403"/>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dirty="0" err="1">
                <a:solidFill>
                  <a:schemeClr val="tx1"/>
                </a:solidFill>
                <a:latin typeface="Arial"/>
                <a:ea typeface="Arial"/>
                <a:cs typeface="Arial"/>
                <a:sym typeface="Arial"/>
              </a:rPr>
              <a:t>Units</a:t>
            </a:r>
            <a:r>
              <a:rPr lang="es-ES" sz="800" dirty="0">
                <a:solidFill>
                  <a:schemeClr val="tx1"/>
                </a:solidFill>
                <a:latin typeface="Arial"/>
                <a:ea typeface="Arial"/>
                <a:cs typeface="Arial"/>
                <a:sym typeface="Arial"/>
              </a:rPr>
              <a:t> </a:t>
            </a:r>
            <a:r>
              <a:rPr lang="es-ES" sz="800" dirty="0">
                <a:solidFill>
                  <a:schemeClr val="tx1"/>
                </a:solidFill>
              </a:rPr>
              <a:t> </a:t>
            </a:r>
            <a:r>
              <a:rPr lang="es-ES" sz="800" dirty="0" err="1">
                <a:solidFill>
                  <a:schemeClr val="tx1"/>
                </a:solidFill>
              </a:rPr>
              <a:t>kept</a:t>
            </a:r>
            <a:r>
              <a:rPr lang="es-ES" sz="800" dirty="0">
                <a:solidFill>
                  <a:schemeClr val="tx1"/>
                </a:solidFill>
              </a:rPr>
              <a:t> </a:t>
            </a:r>
            <a:r>
              <a:rPr lang="es-ES" sz="800" dirty="0" err="1">
                <a:solidFill>
                  <a:schemeClr val="tx1"/>
                </a:solidFill>
              </a:rPr>
              <a:t>for</a:t>
            </a:r>
            <a:r>
              <a:rPr lang="es-ES" sz="800" dirty="0">
                <a:solidFill>
                  <a:schemeClr val="tx1"/>
                </a:solidFill>
              </a:rPr>
              <a:t> </a:t>
            </a:r>
            <a:r>
              <a:rPr lang="es-ES" sz="800" dirty="0" err="1">
                <a:solidFill>
                  <a:schemeClr val="tx1"/>
                </a:solidFill>
              </a:rPr>
              <a:t>you</a:t>
            </a:r>
            <a:r>
              <a:rPr lang="es-ES" sz="800" dirty="0">
                <a:solidFill>
                  <a:schemeClr val="tx1"/>
                </a:solidFill>
              </a:rPr>
              <a:t> )</a:t>
            </a:r>
            <a:r>
              <a:rPr lang="es-ES" sz="800" dirty="0" err="1">
                <a:solidFill>
                  <a:schemeClr val="tx1"/>
                </a:solidFill>
                <a:latin typeface="Arial"/>
                <a:ea typeface="Arial"/>
                <a:cs typeface="Arial"/>
                <a:sym typeface="Arial"/>
              </a:rPr>
              <a:t>points</a:t>
            </a:r>
            <a:r>
              <a:rPr lang="es-ES" sz="800" dirty="0">
                <a:solidFill>
                  <a:schemeClr val="tx1"/>
                </a:solidFill>
                <a:latin typeface="Arial"/>
                <a:ea typeface="Arial"/>
                <a:cs typeface="Arial"/>
                <a:sym typeface="Arial"/>
              </a:rPr>
              <a:t>) –A-</a:t>
            </a:r>
            <a:endParaRPr dirty="0">
              <a:solidFill>
                <a:schemeClr val="tx1"/>
              </a:solidFill>
            </a:endParaRPr>
          </a:p>
        </p:txBody>
      </p:sp>
      <p:sp>
        <p:nvSpPr>
          <p:cNvPr id="36" name="Google Shape;398;p9">
            <a:extLst>
              <a:ext uri="{FF2B5EF4-FFF2-40B4-BE49-F238E27FC236}">
                <a16:creationId xmlns:a16="http://schemas.microsoft.com/office/drawing/2014/main" id="{9AF633C7-C213-A0E2-57D4-6FF2440DFE5A}"/>
              </a:ext>
            </a:extLst>
          </p:cNvPr>
          <p:cNvSpPr/>
          <p:nvPr/>
        </p:nvSpPr>
        <p:spPr>
          <a:xfrm>
            <a:off x="4470456" y="2773278"/>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37" name="Google Shape;398;p9">
            <a:extLst>
              <a:ext uri="{FF2B5EF4-FFF2-40B4-BE49-F238E27FC236}">
                <a16:creationId xmlns:a16="http://schemas.microsoft.com/office/drawing/2014/main" id="{E9FCCA08-2B53-D933-0B91-EAB960D041BE}"/>
              </a:ext>
            </a:extLst>
          </p:cNvPr>
          <p:cNvSpPr/>
          <p:nvPr/>
        </p:nvSpPr>
        <p:spPr>
          <a:xfrm>
            <a:off x="4470456" y="4046494"/>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38" name="Google Shape;524;p10">
            <a:extLst>
              <a:ext uri="{FF2B5EF4-FFF2-40B4-BE49-F238E27FC236}">
                <a16:creationId xmlns:a16="http://schemas.microsoft.com/office/drawing/2014/main" id="{BA9D89C9-B158-0672-35F3-7C70CB89707A}"/>
              </a:ext>
            </a:extLst>
          </p:cNvPr>
          <p:cNvSpPr txBox="1"/>
          <p:nvPr/>
        </p:nvSpPr>
        <p:spPr>
          <a:xfrm>
            <a:off x="6363551" y="2182187"/>
            <a:ext cx="943870" cy="2307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dirty="0" err="1">
                <a:solidFill>
                  <a:schemeClr val="tx1"/>
                </a:solidFill>
                <a:latin typeface="Arial"/>
                <a:ea typeface="Arial"/>
                <a:cs typeface="Arial"/>
                <a:sym typeface="Arial"/>
              </a:rPr>
              <a:t>All</a:t>
            </a:r>
            <a:r>
              <a:rPr lang="es-ES" sz="900" b="1" dirty="0">
                <a:solidFill>
                  <a:schemeClr val="tx1"/>
                </a:solidFill>
                <a:latin typeface="Arial"/>
                <a:ea typeface="Arial"/>
                <a:cs typeface="Arial"/>
                <a:sym typeface="Arial"/>
              </a:rPr>
              <a:t> 4 rounds</a:t>
            </a:r>
            <a:endParaRPr dirty="0">
              <a:solidFill>
                <a:schemeClr val="tx1"/>
              </a:solidFill>
            </a:endParaRPr>
          </a:p>
        </p:txBody>
      </p:sp>
      <p:sp>
        <p:nvSpPr>
          <p:cNvPr id="43" name="Google Shape;398;p9">
            <a:extLst>
              <a:ext uri="{FF2B5EF4-FFF2-40B4-BE49-F238E27FC236}">
                <a16:creationId xmlns:a16="http://schemas.microsoft.com/office/drawing/2014/main" id="{F7D04A03-1745-149B-22D2-893C5A38E75B}"/>
              </a:ext>
            </a:extLst>
          </p:cNvPr>
          <p:cNvSpPr/>
          <p:nvPr/>
        </p:nvSpPr>
        <p:spPr>
          <a:xfrm>
            <a:off x="5022906" y="3011409"/>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44" name="Google Shape;398;p9">
            <a:extLst>
              <a:ext uri="{FF2B5EF4-FFF2-40B4-BE49-F238E27FC236}">
                <a16:creationId xmlns:a16="http://schemas.microsoft.com/office/drawing/2014/main" id="{5D432971-2D4B-A1A6-BBB0-510C0B6AFA76}"/>
              </a:ext>
            </a:extLst>
          </p:cNvPr>
          <p:cNvSpPr/>
          <p:nvPr/>
        </p:nvSpPr>
        <p:spPr>
          <a:xfrm>
            <a:off x="5022906" y="3465919"/>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45" name="Google Shape;398;p9">
            <a:extLst>
              <a:ext uri="{FF2B5EF4-FFF2-40B4-BE49-F238E27FC236}">
                <a16:creationId xmlns:a16="http://schemas.microsoft.com/office/drawing/2014/main" id="{164BDA68-5F88-A601-3DB5-44BE13404675}"/>
              </a:ext>
            </a:extLst>
          </p:cNvPr>
          <p:cNvSpPr/>
          <p:nvPr/>
        </p:nvSpPr>
        <p:spPr>
          <a:xfrm>
            <a:off x="5022906" y="3715504"/>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46" name="Google Shape;398;p9">
            <a:extLst>
              <a:ext uri="{FF2B5EF4-FFF2-40B4-BE49-F238E27FC236}">
                <a16:creationId xmlns:a16="http://schemas.microsoft.com/office/drawing/2014/main" id="{506A5426-C38C-9333-942F-6FA13FA2A05C}"/>
              </a:ext>
            </a:extLst>
          </p:cNvPr>
          <p:cNvSpPr/>
          <p:nvPr/>
        </p:nvSpPr>
        <p:spPr>
          <a:xfrm>
            <a:off x="5022906" y="2773278"/>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47" name="Google Shape;398;p9">
            <a:extLst>
              <a:ext uri="{FF2B5EF4-FFF2-40B4-BE49-F238E27FC236}">
                <a16:creationId xmlns:a16="http://schemas.microsoft.com/office/drawing/2014/main" id="{16F5BE11-5801-F7D0-FF8D-FAA8BBE91EDF}"/>
              </a:ext>
            </a:extLst>
          </p:cNvPr>
          <p:cNvSpPr/>
          <p:nvPr/>
        </p:nvSpPr>
        <p:spPr>
          <a:xfrm>
            <a:off x="5022906" y="4046494"/>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48" name="Google Shape;398;p9">
            <a:extLst>
              <a:ext uri="{FF2B5EF4-FFF2-40B4-BE49-F238E27FC236}">
                <a16:creationId xmlns:a16="http://schemas.microsoft.com/office/drawing/2014/main" id="{86A53772-E917-C45D-CE25-CFE42FCC04D5}"/>
              </a:ext>
            </a:extLst>
          </p:cNvPr>
          <p:cNvSpPr/>
          <p:nvPr/>
        </p:nvSpPr>
        <p:spPr>
          <a:xfrm>
            <a:off x="5503649" y="3001667"/>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49" name="Google Shape;398;p9">
            <a:extLst>
              <a:ext uri="{FF2B5EF4-FFF2-40B4-BE49-F238E27FC236}">
                <a16:creationId xmlns:a16="http://schemas.microsoft.com/office/drawing/2014/main" id="{470A0C36-D598-561B-9213-380802BC8F08}"/>
              </a:ext>
            </a:extLst>
          </p:cNvPr>
          <p:cNvSpPr/>
          <p:nvPr/>
        </p:nvSpPr>
        <p:spPr>
          <a:xfrm>
            <a:off x="5503649" y="3456177"/>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50" name="Google Shape;398;p9">
            <a:extLst>
              <a:ext uri="{FF2B5EF4-FFF2-40B4-BE49-F238E27FC236}">
                <a16:creationId xmlns:a16="http://schemas.microsoft.com/office/drawing/2014/main" id="{45EFDAF6-B8E7-6C04-3B25-C78260FBAE3F}"/>
              </a:ext>
            </a:extLst>
          </p:cNvPr>
          <p:cNvSpPr/>
          <p:nvPr/>
        </p:nvSpPr>
        <p:spPr>
          <a:xfrm>
            <a:off x="5503649" y="3705762"/>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51" name="Google Shape;398;p9">
            <a:extLst>
              <a:ext uri="{FF2B5EF4-FFF2-40B4-BE49-F238E27FC236}">
                <a16:creationId xmlns:a16="http://schemas.microsoft.com/office/drawing/2014/main" id="{BECB118A-14A1-2515-706D-ABAA1BB5563F}"/>
              </a:ext>
            </a:extLst>
          </p:cNvPr>
          <p:cNvSpPr/>
          <p:nvPr/>
        </p:nvSpPr>
        <p:spPr>
          <a:xfrm>
            <a:off x="5503649" y="2763536"/>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52" name="Google Shape;398;p9">
            <a:extLst>
              <a:ext uri="{FF2B5EF4-FFF2-40B4-BE49-F238E27FC236}">
                <a16:creationId xmlns:a16="http://schemas.microsoft.com/office/drawing/2014/main" id="{3DE11FAC-C4D1-A54A-9312-F2588A0F2110}"/>
              </a:ext>
            </a:extLst>
          </p:cNvPr>
          <p:cNvSpPr/>
          <p:nvPr/>
        </p:nvSpPr>
        <p:spPr>
          <a:xfrm>
            <a:off x="5503649" y="4036752"/>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53" name="Google Shape;398;p9">
            <a:extLst>
              <a:ext uri="{FF2B5EF4-FFF2-40B4-BE49-F238E27FC236}">
                <a16:creationId xmlns:a16="http://schemas.microsoft.com/office/drawing/2014/main" id="{F6D7CAB6-4BA2-F922-EAD4-AF751BADB74F}"/>
              </a:ext>
            </a:extLst>
          </p:cNvPr>
          <p:cNvSpPr/>
          <p:nvPr/>
        </p:nvSpPr>
        <p:spPr>
          <a:xfrm>
            <a:off x="5994456" y="3021461"/>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54" name="Google Shape;398;p9">
            <a:extLst>
              <a:ext uri="{FF2B5EF4-FFF2-40B4-BE49-F238E27FC236}">
                <a16:creationId xmlns:a16="http://schemas.microsoft.com/office/drawing/2014/main" id="{D66DAB2A-4B86-8D5E-7470-E4FBBD0901AB}"/>
              </a:ext>
            </a:extLst>
          </p:cNvPr>
          <p:cNvSpPr/>
          <p:nvPr/>
        </p:nvSpPr>
        <p:spPr>
          <a:xfrm>
            <a:off x="5994456" y="3475971"/>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55" name="Google Shape;398;p9">
            <a:extLst>
              <a:ext uri="{FF2B5EF4-FFF2-40B4-BE49-F238E27FC236}">
                <a16:creationId xmlns:a16="http://schemas.microsoft.com/office/drawing/2014/main" id="{000D96FB-176E-1C64-FFD9-270712062201}"/>
              </a:ext>
            </a:extLst>
          </p:cNvPr>
          <p:cNvSpPr/>
          <p:nvPr/>
        </p:nvSpPr>
        <p:spPr>
          <a:xfrm>
            <a:off x="5994456" y="3725556"/>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56" name="Google Shape;398;p9">
            <a:extLst>
              <a:ext uri="{FF2B5EF4-FFF2-40B4-BE49-F238E27FC236}">
                <a16:creationId xmlns:a16="http://schemas.microsoft.com/office/drawing/2014/main" id="{F5C42EB2-3930-43C4-AD26-F9D998A491C0}"/>
              </a:ext>
            </a:extLst>
          </p:cNvPr>
          <p:cNvSpPr/>
          <p:nvPr/>
        </p:nvSpPr>
        <p:spPr>
          <a:xfrm>
            <a:off x="5994456" y="2783330"/>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57" name="Google Shape;398;p9">
            <a:extLst>
              <a:ext uri="{FF2B5EF4-FFF2-40B4-BE49-F238E27FC236}">
                <a16:creationId xmlns:a16="http://schemas.microsoft.com/office/drawing/2014/main" id="{4A968B25-080E-8596-3CCB-0CB7DFA642F8}"/>
              </a:ext>
            </a:extLst>
          </p:cNvPr>
          <p:cNvSpPr/>
          <p:nvPr/>
        </p:nvSpPr>
        <p:spPr>
          <a:xfrm>
            <a:off x="5994456" y="4056546"/>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58" name="Google Shape;398;p9">
            <a:extLst>
              <a:ext uri="{FF2B5EF4-FFF2-40B4-BE49-F238E27FC236}">
                <a16:creationId xmlns:a16="http://schemas.microsoft.com/office/drawing/2014/main" id="{97C80A22-3073-1125-BA25-E2381027DA44}"/>
              </a:ext>
            </a:extLst>
          </p:cNvPr>
          <p:cNvSpPr/>
          <p:nvPr/>
        </p:nvSpPr>
        <p:spPr>
          <a:xfrm>
            <a:off x="6543442" y="4358749"/>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59" name="Google Shape;525;p10">
            <a:extLst>
              <a:ext uri="{FF2B5EF4-FFF2-40B4-BE49-F238E27FC236}">
                <a16:creationId xmlns:a16="http://schemas.microsoft.com/office/drawing/2014/main" id="{7E334BAF-8F48-4207-0386-79885DC063D6}"/>
              </a:ext>
            </a:extLst>
          </p:cNvPr>
          <p:cNvSpPr txBox="1"/>
          <p:nvPr/>
        </p:nvSpPr>
        <p:spPr>
          <a:xfrm>
            <a:off x="1989743" y="4327878"/>
            <a:ext cx="2398051" cy="215403"/>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dirty="0" err="1">
                <a:solidFill>
                  <a:schemeClr val="tx1"/>
                </a:solidFill>
              </a:rPr>
              <a:t>Your</a:t>
            </a:r>
            <a:r>
              <a:rPr lang="es-ES" sz="800" dirty="0">
                <a:solidFill>
                  <a:schemeClr val="tx1"/>
                </a:solidFill>
              </a:rPr>
              <a:t> total </a:t>
            </a:r>
            <a:r>
              <a:rPr lang="es-ES" sz="800" dirty="0" err="1">
                <a:solidFill>
                  <a:schemeClr val="tx1"/>
                </a:solidFill>
              </a:rPr>
              <a:t>points</a:t>
            </a:r>
            <a:r>
              <a:rPr lang="es-ES" sz="800" dirty="0">
                <a:solidFill>
                  <a:schemeClr val="tx1"/>
                </a:solidFill>
              </a:rPr>
              <a:t> </a:t>
            </a:r>
            <a:r>
              <a:rPr lang="es-ES" sz="800" dirty="0" err="1">
                <a:solidFill>
                  <a:schemeClr val="tx1"/>
                </a:solidFill>
              </a:rPr>
              <a:t>for</a:t>
            </a:r>
            <a:r>
              <a:rPr lang="es-ES" sz="800" dirty="0">
                <a:solidFill>
                  <a:schemeClr val="tx1"/>
                </a:solidFill>
              </a:rPr>
              <a:t> </a:t>
            </a:r>
            <a:r>
              <a:rPr lang="es-ES" sz="800" dirty="0" err="1">
                <a:solidFill>
                  <a:schemeClr val="tx1"/>
                </a:solidFill>
              </a:rPr>
              <a:t>this</a:t>
            </a:r>
            <a:r>
              <a:rPr lang="es-ES" sz="800" dirty="0">
                <a:solidFill>
                  <a:schemeClr val="tx1"/>
                </a:solidFill>
              </a:rPr>
              <a:t> </a:t>
            </a:r>
            <a:r>
              <a:rPr lang="es-ES" sz="800" dirty="0" err="1">
                <a:solidFill>
                  <a:schemeClr val="tx1"/>
                </a:solidFill>
              </a:rPr>
              <a:t>period</a:t>
            </a:r>
            <a:endParaRPr lang="es-ES" sz="800" dirty="0">
              <a:solidFill>
                <a:schemeClr val="tx1"/>
              </a:solidFill>
            </a:endParaRPr>
          </a:p>
        </p:txBody>
      </p:sp>
      <p:sp>
        <p:nvSpPr>
          <p:cNvPr id="60" name="Google Shape;398;p9">
            <a:extLst>
              <a:ext uri="{FF2B5EF4-FFF2-40B4-BE49-F238E27FC236}">
                <a16:creationId xmlns:a16="http://schemas.microsoft.com/office/drawing/2014/main" id="{74094D7E-EA29-1FBE-D8C0-881870850FDB}"/>
              </a:ext>
            </a:extLst>
          </p:cNvPr>
          <p:cNvSpPr/>
          <p:nvPr/>
        </p:nvSpPr>
        <p:spPr>
          <a:xfrm>
            <a:off x="5022906" y="3254371"/>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61" name="Google Shape;398;p9">
            <a:extLst>
              <a:ext uri="{FF2B5EF4-FFF2-40B4-BE49-F238E27FC236}">
                <a16:creationId xmlns:a16="http://schemas.microsoft.com/office/drawing/2014/main" id="{A71ACDE6-E092-065A-4FF4-BCBAA7C04A79}"/>
              </a:ext>
            </a:extLst>
          </p:cNvPr>
          <p:cNvSpPr/>
          <p:nvPr/>
        </p:nvSpPr>
        <p:spPr>
          <a:xfrm>
            <a:off x="5503649" y="3235408"/>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62" name="Google Shape;398;p9">
            <a:extLst>
              <a:ext uri="{FF2B5EF4-FFF2-40B4-BE49-F238E27FC236}">
                <a16:creationId xmlns:a16="http://schemas.microsoft.com/office/drawing/2014/main" id="{021E4531-50C8-FCE7-5CF8-D26B1F2BCBE3}"/>
              </a:ext>
            </a:extLst>
          </p:cNvPr>
          <p:cNvSpPr/>
          <p:nvPr/>
        </p:nvSpPr>
        <p:spPr>
          <a:xfrm>
            <a:off x="5984392" y="3244235"/>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Tree>
    <p:extLst>
      <p:ext uri="{BB962C8B-B14F-4D97-AF65-F5344CB8AC3E}">
        <p14:creationId xmlns:p14="http://schemas.microsoft.com/office/powerpoint/2010/main" val="816627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11"/>
          <p:cNvSpPr txBox="1">
            <a:spLocks noGrp="1"/>
          </p:cNvSpPr>
          <p:nvPr>
            <p:ph type="body" idx="4294967295"/>
          </p:nvPr>
        </p:nvSpPr>
        <p:spPr>
          <a:xfrm>
            <a:off x="0" y="521714"/>
            <a:ext cx="9033491" cy="7098285"/>
          </a:xfrm>
          <a:prstGeom prst="rect">
            <a:avLst/>
          </a:prstGeom>
          <a:noFill/>
          <a:ln>
            <a:noFill/>
          </a:ln>
        </p:spPr>
        <p:txBody>
          <a:bodyPr spcFirstLastPara="1" wrap="square" lIns="90000" tIns="46800" rIns="90000" bIns="46800" anchor="t" anchorCtr="0">
            <a:noAutofit/>
          </a:bodyPr>
          <a:lstStyle/>
          <a:p>
            <a:pPr marL="2057400" lvl="4" indent="-274638" algn="just" rtl="0">
              <a:spcBef>
                <a:spcPts val="0"/>
              </a:spcBef>
              <a:spcAft>
                <a:spcPts val="0"/>
              </a:spcAft>
              <a:buClr>
                <a:srgbClr val="00007D"/>
              </a:buClr>
              <a:buSzPts val="1050"/>
              <a:buFont typeface="Noto Sans Symbols"/>
              <a:buNone/>
            </a:pPr>
            <a:endParaRPr sz="1400" b="1" dirty="0">
              <a:solidFill>
                <a:schemeClr val="accent4"/>
              </a:solidFill>
              <a:latin typeface="Garamond"/>
              <a:ea typeface="Garamond"/>
              <a:cs typeface="Garamond"/>
              <a:sym typeface="Garamond"/>
            </a:endParaRPr>
          </a:p>
          <a:p>
            <a:pPr marL="342900" lvl="0" indent="-341313" algn="just" rtl="0">
              <a:spcBef>
                <a:spcPts val="700"/>
              </a:spcBef>
              <a:spcAft>
                <a:spcPts val="0"/>
              </a:spcAft>
              <a:buClr>
                <a:srgbClr val="00007D"/>
              </a:buClr>
              <a:buSzPts val="1950"/>
              <a:buFont typeface="Noto Sans Symbols"/>
              <a:buChar char="■"/>
            </a:pPr>
            <a:r>
              <a:rPr lang="es-ES" sz="2600" dirty="0" err="1">
                <a:solidFill>
                  <a:schemeClr val="accent4"/>
                </a:solidFill>
                <a:latin typeface="Garamond"/>
                <a:ea typeface="Garamond"/>
                <a:cs typeface="Garamond"/>
                <a:sym typeface="Garamond"/>
              </a:rPr>
              <a:t>You</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will</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have</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to</a:t>
            </a:r>
            <a:r>
              <a:rPr lang="es-ES" sz="2600" dirty="0">
                <a:solidFill>
                  <a:schemeClr val="accent4"/>
                </a:solidFill>
                <a:latin typeface="Garamond"/>
                <a:ea typeface="Garamond"/>
                <a:cs typeface="Garamond"/>
                <a:sym typeface="Garamond"/>
              </a:rPr>
              <a:t> decide a </a:t>
            </a:r>
            <a:r>
              <a:rPr lang="es-ES" sz="2600" dirty="0" err="1">
                <a:solidFill>
                  <a:schemeClr val="accent4"/>
                </a:solidFill>
                <a:latin typeface="Garamond"/>
                <a:ea typeface="Garamond"/>
                <a:cs typeface="Garamond"/>
                <a:sym typeface="Garamond"/>
              </a:rPr>
              <a:t>production</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cost</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price</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that</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will</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multiply</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the</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points</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for</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the</a:t>
            </a:r>
            <a:r>
              <a:rPr lang="es-ES" sz="2600" dirty="0">
                <a:solidFill>
                  <a:schemeClr val="accent4"/>
                </a:solidFill>
                <a:latin typeface="Garamond"/>
                <a:ea typeface="Garamond"/>
                <a:cs typeface="Garamond"/>
                <a:sym typeface="Garamond"/>
              </a:rPr>
              <a:t> </a:t>
            </a:r>
            <a:r>
              <a:rPr lang="es-ES" sz="2600" dirty="0" err="1">
                <a:solidFill>
                  <a:schemeClr val="accent4"/>
                </a:solidFill>
                <a:highlight>
                  <a:srgbClr val="FFFF00"/>
                </a:highlight>
                <a:latin typeface="Garamond"/>
                <a:ea typeface="Garamond"/>
                <a:cs typeface="Garamond"/>
                <a:sym typeface="Garamond"/>
              </a:rPr>
              <a:t>contributed</a:t>
            </a:r>
            <a:r>
              <a:rPr lang="es-ES" sz="2600" dirty="0">
                <a:solidFill>
                  <a:schemeClr val="accent4"/>
                </a:solidFill>
                <a:highlight>
                  <a:srgbClr val="FFFF00"/>
                </a:highlight>
                <a:latin typeface="Garamond"/>
                <a:ea typeface="Garamond"/>
                <a:cs typeface="Garamond"/>
                <a:sym typeface="Garamond"/>
              </a:rPr>
              <a:t> </a:t>
            </a:r>
            <a:r>
              <a:rPr lang="es-ES" sz="2600" dirty="0" err="1">
                <a:solidFill>
                  <a:schemeClr val="accent4"/>
                </a:solidFill>
                <a:highlight>
                  <a:srgbClr val="FFFF00"/>
                </a:highlight>
                <a:latin typeface="Garamond"/>
                <a:ea typeface="Garamond"/>
                <a:cs typeface="Garamond"/>
                <a:sym typeface="Garamond"/>
              </a:rPr>
              <a:t>units</a:t>
            </a:r>
            <a:r>
              <a:rPr lang="es-ES" sz="2600" dirty="0">
                <a:solidFill>
                  <a:schemeClr val="accent4"/>
                </a:solidFill>
                <a:highlight>
                  <a:srgbClr val="FFFF00"/>
                </a:highlight>
                <a:latin typeface="Garamond"/>
                <a:ea typeface="Garamond"/>
                <a:cs typeface="Garamond"/>
                <a:sym typeface="Garamond"/>
              </a:rPr>
              <a:t> in </a:t>
            </a:r>
            <a:r>
              <a:rPr lang="es-ES" sz="2600" dirty="0" err="1">
                <a:solidFill>
                  <a:schemeClr val="accent4"/>
                </a:solidFill>
                <a:highlight>
                  <a:srgbClr val="FFFF00"/>
                </a:highlight>
                <a:latin typeface="Garamond"/>
                <a:ea typeface="Garamond"/>
                <a:cs typeface="Garamond"/>
                <a:sym typeface="Garamond"/>
              </a:rPr>
              <a:t>the</a:t>
            </a:r>
            <a:r>
              <a:rPr lang="es-ES" sz="2600" dirty="0">
                <a:solidFill>
                  <a:schemeClr val="accent4"/>
                </a:solidFill>
                <a:highlight>
                  <a:srgbClr val="FFFF00"/>
                </a:highlight>
                <a:latin typeface="Garamond"/>
                <a:ea typeface="Garamond"/>
                <a:cs typeface="Garamond"/>
                <a:sym typeface="Garamond"/>
              </a:rPr>
              <a:t> </a:t>
            </a:r>
            <a:r>
              <a:rPr lang="es-ES" sz="2600" dirty="0" err="1">
                <a:solidFill>
                  <a:schemeClr val="accent4"/>
                </a:solidFill>
                <a:highlight>
                  <a:srgbClr val="FFFF00"/>
                </a:highlight>
                <a:latin typeface="Garamond"/>
                <a:ea typeface="Garamond"/>
                <a:cs typeface="Garamond"/>
                <a:sym typeface="Garamond"/>
              </a:rPr>
              <a:t>former</a:t>
            </a:r>
            <a:r>
              <a:rPr lang="es-ES" sz="2600" dirty="0">
                <a:solidFill>
                  <a:schemeClr val="accent4"/>
                </a:solidFill>
                <a:highlight>
                  <a:srgbClr val="FFFF00"/>
                </a:highlight>
                <a:latin typeface="Garamond"/>
                <a:ea typeface="Garamond"/>
                <a:cs typeface="Garamond"/>
                <a:sym typeface="Garamond"/>
              </a:rPr>
              <a:t> </a:t>
            </a:r>
            <a:r>
              <a:rPr lang="es-ES" sz="2600" dirty="0" err="1">
                <a:solidFill>
                  <a:schemeClr val="accent4"/>
                </a:solidFill>
                <a:highlight>
                  <a:srgbClr val="FFFF00"/>
                </a:highlight>
                <a:latin typeface="Garamond"/>
                <a:ea typeface="Garamond"/>
                <a:cs typeface="Garamond"/>
                <a:sym typeface="Garamond"/>
              </a:rPr>
              <a:t>production</a:t>
            </a:r>
            <a:r>
              <a:rPr lang="es-ES" sz="2600" dirty="0">
                <a:solidFill>
                  <a:schemeClr val="accent4"/>
                </a:solidFill>
                <a:highlight>
                  <a:srgbClr val="FFFF00"/>
                </a:highlight>
                <a:latin typeface="Garamond"/>
                <a:ea typeface="Garamond"/>
                <a:cs typeface="Garamond"/>
                <a:sym typeface="Garamond"/>
              </a:rPr>
              <a:t> </a:t>
            </a:r>
            <a:r>
              <a:rPr lang="es-ES" sz="2600" dirty="0" err="1">
                <a:solidFill>
                  <a:schemeClr val="accent4"/>
                </a:solidFill>
                <a:highlight>
                  <a:srgbClr val="FFFF00"/>
                </a:highlight>
                <a:latin typeface="Garamond"/>
                <a:ea typeface="Garamond"/>
                <a:cs typeface="Garamond"/>
                <a:sym typeface="Garamond"/>
              </a:rPr>
              <a:t>task</a:t>
            </a:r>
            <a:r>
              <a:rPr lang="es-ES" sz="2600" dirty="0">
                <a:solidFill>
                  <a:schemeClr val="accent4"/>
                </a:solidFill>
                <a:highlight>
                  <a:srgbClr val="FFFF00"/>
                </a:highlight>
                <a:latin typeface="Garamond"/>
                <a:ea typeface="Garamond"/>
                <a:cs typeface="Garamond"/>
                <a:sym typeface="Garamond"/>
              </a:rPr>
              <a:t>.</a:t>
            </a:r>
          </a:p>
          <a:p>
            <a:pPr marL="342900" lvl="0" indent="-341313" algn="just" rtl="0">
              <a:spcBef>
                <a:spcPts val="700"/>
              </a:spcBef>
              <a:spcAft>
                <a:spcPts val="0"/>
              </a:spcAft>
              <a:buClr>
                <a:srgbClr val="00007D"/>
              </a:buClr>
              <a:buSzPts val="1950"/>
              <a:buFont typeface="Noto Sans Symbols"/>
              <a:buChar char="■"/>
            </a:pPr>
            <a:r>
              <a:rPr lang="es-ES" sz="2600" dirty="0">
                <a:solidFill>
                  <a:schemeClr val="accent4"/>
                </a:solidFill>
                <a:latin typeface="Garamond"/>
                <a:ea typeface="Garamond"/>
                <a:cs typeface="Garamond"/>
                <a:sym typeface="Garamond"/>
              </a:rPr>
              <a:t>The </a:t>
            </a:r>
            <a:r>
              <a:rPr lang="es-ES" sz="2600" dirty="0" err="1">
                <a:solidFill>
                  <a:schemeClr val="accent4"/>
                </a:solidFill>
                <a:latin typeface="Garamond"/>
                <a:ea typeface="Garamond"/>
                <a:cs typeface="Garamond"/>
                <a:sym typeface="Garamond"/>
              </a:rPr>
              <a:t>potential</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prices</a:t>
            </a:r>
            <a:r>
              <a:rPr lang="es-ES" sz="2600" dirty="0">
                <a:solidFill>
                  <a:schemeClr val="accent4"/>
                </a:solidFill>
                <a:latin typeface="Garamond"/>
                <a:ea typeface="Garamond"/>
                <a:cs typeface="Garamond"/>
                <a:sym typeface="Garamond"/>
              </a:rPr>
              <a:t> are </a:t>
            </a:r>
            <a:r>
              <a:rPr lang="es-ES" sz="2600" dirty="0" err="1">
                <a:solidFill>
                  <a:schemeClr val="accent4"/>
                </a:solidFill>
                <a:latin typeface="Garamond"/>
                <a:ea typeface="Garamond"/>
                <a:cs typeface="Garamond"/>
                <a:sym typeface="Garamond"/>
              </a:rPr>
              <a:t>shown</a:t>
            </a:r>
            <a:r>
              <a:rPr lang="es-ES" sz="2600" dirty="0">
                <a:solidFill>
                  <a:schemeClr val="accent4"/>
                </a:solidFill>
                <a:latin typeface="Garamond"/>
                <a:ea typeface="Garamond"/>
                <a:cs typeface="Garamond"/>
                <a:sym typeface="Garamond"/>
              </a:rPr>
              <a:t> in </a:t>
            </a:r>
            <a:r>
              <a:rPr lang="es-ES" sz="2600" dirty="0" err="1">
                <a:solidFill>
                  <a:schemeClr val="accent4"/>
                </a:solidFill>
                <a:latin typeface="Garamond"/>
                <a:ea typeface="Garamond"/>
                <a:cs typeface="Garamond"/>
                <a:sym typeface="Garamond"/>
              </a:rPr>
              <a:t>following</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grid</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which</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consists</a:t>
            </a:r>
            <a:r>
              <a:rPr lang="es-ES" sz="2600" dirty="0">
                <a:solidFill>
                  <a:schemeClr val="accent4"/>
                </a:solidFill>
                <a:latin typeface="Garamond"/>
                <a:ea typeface="Garamond"/>
                <a:cs typeface="Garamond"/>
                <a:sym typeface="Garamond"/>
              </a:rPr>
              <a:t> of </a:t>
            </a:r>
            <a:r>
              <a:rPr lang="es-ES" sz="2600" dirty="0" err="1">
                <a:solidFill>
                  <a:schemeClr val="accent4"/>
                </a:solidFill>
                <a:latin typeface="Garamond"/>
                <a:ea typeface="Garamond"/>
                <a:cs typeface="Garamond"/>
                <a:sym typeface="Garamond"/>
              </a:rPr>
              <a:t>four</a:t>
            </a:r>
            <a:r>
              <a:rPr lang="es-ES" sz="2600" dirty="0">
                <a:solidFill>
                  <a:schemeClr val="accent4"/>
                </a:solidFill>
                <a:latin typeface="Garamond"/>
                <a:ea typeface="Garamond"/>
                <a:cs typeface="Garamond"/>
                <a:sym typeface="Garamond"/>
              </a:rPr>
              <a:t> </a:t>
            </a:r>
            <a:r>
              <a:rPr lang="es-ES" sz="2600" dirty="0">
                <a:solidFill>
                  <a:schemeClr val="accent4"/>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rounds </a:t>
            </a:r>
            <a:r>
              <a:rPr lang="es-ES" sz="2600" dirty="0" err="1">
                <a:solidFill>
                  <a:schemeClr val="accent4"/>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equivalent</a:t>
            </a:r>
            <a:r>
              <a:rPr lang="es-ES" sz="2600" dirty="0">
                <a:solidFill>
                  <a:schemeClr val="accent4"/>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 </a:t>
            </a:r>
            <a:r>
              <a:rPr lang="es-ES" sz="2600" dirty="0" err="1">
                <a:solidFill>
                  <a:schemeClr val="accent4"/>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to</a:t>
            </a:r>
            <a:r>
              <a:rPr lang="es-ES" sz="2600" dirty="0">
                <a:solidFill>
                  <a:schemeClr val="accent4"/>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 </a:t>
            </a:r>
            <a:r>
              <a:rPr lang="es-ES" sz="2600" dirty="0" err="1">
                <a:solidFill>
                  <a:schemeClr val="accent4"/>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the</a:t>
            </a:r>
            <a:r>
              <a:rPr lang="es-ES" sz="2600" dirty="0">
                <a:solidFill>
                  <a:schemeClr val="accent4"/>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 </a:t>
            </a:r>
            <a:r>
              <a:rPr lang="es-ES" sz="2600" dirty="0" err="1">
                <a:solidFill>
                  <a:schemeClr val="accent4"/>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former</a:t>
            </a:r>
            <a:r>
              <a:rPr lang="es-ES" sz="2600" dirty="0">
                <a:solidFill>
                  <a:schemeClr val="accent4"/>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 </a:t>
            </a:r>
            <a:r>
              <a:rPr lang="es-ES" sz="2600" dirty="0" err="1">
                <a:solidFill>
                  <a:schemeClr val="accent4"/>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production</a:t>
            </a:r>
            <a:r>
              <a:rPr lang="es-ES" sz="2600" dirty="0">
                <a:solidFill>
                  <a:schemeClr val="accent4"/>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 </a:t>
            </a:r>
            <a:r>
              <a:rPr lang="es-ES" sz="2600" dirty="0" err="1">
                <a:solidFill>
                  <a:schemeClr val="accent4"/>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task</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Each</a:t>
            </a:r>
            <a:r>
              <a:rPr lang="es-ES" sz="2600" dirty="0">
                <a:solidFill>
                  <a:schemeClr val="accent4"/>
                </a:solidFill>
                <a:latin typeface="Garamond"/>
                <a:ea typeface="Garamond"/>
                <a:cs typeface="Garamond"/>
                <a:sym typeface="Garamond"/>
              </a:rPr>
              <a:t> round has </a:t>
            </a:r>
            <a:r>
              <a:rPr lang="es-ES" sz="2600" dirty="0" err="1">
                <a:solidFill>
                  <a:schemeClr val="accent4"/>
                </a:solidFill>
                <a:latin typeface="Garamond"/>
                <a:ea typeface="Garamond"/>
                <a:cs typeface="Garamond"/>
                <a:sym typeface="Garamond"/>
              </a:rPr>
              <a:t>nine</a:t>
            </a:r>
            <a:r>
              <a:rPr lang="es-ES" sz="2600" dirty="0">
                <a:solidFill>
                  <a:schemeClr val="accent4"/>
                </a:solidFill>
                <a:latin typeface="Garamond"/>
                <a:ea typeface="Garamond"/>
                <a:cs typeface="Garamond"/>
                <a:sym typeface="Garamond"/>
              </a:rPr>
              <a:t> alternatives (</a:t>
            </a:r>
            <a:r>
              <a:rPr lang="es-ES" sz="2600" dirty="0" err="1">
                <a:solidFill>
                  <a:schemeClr val="accent4"/>
                </a:solidFill>
                <a:latin typeface="Garamond"/>
                <a:ea typeface="Garamond"/>
                <a:cs typeface="Garamond"/>
                <a:sym typeface="Garamond"/>
              </a:rPr>
              <a:t>from</a:t>
            </a:r>
            <a:r>
              <a:rPr lang="es-ES" sz="2600" dirty="0">
                <a:solidFill>
                  <a:schemeClr val="accent4"/>
                </a:solidFill>
                <a:latin typeface="Garamond"/>
                <a:ea typeface="Garamond"/>
                <a:cs typeface="Garamond"/>
                <a:sym typeface="Garamond"/>
              </a:rPr>
              <a:t> “A” </a:t>
            </a:r>
            <a:r>
              <a:rPr lang="es-ES" sz="2600" dirty="0" err="1">
                <a:solidFill>
                  <a:schemeClr val="accent4"/>
                </a:solidFill>
                <a:latin typeface="Garamond"/>
                <a:ea typeface="Garamond"/>
                <a:cs typeface="Garamond"/>
                <a:sym typeface="Garamond"/>
              </a:rPr>
              <a:t>to</a:t>
            </a:r>
            <a:r>
              <a:rPr lang="es-ES" sz="2600" dirty="0">
                <a:solidFill>
                  <a:schemeClr val="accent4"/>
                </a:solidFill>
                <a:latin typeface="Garamond"/>
                <a:ea typeface="Garamond"/>
                <a:cs typeface="Garamond"/>
                <a:sym typeface="Garamond"/>
              </a:rPr>
              <a:t> “I”) </a:t>
            </a:r>
            <a:r>
              <a:rPr lang="es-ES" sz="2600" dirty="0" err="1">
                <a:solidFill>
                  <a:schemeClr val="accent4"/>
                </a:solidFill>
                <a:latin typeface="Garamond"/>
                <a:ea typeface="Garamond"/>
                <a:cs typeface="Garamond"/>
                <a:sym typeface="Garamond"/>
              </a:rPr>
              <a:t>equivalent</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to</a:t>
            </a:r>
            <a:r>
              <a:rPr lang="es-ES" sz="2600" dirty="0">
                <a:solidFill>
                  <a:schemeClr val="accent4"/>
                </a:solidFill>
                <a:latin typeface="Garamond"/>
                <a:ea typeface="Garamond"/>
                <a:cs typeface="Garamond"/>
                <a:sym typeface="Garamond"/>
              </a:rPr>
              <a:t> a </a:t>
            </a:r>
            <a:r>
              <a:rPr lang="es-ES" sz="2600" dirty="0" err="1">
                <a:solidFill>
                  <a:schemeClr val="accent4"/>
                </a:solidFill>
                <a:latin typeface="Garamond"/>
                <a:ea typeface="Garamond"/>
                <a:cs typeface="Garamond"/>
                <a:sym typeface="Garamond"/>
              </a:rPr>
              <a:t>price</a:t>
            </a:r>
            <a:r>
              <a:rPr lang="es-ES" sz="2600" dirty="0">
                <a:solidFill>
                  <a:schemeClr val="accent4"/>
                </a:solidFill>
                <a:latin typeface="Garamond"/>
                <a:ea typeface="Garamond"/>
                <a:cs typeface="Garamond"/>
                <a:sym typeface="Garamond"/>
              </a:rPr>
              <a:t>.  </a:t>
            </a:r>
            <a:endParaRPr dirty="0"/>
          </a:p>
          <a:p>
            <a:pPr marL="342900" lvl="0" indent="-341313" algn="just" rtl="0">
              <a:spcBef>
                <a:spcPts val="700"/>
              </a:spcBef>
              <a:spcAft>
                <a:spcPts val="0"/>
              </a:spcAft>
              <a:buClr>
                <a:srgbClr val="00007D"/>
              </a:buClr>
              <a:buSzPts val="1950"/>
              <a:buFont typeface="Noto Sans Symbols"/>
              <a:buChar char="■"/>
            </a:pPr>
            <a:r>
              <a:rPr lang="es-ES" sz="2600" dirty="0" err="1">
                <a:solidFill>
                  <a:schemeClr val="accent4"/>
                </a:solidFill>
                <a:latin typeface="Garamond"/>
                <a:ea typeface="Garamond"/>
                <a:cs typeface="Garamond"/>
                <a:sym typeface="Garamond"/>
              </a:rPr>
              <a:t>Each</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worker</a:t>
            </a:r>
            <a:r>
              <a:rPr lang="es-ES" sz="2600" dirty="0">
                <a:solidFill>
                  <a:schemeClr val="accent4"/>
                </a:solidFill>
                <a:latin typeface="Garamond"/>
                <a:ea typeface="Garamond"/>
                <a:cs typeface="Garamond"/>
                <a:sym typeface="Garamond"/>
              </a:rPr>
              <a:t> has a </a:t>
            </a:r>
            <a:r>
              <a:rPr lang="es-ES" sz="2600" dirty="0" err="1">
                <a:solidFill>
                  <a:schemeClr val="accent4"/>
                </a:solidFill>
                <a:latin typeface="Garamond"/>
                <a:ea typeface="Garamond"/>
                <a:cs typeface="Garamond"/>
                <a:sym typeface="Garamond"/>
              </a:rPr>
              <a:t>different</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cost</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grid</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Therefore</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prices</a:t>
            </a:r>
            <a:r>
              <a:rPr lang="es-ES" sz="2600" dirty="0">
                <a:solidFill>
                  <a:schemeClr val="accent4"/>
                </a:solidFill>
                <a:latin typeface="Garamond"/>
                <a:ea typeface="Garamond"/>
                <a:cs typeface="Garamond"/>
                <a:sym typeface="Garamond"/>
              </a:rPr>
              <a:t> are </a:t>
            </a:r>
            <a:r>
              <a:rPr lang="es-ES" sz="2600" dirty="0" err="1">
                <a:solidFill>
                  <a:schemeClr val="accent4"/>
                </a:solidFill>
                <a:latin typeface="Garamond"/>
                <a:ea typeface="Garamond"/>
                <a:cs typeface="Garamond"/>
                <a:sym typeface="Garamond"/>
              </a:rPr>
              <a:t>different</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within</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the</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group</a:t>
            </a:r>
            <a:r>
              <a:rPr lang="es-ES" sz="2600" dirty="0">
                <a:solidFill>
                  <a:schemeClr val="accent4"/>
                </a:solidFill>
                <a:latin typeface="Garamond"/>
                <a:ea typeface="Garamond"/>
                <a:cs typeface="Garamond"/>
                <a:sym typeface="Garamond"/>
              </a:rPr>
              <a:t>. </a:t>
            </a:r>
          </a:p>
          <a:p>
            <a:pPr marL="342900" lvl="0" indent="-341313" algn="just" rtl="0">
              <a:spcBef>
                <a:spcPts val="700"/>
              </a:spcBef>
              <a:spcAft>
                <a:spcPts val="0"/>
              </a:spcAft>
              <a:buClr>
                <a:srgbClr val="00007D"/>
              </a:buClr>
              <a:buSzPts val="1950"/>
              <a:buFont typeface="Noto Sans Symbols"/>
              <a:buChar char="■"/>
            </a:pPr>
            <a:r>
              <a:rPr lang="es-ES" sz="2600" dirty="0" err="1">
                <a:solidFill>
                  <a:schemeClr val="accent4"/>
                </a:solidFill>
                <a:latin typeface="Garamond"/>
                <a:ea typeface="Garamond"/>
                <a:cs typeface="Garamond"/>
                <a:sym typeface="Garamond"/>
              </a:rPr>
              <a:t>You</a:t>
            </a:r>
            <a:r>
              <a:rPr lang="es-ES" sz="2600" dirty="0">
                <a:solidFill>
                  <a:schemeClr val="accent4"/>
                </a:solidFill>
                <a:latin typeface="Garamond"/>
                <a:ea typeface="Garamond"/>
                <a:cs typeface="Garamond"/>
                <a:sym typeface="Garamond"/>
              </a:rPr>
              <a:t> and </a:t>
            </a:r>
            <a:r>
              <a:rPr lang="es-ES" sz="2600" dirty="0" err="1">
                <a:solidFill>
                  <a:schemeClr val="accent4"/>
                </a:solidFill>
                <a:latin typeface="Garamond"/>
                <a:ea typeface="Garamond"/>
                <a:cs typeface="Garamond"/>
                <a:sym typeface="Garamond"/>
              </a:rPr>
              <a:t>your</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group</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member</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have</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to</a:t>
            </a:r>
            <a:r>
              <a:rPr lang="es-ES" sz="2600" dirty="0">
                <a:solidFill>
                  <a:schemeClr val="accent4"/>
                </a:solidFill>
                <a:latin typeface="Garamond"/>
                <a:ea typeface="Garamond"/>
                <a:cs typeface="Garamond"/>
                <a:sym typeface="Garamond"/>
              </a:rPr>
              <a:t> try </a:t>
            </a:r>
            <a:r>
              <a:rPr lang="es-ES" sz="2600" dirty="0" err="1">
                <a:solidFill>
                  <a:schemeClr val="accent4"/>
                </a:solidFill>
                <a:latin typeface="Garamond"/>
                <a:ea typeface="Garamond"/>
                <a:cs typeface="Garamond"/>
                <a:sym typeface="Garamond"/>
              </a:rPr>
              <a:t>to</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find</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an</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agreement</a:t>
            </a:r>
            <a:r>
              <a:rPr lang="es-ES" sz="2600" dirty="0">
                <a:solidFill>
                  <a:schemeClr val="accent4"/>
                </a:solidFill>
                <a:latin typeface="Garamond"/>
                <a:ea typeface="Garamond"/>
                <a:cs typeface="Garamond"/>
                <a:sym typeface="Garamond"/>
              </a:rPr>
              <a:t> on </a:t>
            </a:r>
            <a:r>
              <a:rPr lang="es-ES" sz="2600" dirty="0" err="1">
                <a:solidFill>
                  <a:schemeClr val="accent4"/>
                </a:solidFill>
                <a:latin typeface="Garamond"/>
                <a:ea typeface="Garamond"/>
                <a:cs typeface="Garamond"/>
                <a:sym typeface="Garamond"/>
              </a:rPr>
              <a:t>the</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price’s</a:t>
            </a:r>
            <a:r>
              <a:rPr lang="es-ES" sz="2600" dirty="0">
                <a:solidFill>
                  <a:schemeClr val="accent4"/>
                </a:solidFill>
                <a:latin typeface="Garamond"/>
                <a:ea typeface="Garamond"/>
                <a:cs typeface="Garamond"/>
                <a:sym typeface="Garamond"/>
              </a:rPr>
              <a:t> alternative in </a:t>
            </a:r>
            <a:r>
              <a:rPr lang="es-ES" sz="2600" dirty="0" err="1">
                <a:solidFill>
                  <a:schemeClr val="accent4"/>
                </a:solidFill>
                <a:latin typeface="Garamond"/>
                <a:ea typeface="Garamond"/>
                <a:cs typeface="Garamond"/>
                <a:sym typeface="Garamond"/>
              </a:rPr>
              <a:t>the</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four</a:t>
            </a:r>
            <a:r>
              <a:rPr lang="es-ES" sz="2600" dirty="0">
                <a:solidFill>
                  <a:schemeClr val="accent4"/>
                </a:solidFill>
                <a:latin typeface="Garamond"/>
                <a:ea typeface="Garamond"/>
                <a:cs typeface="Garamond"/>
                <a:sym typeface="Garamond"/>
              </a:rPr>
              <a:t> rounds </a:t>
            </a:r>
            <a:r>
              <a:rPr lang="es-ES" sz="2600" dirty="0" err="1">
                <a:solidFill>
                  <a:schemeClr val="accent4"/>
                </a:solidFill>
                <a:latin typeface="Garamond"/>
                <a:ea typeface="Garamond"/>
                <a:cs typeface="Garamond"/>
                <a:sym typeface="Garamond"/>
              </a:rPr>
              <a:t>within</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the</a:t>
            </a:r>
            <a:r>
              <a:rPr lang="es-ES" sz="2600" dirty="0">
                <a:solidFill>
                  <a:schemeClr val="accent4"/>
                </a:solidFill>
                <a:latin typeface="Garamond"/>
                <a:ea typeface="Garamond"/>
                <a:cs typeface="Garamond"/>
                <a:sym typeface="Garamond"/>
              </a:rPr>
              <a:t> total time (</a:t>
            </a:r>
            <a:r>
              <a:rPr lang="es-ES" sz="2600" dirty="0">
                <a:solidFill>
                  <a:schemeClr val="accent4"/>
                </a:solidFill>
                <a:highlight>
                  <a:srgbClr val="FFFF00"/>
                </a:highlight>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1"/>
                  </a:ext>
                </a:extLst>
              </a:rPr>
              <a:t>5</a:t>
            </a:r>
            <a:r>
              <a:rPr lang="es-ES" sz="2600" dirty="0">
                <a:solidFill>
                  <a:schemeClr val="accent4"/>
                </a:solidFill>
                <a:highlight>
                  <a:srgbClr val="FFFF00"/>
                </a:highlight>
                <a:latin typeface="Garamond"/>
                <a:ea typeface="Garamond"/>
                <a:cs typeface="Garamond"/>
                <a:sym typeface="Garamond"/>
              </a:rPr>
              <a:t> </a:t>
            </a:r>
            <a:r>
              <a:rPr lang="es-ES" sz="2600" dirty="0">
                <a:solidFill>
                  <a:schemeClr val="accent4"/>
                </a:solidFill>
                <a:latin typeface="Garamond"/>
                <a:ea typeface="Garamond"/>
                <a:cs typeface="Garamond"/>
                <a:sym typeface="Garamond"/>
              </a:rPr>
              <a:t>minutes). The </a:t>
            </a:r>
            <a:r>
              <a:rPr lang="es-ES" sz="2600" dirty="0" err="1">
                <a:solidFill>
                  <a:schemeClr val="accent4"/>
                </a:solidFill>
                <a:latin typeface="Garamond"/>
                <a:ea typeface="Garamond"/>
                <a:cs typeface="Garamond"/>
                <a:sym typeface="Garamond"/>
              </a:rPr>
              <a:t>agreement</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must</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correspond</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to</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the</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same</a:t>
            </a:r>
            <a:r>
              <a:rPr lang="es-ES" sz="2600" dirty="0">
                <a:solidFill>
                  <a:schemeClr val="accent4"/>
                </a:solidFill>
                <a:latin typeface="Garamond"/>
                <a:ea typeface="Garamond"/>
                <a:cs typeface="Garamond"/>
                <a:sym typeface="Garamond"/>
              </a:rPr>
              <a:t> alternative. </a:t>
            </a:r>
            <a:r>
              <a:rPr lang="es-ES" sz="2600" dirty="0" err="1">
                <a:solidFill>
                  <a:schemeClr val="accent4"/>
                </a:solidFill>
                <a:latin typeface="Garamond"/>
                <a:ea typeface="Garamond"/>
                <a:cs typeface="Garamond"/>
                <a:sym typeface="Garamond"/>
              </a:rPr>
              <a:t>E.g</a:t>
            </a:r>
            <a:r>
              <a:rPr lang="es-ES" sz="2600" dirty="0">
                <a:solidFill>
                  <a:schemeClr val="accent4"/>
                </a:solidFill>
                <a:latin typeface="Garamond"/>
                <a:ea typeface="Garamond"/>
                <a:cs typeface="Garamond"/>
                <a:sym typeface="Garamond"/>
              </a:rPr>
              <a:t>.: Round 1: </a:t>
            </a:r>
            <a:r>
              <a:rPr lang="es-ES" sz="2600" dirty="0" err="1">
                <a:solidFill>
                  <a:schemeClr val="accent4"/>
                </a:solidFill>
                <a:latin typeface="Garamond"/>
                <a:ea typeface="Garamond"/>
                <a:cs typeface="Garamond"/>
                <a:sym typeface="Garamond"/>
              </a:rPr>
              <a:t>you</a:t>
            </a:r>
            <a:r>
              <a:rPr lang="es-ES" sz="2600" dirty="0">
                <a:solidFill>
                  <a:schemeClr val="accent4"/>
                </a:solidFill>
                <a:latin typeface="Garamond"/>
                <a:ea typeface="Garamond"/>
                <a:cs typeface="Garamond"/>
                <a:sym typeface="Garamond"/>
              </a:rPr>
              <a:t>: alternative C, </a:t>
            </a:r>
            <a:r>
              <a:rPr lang="es-ES" sz="2600" dirty="0" err="1">
                <a:solidFill>
                  <a:schemeClr val="accent4"/>
                </a:solidFill>
                <a:latin typeface="Garamond"/>
                <a:ea typeface="Garamond"/>
                <a:cs typeface="Garamond"/>
                <a:sym typeface="Garamond"/>
              </a:rPr>
              <a:t>the</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other</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group</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member</a:t>
            </a:r>
            <a:r>
              <a:rPr lang="es-ES" sz="2600" dirty="0">
                <a:solidFill>
                  <a:schemeClr val="accent4"/>
                </a:solidFill>
                <a:latin typeface="Garamond"/>
                <a:ea typeface="Garamond"/>
                <a:cs typeface="Garamond"/>
                <a:sym typeface="Garamond"/>
              </a:rPr>
              <a:t>: alternative C. </a:t>
            </a:r>
            <a:endParaRPr dirty="0"/>
          </a:p>
          <a:p>
            <a:pPr marL="342900" lvl="0" indent="-341313" algn="just" rtl="0">
              <a:spcBef>
                <a:spcPts val="700"/>
              </a:spcBef>
              <a:spcAft>
                <a:spcPts val="0"/>
              </a:spcAft>
              <a:buClr>
                <a:srgbClr val="00007D"/>
              </a:buClr>
              <a:buSzPts val="1950"/>
              <a:buFont typeface="Noto Sans Symbols"/>
              <a:buChar char="■"/>
            </a:pPr>
            <a:r>
              <a:rPr lang="es-ES" sz="2600" dirty="0" err="1">
                <a:solidFill>
                  <a:schemeClr val="accent4"/>
                </a:solidFill>
                <a:latin typeface="Garamond"/>
                <a:ea typeface="Garamond"/>
                <a:cs typeface="Garamond"/>
                <a:sym typeface="Garamond"/>
              </a:rPr>
              <a:t>You</a:t>
            </a:r>
            <a:r>
              <a:rPr lang="es-ES" sz="2600" dirty="0">
                <a:solidFill>
                  <a:schemeClr val="accent4"/>
                </a:solidFill>
                <a:latin typeface="Garamond"/>
                <a:ea typeface="Garamond"/>
                <a:cs typeface="Garamond"/>
                <a:sym typeface="Garamond"/>
              </a:rPr>
              <a:t> can </a:t>
            </a:r>
            <a:r>
              <a:rPr lang="es-ES" sz="2600" dirty="0" err="1">
                <a:solidFill>
                  <a:schemeClr val="accent4"/>
                </a:solidFill>
                <a:latin typeface="Garamond"/>
                <a:ea typeface="Garamond"/>
                <a:cs typeface="Garamond"/>
                <a:sym typeface="Garamond"/>
              </a:rPr>
              <a:t>agree</a:t>
            </a:r>
            <a:r>
              <a:rPr lang="es-ES" sz="2600" dirty="0">
                <a:solidFill>
                  <a:schemeClr val="accent4"/>
                </a:solidFill>
                <a:latin typeface="Garamond"/>
                <a:ea typeface="Garamond"/>
                <a:cs typeface="Garamond"/>
                <a:sym typeface="Garamond"/>
              </a:rPr>
              <a:t> on </a:t>
            </a:r>
            <a:r>
              <a:rPr lang="es-ES" sz="2600" dirty="0" err="1">
                <a:solidFill>
                  <a:schemeClr val="accent4"/>
                </a:solidFill>
                <a:latin typeface="Garamond"/>
                <a:ea typeface="Garamond"/>
                <a:cs typeface="Garamond"/>
                <a:sym typeface="Garamond"/>
              </a:rPr>
              <a:t>the</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same</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or</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choose</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different</a:t>
            </a:r>
            <a:r>
              <a:rPr lang="es-ES" sz="2600" dirty="0">
                <a:solidFill>
                  <a:schemeClr val="accent4"/>
                </a:solidFill>
                <a:latin typeface="Garamond"/>
                <a:ea typeface="Garamond"/>
                <a:cs typeface="Garamond"/>
                <a:sym typeface="Garamond"/>
              </a:rPr>
              <a:t> alternatives </a:t>
            </a:r>
            <a:r>
              <a:rPr lang="es-ES" sz="2600" dirty="0" err="1">
                <a:solidFill>
                  <a:schemeClr val="accent4"/>
                </a:solidFill>
                <a:latin typeface="Garamond"/>
                <a:ea typeface="Garamond"/>
                <a:cs typeface="Garamond"/>
                <a:sym typeface="Garamond"/>
              </a:rPr>
              <a:t>for</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the</a:t>
            </a:r>
            <a:r>
              <a:rPr lang="es-ES" sz="2600" dirty="0">
                <a:solidFill>
                  <a:schemeClr val="accent4"/>
                </a:solidFill>
                <a:latin typeface="Garamond"/>
                <a:ea typeface="Garamond"/>
                <a:cs typeface="Garamond"/>
                <a:sym typeface="Garamond"/>
              </a:rPr>
              <a:t> </a:t>
            </a:r>
            <a:r>
              <a:rPr lang="es-ES" sz="2600" dirty="0" err="1">
                <a:solidFill>
                  <a:schemeClr val="accent4"/>
                </a:solidFill>
                <a:latin typeface="Garamond"/>
                <a:ea typeface="Garamond"/>
                <a:cs typeface="Garamond"/>
                <a:sym typeface="Garamond"/>
              </a:rPr>
              <a:t>different</a:t>
            </a:r>
            <a:r>
              <a:rPr lang="es-ES" sz="2600" dirty="0">
                <a:solidFill>
                  <a:schemeClr val="accent4"/>
                </a:solidFill>
                <a:latin typeface="Garamond"/>
                <a:ea typeface="Garamond"/>
                <a:cs typeface="Garamond"/>
                <a:sym typeface="Garamond"/>
              </a:rPr>
              <a:t> rounds. </a:t>
            </a:r>
            <a:endParaRPr dirty="0"/>
          </a:p>
          <a:p>
            <a:pPr marL="342900" lvl="0" indent="-217487" algn="just" rtl="0">
              <a:spcBef>
                <a:spcPts val="700"/>
              </a:spcBef>
              <a:spcAft>
                <a:spcPts val="0"/>
              </a:spcAft>
              <a:buClr>
                <a:srgbClr val="00007D"/>
              </a:buClr>
              <a:buSzPts val="1950"/>
              <a:buFont typeface="Noto Sans Symbols"/>
              <a:buNone/>
            </a:pPr>
            <a:endParaRPr sz="2600" dirty="0">
              <a:solidFill>
                <a:schemeClr val="accent4"/>
              </a:solidFill>
              <a:latin typeface="Garamond"/>
              <a:ea typeface="Garamond"/>
              <a:cs typeface="Garamond"/>
              <a:sym typeface="Garamond"/>
            </a:endParaRPr>
          </a:p>
          <a:p>
            <a:pPr marL="342900" lvl="0" indent="-188913" algn="just" rtl="0">
              <a:spcBef>
                <a:spcPts val="700"/>
              </a:spcBef>
              <a:spcAft>
                <a:spcPts val="0"/>
              </a:spcAft>
              <a:buClr>
                <a:srgbClr val="00007D"/>
              </a:buClr>
              <a:buSzPts val="2400"/>
              <a:buFont typeface="Noto Sans Symbols"/>
              <a:buNone/>
            </a:pPr>
            <a:endParaRPr dirty="0">
              <a:solidFill>
                <a:schemeClr val="accent4"/>
              </a:solidFill>
              <a:latin typeface="Garamond"/>
              <a:ea typeface="Garamond"/>
              <a:cs typeface="Garamond"/>
              <a:sym typeface="Garamond"/>
            </a:endParaRPr>
          </a:p>
        </p:txBody>
      </p:sp>
      <p:sp>
        <p:nvSpPr>
          <p:cNvPr id="575" name="Google Shape;575;p11"/>
          <p:cNvSpPr txBox="1">
            <a:spLocks noGrp="1"/>
          </p:cNvSpPr>
          <p:nvPr>
            <p:ph type="title"/>
          </p:nvPr>
        </p:nvSpPr>
        <p:spPr>
          <a:xfrm>
            <a:off x="609600" y="508577"/>
            <a:ext cx="8228013" cy="488950"/>
          </a:xfrm>
          <a:prstGeom prst="rect">
            <a:avLst/>
          </a:prstGeom>
          <a:noFill/>
          <a:ln>
            <a:noFill/>
          </a:ln>
        </p:spPr>
        <p:txBody>
          <a:bodyPr spcFirstLastPara="1" wrap="square" lIns="90000" tIns="46800" rIns="90000" bIns="46800" anchor="ctr" anchorCtr="0">
            <a:noAutofit/>
          </a:bodyPr>
          <a:lstStyle/>
          <a:p>
            <a:pPr marL="0" lvl="0" indent="0" algn="ctr" rtl="0">
              <a:spcBef>
                <a:spcPts val="0"/>
              </a:spcBef>
              <a:spcAft>
                <a:spcPts val="0"/>
              </a:spcAft>
              <a:buNone/>
            </a:pPr>
            <a:r>
              <a:rPr lang="es-ES" dirty="0" err="1">
                <a:latin typeface="Garamond"/>
                <a:ea typeface="Garamond"/>
                <a:cs typeface="Garamond"/>
                <a:sym typeface="Garamond"/>
              </a:rPr>
              <a:t>Periods</a:t>
            </a:r>
            <a:r>
              <a:rPr lang="es-ES" dirty="0"/>
              <a:t> (2/4) </a:t>
            </a:r>
            <a:r>
              <a:rPr lang="es-ES" dirty="0" err="1">
                <a:latin typeface="Garamond"/>
                <a:ea typeface="Garamond"/>
                <a:cs typeface="Garamond"/>
                <a:sym typeface="Garamond"/>
              </a:rPr>
              <a:t>Negotiation</a:t>
            </a:r>
            <a:r>
              <a:rPr lang="es-ES" dirty="0">
                <a:latin typeface="Garamond"/>
                <a:ea typeface="Garamond"/>
                <a:cs typeface="Garamond"/>
                <a:sym typeface="Garamond"/>
              </a:rPr>
              <a:t> </a:t>
            </a:r>
            <a:r>
              <a:rPr lang="es-ES" dirty="0" err="1">
                <a:latin typeface="Garamond"/>
                <a:ea typeface="Garamond"/>
                <a:cs typeface="Garamond"/>
                <a:sym typeface="Garamond"/>
              </a:rPr>
              <a:t>task</a:t>
            </a:r>
            <a:r>
              <a:rPr lang="es-ES" dirty="0">
                <a:latin typeface="Garamond"/>
                <a:ea typeface="Garamond"/>
                <a:cs typeface="Garamond"/>
                <a:sym typeface="Garamond"/>
              </a:rPr>
              <a:t> (1)</a:t>
            </a:r>
            <a:endParaRPr dirty="0">
              <a:solidFill>
                <a:srgbClr val="21218A"/>
              </a:solidFill>
              <a:latin typeface="Garamond"/>
              <a:ea typeface="Garamond"/>
              <a:cs typeface="Garamond"/>
              <a:sym typeface="Garamond"/>
            </a:endParaRPr>
          </a:p>
        </p:txBody>
      </p:sp>
      <p:sp>
        <p:nvSpPr>
          <p:cNvPr id="576" name="Google Shape;576;p11"/>
          <p:cNvSpPr txBox="1"/>
          <p:nvPr/>
        </p:nvSpPr>
        <p:spPr>
          <a:xfrm>
            <a:off x="240682" y="-2628"/>
            <a:ext cx="8680744" cy="488950"/>
          </a:xfrm>
          <a:prstGeom prst="rect">
            <a:avLst/>
          </a:prstGeom>
          <a:noFill/>
          <a:ln>
            <a:noFill/>
          </a:ln>
        </p:spPr>
        <p:txBody>
          <a:bodyPr spcFirstLastPara="1" wrap="square" lIns="90000" tIns="46800" rIns="90000" bIns="46800" anchor="ctr" anchorCtr="0">
            <a:noAutofit/>
          </a:bodyPr>
          <a:lstStyle/>
          <a:p>
            <a:pPr marL="0" marR="0" lvl="0" indent="0" algn="ctr" rtl="0">
              <a:spcBef>
                <a:spcPts val="0"/>
              </a:spcBef>
              <a:spcAft>
                <a:spcPts val="0"/>
              </a:spcAft>
              <a:buNone/>
            </a:pP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12"/>
          <p:cNvSpPr txBox="1">
            <a:spLocks noGrp="1"/>
          </p:cNvSpPr>
          <p:nvPr>
            <p:ph type="body" idx="4294967295"/>
          </p:nvPr>
        </p:nvSpPr>
        <p:spPr>
          <a:xfrm>
            <a:off x="228600" y="801688"/>
            <a:ext cx="8456613" cy="2246312"/>
          </a:xfrm>
          <a:prstGeom prst="rect">
            <a:avLst/>
          </a:prstGeom>
          <a:noFill/>
          <a:ln>
            <a:noFill/>
          </a:ln>
        </p:spPr>
        <p:txBody>
          <a:bodyPr spcFirstLastPara="1" wrap="square" lIns="90000" tIns="46800" rIns="90000" bIns="46800" anchor="t" anchorCtr="0">
            <a:noAutofit/>
          </a:bodyPr>
          <a:lstStyle/>
          <a:p>
            <a:pPr marL="2057400" lvl="4" indent="-274638" algn="just" rtl="0">
              <a:spcBef>
                <a:spcPts val="0"/>
              </a:spcBef>
              <a:spcAft>
                <a:spcPts val="0"/>
              </a:spcAft>
              <a:buClr>
                <a:srgbClr val="00007D"/>
              </a:buClr>
              <a:buSzPts val="1050"/>
              <a:buFont typeface="Noto Sans Symbols"/>
              <a:buNone/>
            </a:pPr>
            <a:endParaRPr sz="2400" b="1" dirty="0">
              <a:solidFill>
                <a:schemeClr val="accent4"/>
              </a:solidFill>
              <a:latin typeface="Garamond"/>
              <a:ea typeface="Garamond"/>
              <a:cs typeface="Garamond"/>
              <a:sym typeface="Garamond"/>
            </a:endParaRPr>
          </a:p>
          <a:p>
            <a:pPr marL="342900" lvl="0" indent="-341313" algn="just" rtl="0">
              <a:spcBef>
                <a:spcPts val="700"/>
              </a:spcBef>
              <a:spcAft>
                <a:spcPts val="0"/>
              </a:spcAft>
              <a:buClr>
                <a:srgbClr val="00007D"/>
              </a:buClr>
              <a:buSzPts val="1950"/>
              <a:buFont typeface="Noto Sans Symbols"/>
              <a:buChar char="■"/>
            </a:pPr>
            <a:r>
              <a:rPr lang="en-US" sz="2400" dirty="0">
                <a:solidFill>
                  <a:schemeClr val="accent4"/>
                </a:solidFill>
                <a:latin typeface="Garamond"/>
                <a:ea typeface="Garamond"/>
                <a:cs typeface="Garamond"/>
                <a:sym typeface="Garamond"/>
              </a:rPr>
              <a:t>You would not see the former contributed points.</a:t>
            </a:r>
          </a:p>
          <a:p>
            <a:pPr marL="342900" lvl="0" indent="-341313" algn="just" rtl="0">
              <a:spcBef>
                <a:spcPts val="700"/>
              </a:spcBef>
              <a:spcAft>
                <a:spcPts val="0"/>
              </a:spcAft>
              <a:buClr>
                <a:srgbClr val="00007D"/>
              </a:buClr>
              <a:buSzPts val="1950"/>
              <a:buFont typeface="Noto Sans Symbols"/>
              <a:buChar char="■"/>
            </a:pPr>
            <a:r>
              <a:rPr lang="en-US" sz="2400" dirty="0">
                <a:solidFill>
                  <a:schemeClr val="accent4"/>
                </a:solidFill>
                <a:latin typeface="Garamond"/>
                <a:ea typeface="Garamond"/>
                <a:cs typeface="Garamond"/>
                <a:sym typeface="Garamond"/>
              </a:rPr>
              <a:t>You can chat via the computer. You can disclose payoffs. Any rude, racist, or disclosing of your identity risks immediate expulsion with no payoff.</a:t>
            </a:r>
            <a:endParaRPr lang="en-US" sz="2400" dirty="0"/>
          </a:p>
          <a:p>
            <a:pPr marL="342900" lvl="0" indent="-341313" algn="just" rtl="0">
              <a:spcBef>
                <a:spcPts val="700"/>
              </a:spcBef>
              <a:spcAft>
                <a:spcPts val="0"/>
              </a:spcAft>
              <a:buClr>
                <a:srgbClr val="00007D"/>
              </a:buClr>
              <a:buSzPts val="1950"/>
              <a:buFont typeface="Noto Sans Symbols"/>
              <a:buChar char="■"/>
            </a:pPr>
            <a:r>
              <a:rPr lang="en-US" sz="2400" dirty="0">
                <a:solidFill>
                  <a:schemeClr val="accent4"/>
                </a:solidFill>
                <a:latin typeface="Garamond"/>
                <a:ea typeface="Garamond"/>
                <a:cs typeface="Garamond"/>
                <a:sym typeface="Garamond"/>
              </a:rPr>
              <a:t>At the end of the 5 minutes, each of you must submit the letter of the alternative of each task</a:t>
            </a:r>
            <a:endParaRPr sz="2400" dirty="0"/>
          </a:p>
          <a:p>
            <a:pPr marL="342900" lvl="0" indent="-341313" algn="just" rtl="0">
              <a:spcBef>
                <a:spcPts val="700"/>
              </a:spcBef>
              <a:spcAft>
                <a:spcPts val="0"/>
              </a:spcAft>
              <a:buClr>
                <a:srgbClr val="00007D"/>
              </a:buClr>
              <a:buSzPts val="1950"/>
              <a:buFont typeface="Noto Sans Symbols"/>
              <a:buChar char="■"/>
            </a:pPr>
            <a:r>
              <a:rPr lang="es-ES" sz="2400" dirty="0">
                <a:solidFill>
                  <a:schemeClr val="accent4"/>
                </a:solidFill>
                <a:latin typeface="Garamond"/>
                <a:ea typeface="Garamond"/>
                <a:cs typeface="Garamond"/>
                <a:sym typeface="Garamond"/>
              </a:rPr>
              <a:t>The </a:t>
            </a:r>
            <a:r>
              <a:rPr lang="es-ES" sz="2400" dirty="0" err="1">
                <a:solidFill>
                  <a:schemeClr val="accent4"/>
                </a:solidFill>
                <a:latin typeface="Garamond"/>
                <a:ea typeface="Garamond"/>
                <a:cs typeface="Garamond"/>
                <a:sym typeface="Garamond"/>
              </a:rPr>
              <a:t>computer</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will</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detect</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whether</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there</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is</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an</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agreement</a:t>
            </a:r>
            <a:r>
              <a:rPr lang="es-ES" sz="2400" dirty="0">
                <a:solidFill>
                  <a:schemeClr val="accent4"/>
                </a:solidFill>
                <a:latin typeface="Garamond"/>
                <a:ea typeface="Garamond"/>
                <a:cs typeface="Garamond"/>
                <a:sym typeface="Garamond"/>
              </a:rPr>
              <a:t> in </a:t>
            </a:r>
            <a:r>
              <a:rPr lang="es-ES" sz="2400" dirty="0" err="1">
                <a:solidFill>
                  <a:schemeClr val="accent4"/>
                </a:solidFill>
                <a:latin typeface="Garamond"/>
                <a:ea typeface="Garamond"/>
                <a:cs typeface="Garamond"/>
                <a:sym typeface="Garamond"/>
              </a:rPr>
              <a:t>all</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tasks</a:t>
            </a:r>
            <a:r>
              <a:rPr lang="es-ES" sz="2400" dirty="0">
                <a:solidFill>
                  <a:schemeClr val="accent4"/>
                </a:solidFill>
                <a:latin typeface="Garamond"/>
                <a:ea typeface="Garamond"/>
                <a:cs typeface="Garamond"/>
                <a:sym typeface="Garamond"/>
              </a:rPr>
              <a:t> and </a:t>
            </a:r>
            <a:r>
              <a:rPr lang="es-ES" sz="2400" dirty="0" err="1">
                <a:solidFill>
                  <a:schemeClr val="accent4"/>
                </a:solidFill>
                <a:latin typeface="Garamond"/>
                <a:ea typeface="Garamond"/>
                <a:cs typeface="Garamond"/>
                <a:sym typeface="Garamond"/>
              </a:rPr>
              <a:t>will</a:t>
            </a:r>
            <a:r>
              <a:rPr lang="es-ES" sz="2400" dirty="0">
                <a:solidFill>
                  <a:schemeClr val="accent4"/>
                </a:solidFill>
                <a:latin typeface="Garamond"/>
                <a:ea typeface="Garamond"/>
                <a:cs typeface="Garamond"/>
                <a:sym typeface="Garamond"/>
              </a:rPr>
              <a:t> show </a:t>
            </a:r>
            <a:r>
              <a:rPr lang="es-ES" sz="2400" dirty="0" err="1">
                <a:solidFill>
                  <a:schemeClr val="accent4"/>
                </a:solidFill>
                <a:latin typeface="Garamond"/>
                <a:ea typeface="Garamond"/>
                <a:cs typeface="Garamond"/>
                <a:sym typeface="Garamond"/>
              </a:rPr>
              <a:t>it</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to</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you</a:t>
            </a:r>
            <a:r>
              <a:rPr lang="es-ES" sz="2400" dirty="0">
                <a:solidFill>
                  <a:schemeClr val="accent4"/>
                </a:solidFill>
                <a:latin typeface="Garamond"/>
                <a:ea typeface="Garamond"/>
                <a:cs typeface="Garamond"/>
                <a:sym typeface="Garamond"/>
              </a:rPr>
              <a:t>.</a:t>
            </a:r>
            <a:endParaRPr sz="2400" dirty="0"/>
          </a:p>
          <a:p>
            <a:pPr marL="342900" indent="-341313" algn="just">
              <a:spcBef>
                <a:spcPts val="700"/>
              </a:spcBef>
              <a:buClr>
                <a:srgbClr val="00007D"/>
              </a:buClr>
              <a:buSzPts val="1950"/>
              <a:buFont typeface="Noto Sans Symbols"/>
              <a:buChar char="■"/>
            </a:pPr>
            <a:r>
              <a:rPr lang="en-US" sz="2400" dirty="0">
                <a:solidFill>
                  <a:schemeClr val="accent4"/>
                </a:solidFill>
                <a:latin typeface="Garamond"/>
                <a:ea typeface="Garamond"/>
                <a:cs typeface="Garamond"/>
                <a:sym typeface="Garamond"/>
              </a:rPr>
              <a:t>If there is no full agreement, a human manager will decide for the group the cost for each round following the best option for the company, being the same alternative for both workers.</a:t>
            </a:r>
            <a:endParaRPr sz="2400" dirty="0">
              <a:solidFill>
                <a:schemeClr val="accent4"/>
              </a:solidFill>
              <a:latin typeface="Garamond"/>
              <a:ea typeface="Garamond"/>
              <a:cs typeface="Garamond"/>
              <a:sym typeface="Garamond"/>
            </a:endParaRPr>
          </a:p>
          <a:p>
            <a:pPr marL="342900" lvl="0" indent="-188913" algn="just" rtl="0">
              <a:spcBef>
                <a:spcPts val="700"/>
              </a:spcBef>
              <a:spcAft>
                <a:spcPts val="0"/>
              </a:spcAft>
              <a:buClr>
                <a:srgbClr val="00007D"/>
              </a:buClr>
              <a:buSzPts val="2400"/>
              <a:buFont typeface="Noto Sans Symbols"/>
              <a:buNone/>
            </a:pPr>
            <a:endParaRPr sz="2400" dirty="0">
              <a:solidFill>
                <a:schemeClr val="accent4"/>
              </a:solidFill>
              <a:latin typeface="Garamond"/>
              <a:ea typeface="Garamond"/>
              <a:cs typeface="Garamond"/>
              <a:sym typeface="Garamond"/>
            </a:endParaRPr>
          </a:p>
        </p:txBody>
      </p:sp>
      <p:sp>
        <p:nvSpPr>
          <p:cNvPr id="583" name="Google Shape;583;p12"/>
          <p:cNvSpPr txBox="1">
            <a:spLocks noGrp="1"/>
          </p:cNvSpPr>
          <p:nvPr>
            <p:ph type="title"/>
          </p:nvPr>
        </p:nvSpPr>
        <p:spPr>
          <a:xfrm>
            <a:off x="609600" y="508577"/>
            <a:ext cx="8228013" cy="488950"/>
          </a:xfrm>
          <a:prstGeom prst="rect">
            <a:avLst/>
          </a:prstGeom>
          <a:noFill/>
          <a:ln>
            <a:noFill/>
          </a:ln>
        </p:spPr>
        <p:txBody>
          <a:bodyPr spcFirstLastPara="1" wrap="square" lIns="90000" tIns="46800" rIns="90000" bIns="46800" anchor="ctr" anchorCtr="0">
            <a:noAutofit/>
          </a:bodyPr>
          <a:lstStyle/>
          <a:p>
            <a:pPr marL="0" lvl="0" indent="0" algn="ctr" rtl="0">
              <a:spcBef>
                <a:spcPts val="0"/>
              </a:spcBef>
              <a:spcAft>
                <a:spcPts val="0"/>
              </a:spcAft>
              <a:buNone/>
            </a:pPr>
            <a:r>
              <a:rPr lang="es-ES" sz="3200" b="1" dirty="0" err="1">
                <a:solidFill>
                  <a:srgbClr val="00007D"/>
                </a:solidFill>
                <a:latin typeface="Garamond"/>
                <a:ea typeface="Garamond"/>
                <a:cs typeface="Garamond"/>
                <a:sym typeface="Garamond"/>
              </a:rPr>
              <a:t>Period</a:t>
            </a:r>
            <a:r>
              <a:rPr lang="es-ES" sz="3200" b="1" dirty="0">
                <a:solidFill>
                  <a:srgbClr val="00007D"/>
                </a:solidFill>
                <a:latin typeface="Garamond"/>
                <a:ea typeface="Garamond"/>
                <a:cs typeface="Garamond"/>
                <a:sym typeface="Garamond"/>
              </a:rPr>
              <a:t> (2/4) </a:t>
            </a:r>
            <a:r>
              <a:rPr lang="es-ES" dirty="0" err="1">
                <a:latin typeface="Garamond"/>
                <a:ea typeface="Garamond"/>
                <a:cs typeface="Garamond"/>
                <a:sym typeface="Garamond"/>
              </a:rPr>
              <a:t>Negotiation</a:t>
            </a:r>
            <a:r>
              <a:rPr lang="es-ES" dirty="0">
                <a:latin typeface="Garamond"/>
                <a:ea typeface="Garamond"/>
                <a:cs typeface="Garamond"/>
                <a:sym typeface="Garamond"/>
              </a:rPr>
              <a:t> </a:t>
            </a:r>
            <a:r>
              <a:rPr lang="es-ES" dirty="0" err="1">
                <a:latin typeface="Garamond"/>
                <a:ea typeface="Garamond"/>
                <a:cs typeface="Garamond"/>
                <a:sym typeface="Garamond"/>
              </a:rPr>
              <a:t>task</a:t>
            </a:r>
            <a:r>
              <a:rPr lang="es-ES" dirty="0">
                <a:latin typeface="Garamond"/>
                <a:ea typeface="Garamond"/>
                <a:cs typeface="Garamond"/>
                <a:sym typeface="Garamond"/>
              </a:rPr>
              <a:t> (2)</a:t>
            </a:r>
            <a:endParaRPr dirty="0">
              <a:solidFill>
                <a:srgbClr val="21218A"/>
              </a:solidFill>
              <a:latin typeface="Garamond"/>
              <a:ea typeface="Garamond"/>
              <a:cs typeface="Garamond"/>
              <a:sym typeface="Garamond"/>
            </a:endParaRPr>
          </a:p>
        </p:txBody>
      </p:sp>
      <p:sp>
        <p:nvSpPr>
          <p:cNvPr id="584" name="Google Shape;584;p12"/>
          <p:cNvSpPr txBox="1"/>
          <p:nvPr/>
        </p:nvSpPr>
        <p:spPr>
          <a:xfrm>
            <a:off x="240682" y="-2628"/>
            <a:ext cx="8680744" cy="488950"/>
          </a:xfrm>
          <a:prstGeom prst="rect">
            <a:avLst/>
          </a:prstGeom>
          <a:noFill/>
          <a:ln>
            <a:noFill/>
          </a:ln>
        </p:spPr>
        <p:txBody>
          <a:bodyPr spcFirstLastPara="1" wrap="square" lIns="90000" tIns="46800" rIns="90000" bIns="46800" anchor="ctr" anchorCtr="0">
            <a:noAutofit/>
          </a:bodyPr>
          <a:lstStyle/>
          <a:p>
            <a:pPr marL="0" marR="0" lvl="0" indent="0" algn="ctr" rtl="0">
              <a:spcBef>
                <a:spcPts val="0"/>
              </a:spcBef>
              <a:spcAft>
                <a:spcPts val="0"/>
              </a:spcAft>
              <a:buNone/>
            </a:pP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14"/>
          <p:cNvSpPr/>
          <p:nvPr/>
        </p:nvSpPr>
        <p:spPr>
          <a:xfrm>
            <a:off x="771029" y="1645019"/>
            <a:ext cx="8276665" cy="4479431"/>
          </a:xfrm>
          <a:prstGeom prst="rect">
            <a:avLst/>
          </a:prstGeom>
          <a:solidFill>
            <a:schemeClr val="accen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598" name="Google Shape;598;p14"/>
          <p:cNvPicPr preferRelativeResize="0"/>
          <p:nvPr/>
        </p:nvPicPr>
        <p:blipFill rotWithShape="1">
          <a:blip r:embed="rId3">
            <a:alphaModFix/>
          </a:blip>
          <a:srcRect/>
          <a:stretch/>
        </p:blipFill>
        <p:spPr>
          <a:xfrm>
            <a:off x="4515405" y="1669435"/>
            <a:ext cx="738202" cy="285857"/>
          </a:xfrm>
          <a:prstGeom prst="rect">
            <a:avLst/>
          </a:prstGeom>
          <a:noFill/>
          <a:ln>
            <a:noFill/>
          </a:ln>
        </p:spPr>
      </p:pic>
      <p:sp>
        <p:nvSpPr>
          <p:cNvPr id="599" name="Google Shape;599;p14"/>
          <p:cNvSpPr txBox="1"/>
          <p:nvPr/>
        </p:nvSpPr>
        <p:spPr>
          <a:xfrm>
            <a:off x="964251" y="2167569"/>
            <a:ext cx="457239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00">
                <a:solidFill>
                  <a:schemeClr val="lt1"/>
                </a:solidFill>
                <a:latin typeface="Arial"/>
                <a:ea typeface="Arial"/>
                <a:cs typeface="Arial"/>
                <a:sym typeface="Arial"/>
              </a:rPr>
              <a:t>1. Move the slider of the alternative of the Price you agree for the contribution. Select one per round and click on the Submit button</a:t>
            </a:r>
            <a:endParaRPr sz="1000">
              <a:solidFill>
                <a:schemeClr val="lt1"/>
              </a:solidFill>
              <a:latin typeface="Arial"/>
              <a:ea typeface="Arial"/>
              <a:cs typeface="Arial"/>
              <a:sym typeface="Arial"/>
            </a:endParaRPr>
          </a:p>
        </p:txBody>
      </p:sp>
      <p:sp>
        <p:nvSpPr>
          <p:cNvPr id="600" name="Google Shape;600;p14"/>
          <p:cNvSpPr/>
          <p:nvPr/>
        </p:nvSpPr>
        <p:spPr>
          <a:xfrm>
            <a:off x="8686504" y="4537508"/>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dk1"/>
              </a:solidFill>
              <a:latin typeface="Arial"/>
              <a:ea typeface="Arial"/>
              <a:cs typeface="Arial"/>
              <a:sym typeface="Arial"/>
            </a:endParaRPr>
          </a:p>
        </p:txBody>
      </p:sp>
      <p:sp>
        <p:nvSpPr>
          <p:cNvPr id="601" name="Google Shape;601;p14"/>
          <p:cNvSpPr/>
          <p:nvPr/>
        </p:nvSpPr>
        <p:spPr>
          <a:xfrm>
            <a:off x="8209454" y="4532872"/>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dk1"/>
              </a:solidFill>
              <a:latin typeface="Arial"/>
              <a:ea typeface="Arial"/>
              <a:cs typeface="Arial"/>
              <a:sym typeface="Arial"/>
            </a:endParaRPr>
          </a:p>
        </p:txBody>
      </p:sp>
      <p:sp>
        <p:nvSpPr>
          <p:cNvPr id="602" name="Google Shape;602;p14"/>
          <p:cNvSpPr/>
          <p:nvPr/>
        </p:nvSpPr>
        <p:spPr>
          <a:xfrm>
            <a:off x="7670843" y="4542785"/>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dk1"/>
              </a:solidFill>
              <a:latin typeface="Arial"/>
              <a:ea typeface="Arial"/>
              <a:cs typeface="Arial"/>
              <a:sym typeface="Arial"/>
            </a:endParaRPr>
          </a:p>
        </p:txBody>
      </p:sp>
      <p:sp>
        <p:nvSpPr>
          <p:cNvPr id="603" name="Google Shape;603;p14"/>
          <p:cNvSpPr/>
          <p:nvPr/>
        </p:nvSpPr>
        <p:spPr>
          <a:xfrm>
            <a:off x="7166455" y="4534184"/>
            <a:ext cx="311821" cy="170663"/>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dk1"/>
              </a:solidFill>
              <a:latin typeface="Arial"/>
              <a:ea typeface="Arial"/>
              <a:cs typeface="Arial"/>
              <a:sym typeface="Arial"/>
            </a:endParaRPr>
          </a:p>
        </p:txBody>
      </p:sp>
      <p:sp>
        <p:nvSpPr>
          <p:cNvPr id="604" name="Google Shape;604;p14"/>
          <p:cNvSpPr/>
          <p:nvPr/>
        </p:nvSpPr>
        <p:spPr>
          <a:xfrm>
            <a:off x="7143654" y="4226301"/>
            <a:ext cx="344174" cy="181356"/>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a:solidFill>
                <a:schemeClr val="dk1"/>
              </a:solidFill>
              <a:latin typeface="Arial"/>
              <a:ea typeface="Arial"/>
              <a:cs typeface="Arial"/>
              <a:sym typeface="Arial"/>
            </a:endParaRPr>
          </a:p>
        </p:txBody>
      </p:sp>
      <p:sp>
        <p:nvSpPr>
          <p:cNvPr id="605" name="Google Shape;605;p14"/>
          <p:cNvSpPr/>
          <p:nvPr/>
        </p:nvSpPr>
        <p:spPr>
          <a:xfrm>
            <a:off x="7617784" y="4249247"/>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a:solidFill>
                <a:schemeClr val="dk1"/>
              </a:solidFill>
              <a:latin typeface="Arial"/>
              <a:ea typeface="Arial"/>
              <a:cs typeface="Arial"/>
              <a:sym typeface="Arial"/>
            </a:endParaRPr>
          </a:p>
        </p:txBody>
      </p:sp>
      <p:sp>
        <p:nvSpPr>
          <p:cNvPr id="606" name="Google Shape;606;p14"/>
          <p:cNvSpPr/>
          <p:nvPr/>
        </p:nvSpPr>
        <p:spPr>
          <a:xfrm>
            <a:off x="8124608" y="4224270"/>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a:solidFill>
                <a:schemeClr val="dk1"/>
              </a:solidFill>
              <a:latin typeface="Arial"/>
              <a:ea typeface="Arial"/>
              <a:cs typeface="Arial"/>
              <a:sym typeface="Arial"/>
            </a:endParaRPr>
          </a:p>
        </p:txBody>
      </p:sp>
      <p:sp>
        <p:nvSpPr>
          <p:cNvPr id="607" name="Google Shape;607;p14"/>
          <p:cNvSpPr/>
          <p:nvPr/>
        </p:nvSpPr>
        <p:spPr>
          <a:xfrm>
            <a:off x="8623241" y="4237288"/>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
              <a:solidFill>
                <a:schemeClr val="dk1"/>
              </a:solidFill>
              <a:latin typeface="Arial"/>
              <a:ea typeface="Arial"/>
              <a:cs typeface="Arial"/>
              <a:sym typeface="Arial"/>
            </a:endParaRPr>
          </a:p>
        </p:txBody>
      </p:sp>
      <p:sp>
        <p:nvSpPr>
          <p:cNvPr id="608" name="Google Shape;60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ES" sz="1200">
                <a:solidFill>
                  <a:srgbClr val="888888"/>
                </a:solidFill>
                <a:latin typeface="Arial"/>
                <a:ea typeface="Arial"/>
                <a:cs typeface="Arial"/>
                <a:sym typeface="Arial"/>
              </a:rPr>
              <a:t>27</a:t>
            </a:fld>
            <a:endParaRPr sz="1200">
              <a:solidFill>
                <a:srgbClr val="888888"/>
              </a:solidFill>
              <a:latin typeface="Arial"/>
              <a:ea typeface="Arial"/>
              <a:cs typeface="Arial"/>
              <a:sym typeface="Arial"/>
            </a:endParaRPr>
          </a:p>
        </p:txBody>
      </p:sp>
      <p:sp>
        <p:nvSpPr>
          <p:cNvPr id="609" name="Google Shape;609;p14"/>
          <p:cNvSpPr txBox="1"/>
          <p:nvPr/>
        </p:nvSpPr>
        <p:spPr>
          <a:xfrm>
            <a:off x="5764408" y="3899418"/>
            <a:ext cx="12362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Summary:</a:t>
            </a:r>
            <a:endParaRPr/>
          </a:p>
        </p:txBody>
      </p:sp>
      <p:sp>
        <p:nvSpPr>
          <p:cNvPr id="610" name="Google Shape;610;p14"/>
          <p:cNvSpPr/>
          <p:nvPr/>
        </p:nvSpPr>
        <p:spPr>
          <a:xfrm>
            <a:off x="2409665" y="1686686"/>
            <a:ext cx="957133" cy="243479"/>
          </a:xfrm>
          <a:prstGeom prst="rect">
            <a:avLst/>
          </a:prstGeom>
          <a:solidFill>
            <a:srgbClr val="D8D8D8"/>
          </a:solidFill>
          <a:ln w="44450" cap="flat" cmpd="sng">
            <a:solidFill>
              <a:srgbClr val="16165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00"/>
              <a:buFont typeface="Times New Roman"/>
              <a:buNone/>
            </a:pPr>
            <a:r>
              <a:rPr lang="es-ES" sz="700" b="0" i="0" u="none" strike="noStrike" cap="none">
                <a:solidFill>
                  <a:schemeClr val="dk1"/>
                </a:solidFill>
                <a:latin typeface="Arial"/>
                <a:ea typeface="Arial"/>
                <a:cs typeface="Arial"/>
                <a:sym typeface="Arial"/>
              </a:rPr>
              <a:t>Worker 1 –Team 1</a:t>
            </a:r>
            <a:endParaRPr/>
          </a:p>
        </p:txBody>
      </p:sp>
      <p:sp>
        <p:nvSpPr>
          <p:cNvPr id="611" name="Google Shape;611;p14"/>
          <p:cNvSpPr/>
          <p:nvPr/>
        </p:nvSpPr>
        <p:spPr>
          <a:xfrm>
            <a:off x="3424085" y="1712935"/>
            <a:ext cx="897120" cy="234527"/>
          </a:xfrm>
          <a:prstGeom prst="rect">
            <a:avLst/>
          </a:prstGeom>
          <a:solidFill>
            <a:srgbClr val="D8D8D8"/>
          </a:solidFill>
          <a:ln w="44450" cap="flat" cmpd="sng">
            <a:solidFill>
              <a:srgbClr val="16165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00"/>
              <a:buFont typeface="Times New Roman"/>
              <a:buNone/>
            </a:pPr>
            <a:r>
              <a:rPr lang="es-ES" sz="700" b="0" i="0" u="none" strike="noStrike" cap="none" dirty="0" err="1">
                <a:solidFill>
                  <a:schemeClr val="dk1"/>
                </a:solidFill>
                <a:latin typeface="Arial"/>
                <a:ea typeface="Arial"/>
                <a:cs typeface="Arial"/>
                <a:sym typeface="Arial"/>
              </a:rPr>
              <a:t>Period</a:t>
            </a:r>
            <a:r>
              <a:rPr lang="es-ES" sz="700" b="0" i="0" u="none" strike="noStrike" cap="none" dirty="0">
                <a:solidFill>
                  <a:schemeClr val="dk1"/>
                </a:solidFill>
                <a:latin typeface="Arial"/>
                <a:ea typeface="Arial"/>
                <a:cs typeface="Arial"/>
                <a:sym typeface="Arial"/>
              </a:rPr>
              <a:t> </a:t>
            </a:r>
            <a:r>
              <a:rPr lang="es-ES" sz="1000" b="0" i="0" u="none" strike="noStrike" cap="none" dirty="0">
                <a:solidFill>
                  <a:srgbClr val="FF0000"/>
                </a:solidFill>
              </a:rPr>
              <a:t>2</a:t>
            </a:r>
            <a:r>
              <a:rPr lang="es-ES" sz="700" dirty="0">
                <a:solidFill>
                  <a:schemeClr val="dk1"/>
                </a:solidFill>
                <a:latin typeface="Arial"/>
                <a:ea typeface="Arial"/>
                <a:cs typeface="Arial"/>
                <a:sym typeface="Arial"/>
              </a:rPr>
              <a:t> of  </a:t>
            </a:r>
            <a:r>
              <a:rPr lang="es-ES" sz="700" b="0" i="0" u="none" strike="noStrike" cap="none" dirty="0">
                <a:solidFill>
                  <a:schemeClr val="dk1"/>
                </a:solidFill>
                <a:latin typeface="Arial"/>
                <a:ea typeface="Arial"/>
                <a:cs typeface="Arial"/>
                <a:sym typeface="Arial"/>
              </a:rPr>
              <a:t>4</a:t>
            </a:r>
            <a:endParaRPr dirty="0"/>
          </a:p>
        </p:txBody>
      </p:sp>
      <p:sp>
        <p:nvSpPr>
          <p:cNvPr id="612" name="Google Shape;612;p14"/>
          <p:cNvSpPr txBox="1"/>
          <p:nvPr/>
        </p:nvSpPr>
        <p:spPr>
          <a:xfrm>
            <a:off x="7068128" y="6260351"/>
            <a:ext cx="1727200" cy="707886"/>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Your decision summary</a:t>
            </a:r>
            <a:endParaRPr sz="1800">
              <a:solidFill>
                <a:schemeClr val="dk1"/>
              </a:solidFill>
              <a:latin typeface="Arial"/>
              <a:ea typeface="Arial"/>
              <a:cs typeface="Arial"/>
              <a:sym typeface="Arial"/>
            </a:endParaRPr>
          </a:p>
        </p:txBody>
      </p:sp>
      <p:sp>
        <p:nvSpPr>
          <p:cNvPr id="613" name="Google Shape;613;p14"/>
          <p:cNvSpPr txBox="1"/>
          <p:nvPr/>
        </p:nvSpPr>
        <p:spPr>
          <a:xfrm>
            <a:off x="66783" y="2040077"/>
            <a:ext cx="791136" cy="707886"/>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Instructions</a:t>
            </a:r>
            <a:endParaRPr sz="1200">
              <a:solidFill>
                <a:schemeClr val="dk1"/>
              </a:solidFill>
              <a:latin typeface="Arial"/>
              <a:ea typeface="Arial"/>
              <a:cs typeface="Arial"/>
              <a:sym typeface="Arial"/>
            </a:endParaRPr>
          </a:p>
        </p:txBody>
      </p:sp>
      <p:sp>
        <p:nvSpPr>
          <p:cNvPr id="614" name="Google Shape;614;p14"/>
          <p:cNvSpPr txBox="1"/>
          <p:nvPr/>
        </p:nvSpPr>
        <p:spPr>
          <a:xfrm>
            <a:off x="3187869" y="1115285"/>
            <a:ext cx="947790" cy="400110"/>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Period</a:t>
            </a:r>
            <a:endParaRPr sz="1800">
              <a:solidFill>
                <a:schemeClr val="dk1"/>
              </a:solidFill>
              <a:latin typeface="Arial"/>
              <a:ea typeface="Arial"/>
              <a:cs typeface="Arial"/>
              <a:sym typeface="Arial"/>
            </a:endParaRPr>
          </a:p>
        </p:txBody>
      </p:sp>
      <p:sp>
        <p:nvSpPr>
          <p:cNvPr id="615" name="Google Shape;615;p14"/>
          <p:cNvSpPr txBox="1"/>
          <p:nvPr/>
        </p:nvSpPr>
        <p:spPr>
          <a:xfrm>
            <a:off x="4257145" y="1097607"/>
            <a:ext cx="947790" cy="553998"/>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Timer: </a:t>
            </a:r>
            <a:r>
              <a:rPr lang="es-ES" sz="1000">
                <a:solidFill>
                  <a:schemeClr val="dk1"/>
                </a:solidFill>
                <a:latin typeface="Garamond"/>
                <a:ea typeface="Garamond"/>
                <a:cs typeface="Garamond"/>
                <a:sym typeface="Garamond"/>
              </a:rPr>
              <a:t>mm: ss</a:t>
            </a:r>
            <a:endParaRPr sz="1000">
              <a:solidFill>
                <a:schemeClr val="dk1"/>
              </a:solidFill>
              <a:latin typeface="Arial"/>
              <a:ea typeface="Arial"/>
              <a:cs typeface="Arial"/>
              <a:sym typeface="Arial"/>
            </a:endParaRPr>
          </a:p>
        </p:txBody>
      </p:sp>
      <p:sp>
        <p:nvSpPr>
          <p:cNvPr id="616" name="Google Shape;616;p14"/>
          <p:cNvSpPr txBox="1"/>
          <p:nvPr/>
        </p:nvSpPr>
        <p:spPr>
          <a:xfrm>
            <a:off x="6996924" y="3949280"/>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a:solidFill>
                  <a:schemeClr val="lt1"/>
                </a:solidFill>
                <a:latin typeface="Arial"/>
                <a:ea typeface="Arial"/>
                <a:cs typeface="Arial"/>
                <a:sym typeface="Arial"/>
              </a:rPr>
              <a:t>Round 1</a:t>
            </a:r>
            <a:endParaRPr/>
          </a:p>
        </p:txBody>
      </p:sp>
      <p:sp>
        <p:nvSpPr>
          <p:cNvPr id="617" name="Google Shape;617;p14"/>
          <p:cNvSpPr txBox="1"/>
          <p:nvPr/>
        </p:nvSpPr>
        <p:spPr>
          <a:xfrm>
            <a:off x="7478277" y="3940725"/>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a:solidFill>
                  <a:schemeClr val="lt1"/>
                </a:solidFill>
                <a:latin typeface="Arial"/>
                <a:ea typeface="Arial"/>
                <a:cs typeface="Arial"/>
                <a:sym typeface="Arial"/>
              </a:rPr>
              <a:t>Round 2</a:t>
            </a:r>
            <a:endParaRPr/>
          </a:p>
        </p:txBody>
      </p:sp>
      <p:sp>
        <p:nvSpPr>
          <p:cNvPr id="618" name="Google Shape;618;p14"/>
          <p:cNvSpPr txBox="1"/>
          <p:nvPr/>
        </p:nvSpPr>
        <p:spPr>
          <a:xfrm>
            <a:off x="7937034" y="3947135"/>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a:solidFill>
                  <a:schemeClr val="lt1"/>
                </a:solidFill>
                <a:latin typeface="Arial"/>
                <a:ea typeface="Arial"/>
                <a:cs typeface="Arial"/>
                <a:sym typeface="Arial"/>
              </a:rPr>
              <a:t>Round 3</a:t>
            </a:r>
            <a:endParaRPr/>
          </a:p>
        </p:txBody>
      </p:sp>
      <p:sp>
        <p:nvSpPr>
          <p:cNvPr id="619" name="Google Shape;619;p14"/>
          <p:cNvSpPr txBox="1"/>
          <p:nvPr/>
        </p:nvSpPr>
        <p:spPr>
          <a:xfrm>
            <a:off x="8478722" y="3960314"/>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a:solidFill>
                  <a:schemeClr val="lt1"/>
                </a:solidFill>
                <a:latin typeface="Arial"/>
                <a:ea typeface="Arial"/>
                <a:cs typeface="Arial"/>
                <a:sym typeface="Arial"/>
              </a:rPr>
              <a:t>Round 4</a:t>
            </a:r>
            <a:endParaRPr/>
          </a:p>
        </p:txBody>
      </p:sp>
      <p:sp>
        <p:nvSpPr>
          <p:cNvPr id="620" name="Google Shape;620;p14"/>
          <p:cNvSpPr txBox="1"/>
          <p:nvPr/>
        </p:nvSpPr>
        <p:spPr>
          <a:xfrm>
            <a:off x="5631931" y="4209957"/>
            <a:ext cx="1505667" cy="215444"/>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a:solidFill>
                  <a:schemeClr val="lt1"/>
                </a:solidFill>
                <a:latin typeface="Arial"/>
                <a:ea typeface="Arial"/>
                <a:cs typeface="Arial"/>
                <a:sym typeface="Arial"/>
              </a:rPr>
              <a:t>Your alternative letter</a:t>
            </a:r>
            <a:endParaRPr sz="800">
              <a:solidFill>
                <a:schemeClr val="lt1"/>
              </a:solidFill>
              <a:latin typeface="Arial"/>
              <a:ea typeface="Arial"/>
              <a:cs typeface="Arial"/>
              <a:sym typeface="Arial"/>
            </a:endParaRPr>
          </a:p>
        </p:txBody>
      </p:sp>
      <p:sp>
        <p:nvSpPr>
          <p:cNvPr id="621" name="Google Shape;621;p14"/>
          <p:cNvSpPr txBox="1"/>
          <p:nvPr/>
        </p:nvSpPr>
        <p:spPr>
          <a:xfrm>
            <a:off x="5663062" y="4481250"/>
            <a:ext cx="1616322" cy="215444"/>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a:solidFill>
                  <a:schemeClr val="lt1"/>
                </a:solidFill>
                <a:latin typeface="Arial"/>
                <a:ea typeface="Arial"/>
                <a:cs typeface="Arial"/>
                <a:sym typeface="Arial"/>
              </a:rPr>
              <a:t>The cost of your alternative</a:t>
            </a:r>
            <a:endParaRPr/>
          </a:p>
        </p:txBody>
      </p:sp>
      <p:sp>
        <p:nvSpPr>
          <p:cNvPr id="622" name="Google Shape;622;p14"/>
          <p:cNvSpPr txBox="1"/>
          <p:nvPr/>
        </p:nvSpPr>
        <p:spPr>
          <a:xfrm>
            <a:off x="1887914" y="1050495"/>
            <a:ext cx="1287410" cy="615553"/>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Your role</a:t>
            </a:r>
            <a:endParaRPr/>
          </a:p>
          <a:p>
            <a:pPr marL="0" marR="0" lvl="0" indent="0" algn="ctr" rtl="0">
              <a:spcBef>
                <a:spcPts val="0"/>
              </a:spcBef>
              <a:spcAft>
                <a:spcPts val="0"/>
              </a:spcAft>
              <a:buNone/>
            </a:pPr>
            <a:r>
              <a:rPr lang="es-ES" sz="1400">
                <a:solidFill>
                  <a:schemeClr val="dk1"/>
                </a:solidFill>
                <a:latin typeface="Garamond"/>
                <a:ea typeface="Garamond"/>
                <a:cs typeface="Garamond"/>
                <a:sym typeface="Garamond"/>
              </a:rPr>
              <a:t>Label &amp; Team</a:t>
            </a:r>
            <a:endParaRPr sz="1200">
              <a:solidFill>
                <a:schemeClr val="dk1"/>
              </a:solidFill>
              <a:latin typeface="Arial"/>
              <a:ea typeface="Arial"/>
              <a:cs typeface="Arial"/>
              <a:sym typeface="Arial"/>
            </a:endParaRPr>
          </a:p>
        </p:txBody>
      </p:sp>
      <p:sp>
        <p:nvSpPr>
          <p:cNvPr id="623" name="Google Shape;623;p14"/>
          <p:cNvSpPr/>
          <p:nvPr/>
        </p:nvSpPr>
        <p:spPr>
          <a:xfrm>
            <a:off x="867335" y="2040077"/>
            <a:ext cx="4651554" cy="3827904"/>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624" name="Google Shape;624;p14"/>
          <p:cNvSpPr/>
          <p:nvPr/>
        </p:nvSpPr>
        <p:spPr>
          <a:xfrm>
            <a:off x="5654165" y="3648977"/>
            <a:ext cx="3470887" cy="2288778"/>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cxnSp>
        <p:nvCxnSpPr>
          <p:cNvPr id="625" name="Google Shape;625;p14"/>
          <p:cNvCxnSpPr/>
          <p:nvPr/>
        </p:nvCxnSpPr>
        <p:spPr>
          <a:xfrm>
            <a:off x="2115828" y="1711813"/>
            <a:ext cx="340274" cy="127273"/>
          </a:xfrm>
          <a:prstGeom prst="straightConnector1">
            <a:avLst/>
          </a:prstGeom>
          <a:solidFill>
            <a:srgbClr val="00B8FF"/>
          </a:solidFill>
          <a:ln w="9525" cap="flat" cmpd="sng">
            <a:solidFill>
              <a:schemeClr val="dk1"/>
            </a:solidFill>
            <a:prstDash val="solid"/>
            <a:round/>
            <a:headEnd type="none" w="sm" len="sm"/>
            <a:tailEnd type="triangle" w="med" len="med"/>
          </a:ln>
        </p:spPr>
      </p:cxnSp>
      <p:cxnSp>
        <p:nvCxnSpPr>
          <p:cNvPr id="626" name="Google Shape;626;p14"/>
          <p:cNvCxnSpPr/>
          <p:nvPr/>
        </p:nvCxnSpPr>
        <p:spPr>
          <a:xfrm>
            <a:off x="3430337" y="1531156"/>
            <a:ext cx="340274" cy="127273"/>
          </a:xfrm>
          <a:prstGeom prst="straightConnector1">
            <a:avLst/>
          </a:prstGeom>
          <a:solidFill>
            <a:srgbClr val="00B8FF"/>
          </a:solidFill>
          <a:ln w="9525" cap="flat" cmpd="sng">
            <a:solidFill>
              <a:schemeClr val="dk1"/>
            </a:solidFill>
            <a:prstDash val="solid"/>
            <a:round/>
            <a:headEnd type="none" w="sm" len="sm"/>
            <a:tailEnd type="triangle" w="med" len="med"/>
          </a:ln>
        </p:spPr>
      </p:cxnSp>
      <p:cxnSp>
        <p:nvCxnSpPr>
          <p:cNvPr id="627" name="Google Shape;627;p14"/>
          <p:cNvCxnSpPr/>
          <p:nvPr/>
        </p:nvCxnSpPr>
        <p:spPr>
          <a:xfrm>
            <a:off x="4402370" y="1512271"/>
            <a:ext cx="340274" cy="127273"/>
          </a:xfrm>
          <a:prstGeom prst="straightConnector1">
            <a:avLst/>
          </a:prstGeom>
          <a:solidFill>
            <a:srgbClr val="00B8FF"/>
          </a:solidFill>
          <a:ln w="9525" cap="flat" cmpd="sng">
            <a:solidFill>
              <a:schemeClr val="dk1"/>
            </a:solidFill>
            <a:prstDash val="solid"/>
            <a:round/>
            <a:headEnd type="none" w="sm" len="sm"/>
            <a:tailEnd type="triangle" w="med" len="med"/>
          </a:ln>
        </p:spPr>
      </p:cxnSp>
      <p:cxnSp>
        <p:nvCxnSpPr>
          <p:cNvPr id="628" name="Google Shape;628;p14"/>
          <p:cNvCxnSpPr/>
          <p:nvPr/>
        </p:nvCxnSpPr>
        <p:spPr>
          <a:xfrm>
            <a:off x="352216" y="2816047"/>
            <a:ext cx="340274" cy="127273"/>
          </a:xfrm>
          <a:prstGeom prst="straightConnector1">
            <a:avLst/>
          </a:prstGeom>
          <a:solidFill>
            <a:srgbClr val="00B8FF"/>
          </a:solidFill>
          <a:ln w="9525" cap="flat" cmpd="sng">
            <a:solidFill>
              <a:schemeClr val="dk1"/>
            </a:solidFill>
            <a:prstDash val="solid"/>
            <a:round/>
            <a:headEnd type="none" w="sm" len="sm"/>
            <a:tailEnd type="triangle" w="med" len="med"/>
          </a:ln>
        </p:spPr>
      </p:cxnSp>
      <p:sp>
        <p:nvSpPr>
          <p:cNvPr id="629" name="Google Shape;629;p14"/>
          <p:cNvSpPr/>
          <p:nvPr/>
        </p:nvSpPr>
        <p:spPr>
          <a:xfrm>
            <a:off x="4729764" y="5397049"/>
            <a:ext cx="750526" cy="197680"/>
          </a:xfrm>
          <a:prstGeom prst="roundRect">
            <a:avLst>
              <a:gd name="adj" fmla="val 16667"/>
            </a:avLst>
          </a:prstGeom>
          <a:solidFill>
            <a:srgbClr val="00B8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Times New Roman"/>
              <a:buNone/>
            </a:pPr>
            <a:r>
              <a:rPr lang="es-ES" sz="1000" b="0" i="0" u="none" strike="noStrike" cap="none">
                <a:solidFill>
                  <a:schemeClr val="lt1"/>
                </a:solidFill>
                <a:latin typeface="Arial"/>
                <a:ea typeface="Arial"/>
                <a:cs typeface="Arial"/>
                <a:sym typeface="Arial"/>
              </a:rPr>
              <a:t>SUBMIT</a:t>
            </a:r>
            <a:endParaRPr/>
          </a:p>
        </p:txBody>
      </p:sp>
      <p:sp>
        <p:nvSpPr>
          <p:cNvPr id="630" name="Google Shape;630;p14"/>
          <p:cNvSpPr txBox="1"/>
          <p:nvPr/>
        </p:nvSpPr>
        <p:spPr>
          <a:xfrm>
            <a:off x="4299182" y="6331365"/>
            <a:ext cx="1250945" cy="400110"/>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Submit</a:t>
            </a:r>
            <a:endParaRPr sz="1200">
              <a:solidFill>
                <a:schemeClr val="dk1"/>
              </a:solidFill>
              <a:latin typeface="Arial"/>
              <a:ea typeface="Arial"/>
              <a:cs typeface="Arial"/>
              <a:sym typeface="Arial"/>
            </a:endParaRPr>
          </a:p>
        </p:txBody>
      </p:sp>
      <p:cxnSp>
        <p:nvCxnSpPr>
          <p:cNvPr id="631" name="Google Shape;631;p14"/>
          <p:cNvCxnSpPr/>
          <p:nvPr/>
        </p:nvCxnSpPr>
        <p:spPr>
          <a:xfrm rot="10800000">
            <a:off x="2104755" y="5433279"/>
            <a:ext cx="0" cy="528362"/>
          </a:xfrm>
          <a:prstGeom prst="straightConnector1">
            <a:avLst/>
          </a:prstGeom>
          <a:solidFill>
            <a:srgbClr val="00B8FF"/>
          </a:solidFill>
          <a:ln w="9525" cap="flat" cmpd="sng">
            <a:solidFill>
              <a:schemeClr val="dk1"/>
            </a:solidFill>
            <a:prstDash val="solid"/>
            <a:round/>
            <a:headEnd type="none" w="sm" len="sm"/>
            <a:tailEnd type="triangle" w="med" len="med"/>
          </a:ln>
        </p:spPr>
      </p:cxnSp>
      <p:pic>
        <p:nvPicPr>
          <p:cNvPr id="632" name="Google Shape;632;p14"/>
          <p:cNvPicPr preferRelativeResize="0"/>
          <p:nvPr/>
        </p:nvPicPr>
        <p:blipFill rotWithShape="1">
          <a:blip r:embed="rId4">
            <a:alphaModFix/>
          </a:blip>
          <a:srcRect/>
          <a:stretch/>
        </p:blipFill>
        <p:spPr>
          <a:xfrm>
            <a:off x="5061899" y="1733047"/>
            <a:ext cx="172934" cy="172934"/>
          </a:xfrm>
          <a:prstGeom prst="rect">
            <a:avLst/>
          </a:prstGeom>
          <a:noFill/>
          <a:ln>
            <a:noFill/>
          </a:ln>
        </p:spPr>
      </p:pic>
      <p:sp>
        <p:nvSpPr>
          <p:cNvPr id="633" name="Google Shape;633;p14"/>
          <p:cNvSpPr txBox="1"/>
          <p:nvPr/>
        </p:nvSpPr>
        <p:spPr>
          <a:xfrm>
            <a:off x="7090608" y="895874"/>
            <a:ext cx="2034444" cy="707886"/>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Screen for chatting</a:t>
            </a:r>
            <a:endParaRPr sz="1200">
              <a:solidFill>
                <a:schemeClr val="dk1"/>
              </a:solidFill>
              <a:latin typeface="Arial"/>
              <a:ea typeface="Arial"/>
              <a:cs typeface="Arial"/>
              <a:sym typeface="Arial"/>
            </a:endParaRPr>
          </a:p>
        </p:txBody>
      </p:sp>
      <p:cxnSp>
        <p:nvCxnSpPr>
          <p:cNvPr id="634" name="Google Shape;634;p14"/>
          <p:cNvCxnSpPr/>
          <p:nvPr/>
        </p:nvCxnSpPr>
        <p:spPr>
          <a:xfrm flipH="1">
            <a:off x="7000644" y="1421776"/>
            <a:ext cx="273590" cy="415168"/>
          </a:xfrm>
          <a:prstGeom prst="straightConnector1">
            <a:avLst/>
          </a:prstGeom>
          <a:solidFill>
            <a:srgbClr val="00B8FF"/>
          </a:solidFill>
          <a:ln w="9525" cap="flat" cmpd="sng">
            <a:solidFill>
              <a:schemeClr val="dk1"/>
            </a:solidFill>
            <a:prstDash val="solid"/>
            <a:round/>
            <a:headEnd type="none" w="sm" len="sm"/>
            <a:tailEnd type="triangle" w="med" len="med"/>
          </a:ln>
        </p:spPr>
      </p:cxnSp>
      <p:sp>
        <p:nvSpPr>
          <p:cNvPr id="635" name="Google Shape;635;p14"/>
          <p:cNvSpPr txBox="1"/>
          <p:nvPr/>
        </p:nvSpPr>
        <p:spPr>
          <a:xfrm>
            <a:off x="457200" y="349250"/>
            <a:ext cx="8531595" cy="488950"/>
          </a:xfrm>
          <a:prstGeom prst="rect">
            <a:avLst/>
          </a:prstGeom>
          <a:noFill/>
          <a:ln>
            <a:noFill/>
          </a:ln>
        </p:spPr>
        <p:txBody>
          <a:bodyPr spcFirstLastPara="1" wrap="square" lIns="90000" tIns="46800" rIns="90000" bIns="46800" anchor="ctr" anchorCtr="0">
            <a:noAutofit/>
          </a:bodyPr>
          <a:lstStyle/>
          <a:p>
            <a:pPr marL="0" marR="0" lvl="0" indent="0" algn="ctr" rtl="0">
              <a:spcBef>
                <a:spcPts val="0"/>
              </a:spcBef>
              <a:spcAft>
                <a:spcPts val="0"/>
              </a:spcAft>
              <a:buNone/>
            </a:pPr>
            <a:r>
              <a:rPr lang="es-ES" sz="3200" b="1" dirty="0" err="1">
                <a:solidFill>
                  <a:srgbClr val="00007D"/>
                </a:solidFill>
                <a:latin typeface="Garamond"/>
                <a:ea typeface="Garamond"/>
                <a:cs typeface="Garamond"/>
                <a:sym typeface="Garamond"/>
              </a:rPr>
              <a:t>Period</a:t>
            </a:r>
            <a:r>
              <a:rPr lang="es-ES" sz="3200" b="1" dirty="0">
                <a:solidFill>
                  <a:srgbClr val="00007D"/>
                </a:solidFill>
                <a:latin typeface="Garamond"/>
                <a:ea typeface="Garamond"/>
                <a:cs typeface="Garamond"/>
                <a:sym typeface="Garamond"/>
              </a:rPr>
              <a:t> (2/4) </a:t>
            </a:r>
            <a:r>
              <a:rPr lang="es-ES" sz="3200" b="1" dirty="0" err="1">
                <a:solidFill>
                  <a:srgbClr val="00007D"/>
                </a:solidFill>
                <a:latin typeface="Garamond"/>
                <a:ea typeface="Garamond"/>
                <a:cs typeface="Garamond"/>
                <a:sym typeface="Garamond"/>
              </a:rPr>
              <a:t>Negotiation</a:t>
            </a:r>
            <a:r>
              <a:rPr lang="es-ES" sz="3200" b="1" dirty="0">
                <a:solidFill>
                  <a:srgbClr val="00007D"/>
                </a:solidFill>
                <a:latin typeface="Garamond"/>
                <a:ea typeface="Garamond"/>
                <a:cs typeface="Garamond"/>
                <a:sym typeface="Garamond"/>
              </a:rPr>
              <a:t> </a:t>
            </a:r>
            <a:r>
              <a:rPr lang="es-ES" sz="3200" b="1" dirty="0" err="1">
                <a:solidFill>
                  <a:srgbClr val="00007D"/>
                </a:solidFill>
                <a:latin typeface="Garamond"/>
                <a:ea typeface="Garamond"/>
                <a:cs typeface="Garamond"/>
                <a:sym typeface="Garamond"/>
              </a:rPr>
              <a:t>task</a:t>
            </a:r>
            <a:r>
              <a:rPr lang="es-ES" sz="3200" b="1" dirty="0">
                <a:solidFill>
                  <a:srgbClr val="00007D"/>
                </a:solidFill>
                <a:latin typeface="Garamond"/>
                <a:ea typeface="Garamond"/>
                <a:cs typeface="Garamond"/>
                <a:sym typeface="Garamond"/>
              </a:rPr>
              <a:t> (3)</a:t>
            </a:r>
            <a:endParaRPr dirty="0"/>
          </a:p>
        </p:txBody>
      </p:sp>
      <p:pic>
        <p:nvPicPr>
          <p:cNvPr id="636" name="Google Shape;636;p14"/>
          <p:cNvPicPr preferRelativeResize="0"/>
          <p:nvPr/>
        </p:nvPicPr>
        <p:blipFill rotWithShape="1">
          <a:blip r:embed="rId5">
            <a:alphaModFix/>
          </a:blip>
          <a:srcRect/>
          <a:stretch/>
        </p:blipFill>
        <p:spPr>
          <a:xfrm>
            <a:off x="4667465" y="1649669"/>
            <a:ext cx="179636" cy="274737"/>
          </a:xfrm>
          <a:prstGeom prst="rect">
            <a:avLst/>
          </a:prstGeom>
          <a:noFill/>
          <a:ln>
            <a:noFill/>
          </a:ln>
        </p:spPr>
      </p:pic>
      <p:sp>
        <p:nvSpPr>
          <p:cNvPr id="637" name="Google Shape;637;p14"/>
          <p:cNvSpPr/>
          <p:nvPr/>
        </p:nvSpPr>
        <p:spPr>
          <a:xfrm>
            <a:off x="5669442" y="1783504"/>
            <a:ext cx="3470887" cy="179472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638" name="Google Shape;638;p14"/>
          <p:cNvSpPr txBox="1"/>
          <p:nvPr/>
        </p:nvSpPr>
        <p:spPr>
          <a:xfrm>
            <a:off x="5743306" y="2077477"/>
            <a:ext cx="56676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00">
                <a:solidFill>
                  <a:schemeClr val="lt1"/>
                </a:solidFill>
                <a:latin typeface="Arial"/>
                <a:ea typeface="Arial"/>
                <a:cs typeface="Arial"/>
                <a:sym typeface="Arial"/>
              </a:rPr>
              <a:t>You:</a:t>
            </a:r>
            <a:endParaRPr sz="1000">
              <a:solidFill>
                <a:schemeClr val="lt1"/>
              </a:solidFill>
              <a:latin typeface="Arial"/>
              <a:ea typeface="Arial"/>
              <a:cs typeface="Arial"/>
              <a:sym typeface="Arial"/>
            </a:endParaRPr>
          </a:p>
        </p:txBody>
      </p:sp>
      <p:sp>
        <p:nvSpPr>
          <p:cNvPr id="639" name="Google Shape;639;p14"/>
          <p:cNvSpPr txBox="1"/>
          <p:nvPr/>
        </p:nvSpPr>
        <p:spPr>
          <a:xfrm>
            <a:off x="5712728" y="1809228"/>
            <a:ext cx="4089311"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00">
                <a:solidFill>
                  <a:schemeClr val="lt1"/>
                </a:solidFill>
                <a:latin typeface="Arial"/>
                <a:ea typeface="Arial"/>
                <a:cs typeface="Arial"/>
                <a:sym typeface="Arial"/>
              </a:rPr>
              <a:t>If you want to chat, write in the square after “you”</a:t>
            </a:r>
            <a:endParaRPr sz="1000">
              <a:solidFill>
                <a:schemeClr val="lt1"/>
              </a:solidFill>
              <a:latin typeface="Arial"/>
              <a:ea typeface="Arial"/>
              <a:cs typeface="Arial"/>
              <a:sym typeface="Arial"/>
            </a:endParaRPr>
          </a:p>
        </p:txBody>
      </p:sp>
      <p:sp>
        <p:nvSpPr>
          <p:cNvPr id="640" name="Google Shape;640;p14"/>
          <p:cNvSpPr/>
          <p:nvPr/>
        </p:nvSpPr>
        <p:spPr>
          <a:xfrm>
            <a:off x="6306303" y="2097629"/>
            <a:ext cx="2162480" cy="215322"/>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dk1"/>
              </a:solidFill>
              <a:latin typeface="Arial"/>
              <a:ea typeface="Arial"/>
              <a:cs typeface="Arial"/>
              <a:sym typeface="Arial"/>
            </a:endParaRPr>
          </a:p>
        </p:txBody>
      </p:sp>
      <p:sp>
        <p:nvSpPr>
          <p:cNvPr id="641" name="Google Shape;641;p14"/>
          <p:cNvSpPr txBox="1"/>
          <p:nvPr/>
        </p:nvSpPr>
        <p:spPr>
          <a:xfrm>
            <a:off x="5770011" y="2290798"/>
            <a:ext cx="56676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00">
                <a:solidFill>
                  <a:schemeClr val="lt1"/>
                </a:solidFill>
                <a:latin typeface="Arial"/>
                <a:ea typeface="Arial"/>
                <a:cs typeface="Arial"/>
                <a:sym typeface="Arial"/>
              </a:rPr>
              <a:t>Chat</a:t>
            </a:r>
            <a:endParaRPr sz="1000">
              <a:solidFill>
                <a:schemeClr val="lt1"/>
              </a:solidFill>
              <a:latin typeface="Arial"/>
              <a:ea typeface="Arial"/>
              <a:cs typeface="Arial"/>
              <a:sym typeface="Arial"/>
            </a:endParaRPr>
          </a:p>
        </p:txBody>
      </p:sp>
      <p:sp>
        <p:nvSpPr>
          <p:cNvPr id="642" name="Google Shape;642;p14"/>
          <p:cNvSpPr/>
          <p:nvPr/>
        </p:nvSpPr>
        <p:spPr>
          <a:xfrm>
            <a:off x="8538040" y="2103309"/>
            <a:ext cx="566767" cy="228829"/>
          </a:xfrm>
          <a:prstGeom prst="roundRect">
            <a:avLst>
              <a:gd name="adj" fmla="val 16667"/>
            </a:avLst>
          </a:prstGeom>
          <a:solidFill>
            <a:srgbClr val="00B8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Times New Roman"/>
              <a:buNone/>
            </a:pPr>
            <a:r>
              <a:rPr lang="es-ES" sz="1000" b="0" i="0" u="none" strike="noStrike" cap="none">
                <a:solidFill>
                  <a:schemeClr val="lt1"/>
                </a:solidFill>
                <a:latin typeface="Arial"/>
                <a:ea typeface="Arial"/>
                <a:cs typeface="Arial"/>
                <a:sym typeface="Arial"/>
              </a:rPr>
              <a:t>SEND</a:t>
            </a:r>
            <a:endParaRPr/>
          </a:p>
        </p:txBody>
      </p:sp>
      <p:sp>
        <p:nvSpPr>
          <p:cNvPr id="643" name="Google Shape;643;p14"/>
          <p:cNvSpPr/>
          <p:nvPr/>
        </p:nvSpPr>
        <p:spPr>
          <a:xfrm>
            <a:off x="6321814" y="2322464"/>
            <a:ext cx="2162480" cy="69629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dk1"/>
              </a:solidFill>
              <a:latin typeface="Garamond"/>
              <a:ea typeface="Garamond"/>
              <a:cs typeface="Garamond"/>
              <a:sym typeface="Garamond"/>
            </a:endParaRPr>
          </a:p>
        </p:txBody>
      </p:sp>
      <p:sp>
        <p:nvSpPr>
          <p:cNvPr id="644" name="Google Shape;644;p14"/>
          <p:cNvSpPr txBox="1"/>
          <p:nvPr/>
        </p:nvSpPr>
        <p:spPr>
          <a:xfrm>
            <a:off x="5516708" y="2487200"/>
            <a:ext cx="1467717" cy="33855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800">
                <a:solidFill>
                  <a:schemeClr val="dk1"/>
                </a:solidFill>
                <a:latin typeface="Garamond"/>
                <a:ea typeface="Garamond"/>
                <a:cs typeface="Garamond"/>
                <a:sym typeface="Garamond"/>
              </a:rPr>
              <a:t>You: ….</a:t>
            </a:r>
            <a:endParaRPr sz="800">
              <a:solidFill>
                <a:schemeClr val="dk1"/>
              </a:solidFill>
              <a:latin typeface="Garamond"/>
              <a:ea typeface="Garamond"/>
              <a:cs typeface="Garamond"/>
              <a:sym typeface="Garamond"/>
            </a:endParaRPr>
          </a:p>
          <a:p>
            <a:pPr marL="0" marR="0" lvl="0" indent="0" algn="r" rtl="0">
              <a:spcBef>
                <a:spcPts val="0"/>
              </a:spcBef>
              <a:spcAft>
                <a:spcPts val="0"/>
              </a:spcAft>
              <a:buNone/>
            </a:pPr>
            <a:r>
              <a:rPr lang="es-ES" sz="800">
                <a:solidFill>
                  <a:schemeClr val="dk1"/>
                </a:solidFill>
                <a:latin typeface="Garamond"/>
                <a:ea typeface="Garamond"/>
                <a:cs typeface="Garamond"/>
                <a:sym typeface="Garamond"/>
              </a:rPr>
              <a:t>Worker 2: ….</a:t>
            </a:r>
            <a:endParaRPr sz="800">
              <a:solidFill>
                <a:schemeClr val="lt1"/>
              </a:solidFill>
              <a:latin typeface="Arial"/>
              <a:ea typeface="Arial"/>
              <a:cs typeface="Arial"/>
              <a:sym typeface="Arial"/>
            </a:endParaRPr>
          </a:p>
        </p:txBody>
      </p:sp>
      <p:sp>
        <p:nvSpPr>
          <p:cNvPr id="645" name="Google Shape;645;p14"/>
          <p:cNvSpPr/>
          <p:nvPr/>
        </p:nvSpPr>
        <p:spPr>
          <a:xfrm>
            <a:off x="8290087" y="2461504"/>
            <a:ext cx="116886" cy="105459"/>
          </a:xfrm>
          <a:prstGeom prst="upArrow">
            <a:avLst>
              <a:gd name="adj1" fmla="val 50000"/>
              <a:gd name="adj2" fmla="val 50000"/>
            </a:avLst>
          </a:prstGeom>
          <a:solidFill>
            <a:srgbClr val="00B8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646" name="Google Shape;646;p14"/>
          <p:cNvSpPr/>
          <p:nvPr/>
        </p:nvSpPr>
        <p:spPr>
          <a:xfrm rot="10800000">
            <a:off x="8290087" y="2835480"/>
            <a:ext cx="116886" cy="105459"/>
          </a:xfrm>
          <a:prstGeom prst="upArrow">
            <a:avLst>
              <a:gd name="adj1" fmla="val 50000"/>
              <a:gd name="adj2" fmla="val 50000"/>
            </a:avLst>
          </a:prstGeom>
          <a:solidFill>
            <a:srgbClr val="00B8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647" name="Google Shape;647;p14"/>
          <p:cNvSpPr txBox="1"/>
          <p:nvPr/>
        </p:nvSpPr>
        <p:spPr>
          <a:xfrm>
            <a:off x="6043654" y="2278365"/>
            <a:ext cx="2441300" cy="21544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800">
                <a:solidFill>
                  <a:schemeClr val="dk1"/>
                </a:solidFill>
                <a:latin typeface="Garamond"/>
                <a:ea typeface="Garamond"/>
                <a:cs typeface="Garamond"/>
                <a:sym typeface="Garamond"/>
              </a:rPr>
              <a:t>Chat. Scroll up or down with the arrows if requiered</a:t>
            </a:r>
            <a:endParaRPr sz="800">
              <a:solidFill>
                <a:schemeClr val="dk1"/>
              </a:solidFill>
              <a:latin typeface="Garamond"/>
              <a:ea typeface="Garamond"/>
              <a:cs typeface="Garamond"/>
              <a:sym typeface="Garamond"/>
            </a:endParaRPr>
          </a:p>
        </p:txBody>
      </p:sp>
      <p:pic>
        <p:nvPicPr>
          <p:cNvPr id="648" name="Google Shape;648;p14"/>
          <p:cNvPicPr preferRelativeResize="0"/>
          <p:nvPr/>
        </p:nvPicPr>
        <p:blipFill rotWithShape="1">
          <a:blip r:embed="rId6">
            <a:alphaModFix/>
          </a:blip>
          <a:srcRect/>
          <a:stretch/>
        </p:blipFill>
        <p:spPr>
          <a:xfrm>
            <a:off x="1045823" y="3061720"/>
            <a:ext cx="4432919" cy="1854827"/>
          </a:xfrm>
          <a:prstGeom prst="rect">
            <a:avLst/>
          </a:prstGeom>
          <a:noFill/>
          <a:ln>
            <a:noFill/>
          </a:ln>
        </p:spPr>
      </p:pic>
      <p:grpSp>
        <p:nvGrpSpPr>
          <p:cNvPr id="649" name="Google Shape;649;p14"/>
          <p:cNvGrpSpPr/>
          <p:nvPr/>
        </p:nvGrpSpPr>
        <p:grpSpPr>
          <a:xfrm>
            <a:off x="1775184" y="3319830"/>
            <a:ext cx="364089" cy="1613313"/>
            <a:chOff x="2682767" y="1640350"/>
            <a:chExt cx="364089" cy="1613313"/>
          </a:xfrm>
        </p:grpSpPr>
        <p:pic>
          <p:nvPicPr>
            <p:cNvPr id="650" name="Google Shape;650;p14"/>
            <p:cNvPicPr preferRelativeResize="0"/>
            <p:nvPr/>
          </p:nvPicPr>
          <p:blipFill rotWithShape="1">
            <a:blip r:embed="rId7">
              <a:alphaModFix/>
            </a:blip>
            <a:srcRect/>
            <a:stretch/>
          </p:blipFill>
          <p:spPr>
            <a:xfrm rot="10800000" flipH="1">
              <a:off x="2701674" y="1640350"/>
              <a:ext cx="345180" cy="170125"/>
            </a:xfrm>
            <a:prstGeom prst="rect">
              <a:avLst/>
            </a:prstGeom>
            <a:noFill/>
            <a:ln>
              <a:noFill/>
            </a:ln>
          </p:spPr>
        </p:pic>
        <p:pic>
          <p:nvPicPr>
            <p:cNvPr id="651" name="Google Shape;651;p14"/>
            <p:cNvPicPr preferRelativeResize="0"/>
            <p:nvPr/>
          </p:nvPicPr>
          <p:blipFill rotWithShape="1">
            <a:blip r:embed="rId7">
              <a:alphaModFix/>
            </a:blip>
            <a:srcRect/>
            <a:stretch/>
          </p:blipFill>
          <p:spPr>
            <a:xfrm rot="10800000" flipH="1">
              <a:off x="2693425" y="1827916"/>
              <a:ext cx="345180" cy="170125"/>
            </a:xfrm>
            <a:prstGeom prst="rect">
              <a:avLst/>
            </a:prstGeom>
            <a:noFill/>
            <a:ln>
              <a:noFill/>
            </a:ln>
          </p:spPr>
        </p:pic>
        <p:pic>
          <p:nvPicPr>
            <p:cNvPr id="652" name="Google Shape;652;p14"/>
            <p:cNvPicPr preferRelativeResize="0"/>
            <p:nvPr/>
          </p:nvPicPr>
          <p:blipFill rotWithShape="1">
            <a:blip r:embed="rId7">
              <a:alphaModFix/>
            </a:blip>
            <a:srcRect/>
            <a:stretch/>
          </p:blipFill>
          <p:spPr>
            <a:xfrm rot="10800000" flipH="1">
              <a:off x="2691067" y="1999896"/>
              <a:ext cx="345180" cy="170125"/>
            </a:xfrm>
            <a:prstGeom prst="rect">
              <a:avLst/>
            </a:prstGeom>
            <a:noFill/>
            <a:ln>
              <a:noFill/>
            </a:ln>
          </p:spPr>
        </p:pic>
        <p:pic>
          <p:nvPicPr>
            <p:cNvPr id="653" name="Google Shape;653;p14"/>
            <p:cNvPicPr preferRelativeResize="0"/>
            <p:nvPr/>
          </p:nvPicPr>
          <p:blipFill rotWithShape="1">
            <a:blip r:embed="rId7">
              <a:alphaModFix/>
            </a:blip>
            <a:srcRect/>
            <a:stretch/>
          </p:blipFill>
          <p:spPr>
            <a:xfrm rot="10800000" flipH="1">
              <a:off x="2682767" y="2158554"/>
              <a:ext cx="345180" cy="170125"/>
            </a:xfrm>
            <a:prstGeom prst="rect">
              <a:avLst/>
            </a:prstGeom>
            <a:noFill/>
            <a:ln>
              <a:noFill/>
            </a:ln>
          </p:spPr>
        </p:pic>
        <p:pic>
          <p:nvPicPr>
            <p:cNvPr id="654" name="Google Shape;654;p14"/>
            <p:cNvPicPr preferRelativeResize="0"/>
            <p:nvPr/>
          </p:nvPicPr>
          <p:blipFill rotWithShape="1">
            <a:blip r:embed="rId7">
              <a:alphaModFix/>
            </a:blip>
            <a:srcRect/>
            <a:stretch/>
          </p:blipFill>
          <p:spPr>
            <a:xfrm rot="10800000" flipH="1">
              <a:off x="2701676" y="2511437"/>
              <a:ext cx="345180" cy="170125"/>
            </a:xfrm>
            <a:prstGeom prst="rect">
              <a:avLst/>
            </a:prstGeom>
            <a:noFill/>
            <a:ln>
              <a:noFill/>
            </a:ln>
          </p:spPr>
        </p:pic>
        <p:pic>
          <p:nvPicPr>
            <p:cNvPr id="655" name="Google Shape;655;p14"/>
            <p:cNvPicPr preferRelativeResize="0"/>
            <p:nvPr/>
          </p:nvPicPr>
          <p:blipFill rotWithShape="1">
            <a:blip r:embed="rId7">
              <a:alphaModFix/>
            </a:blip>
            <a:srcRect/>
            <a:stretch/>
          </p:blipFill>
          <p:spPr>
            <a:xfrm rot="10800000" flipH="1">
              <a:off x="2692710" y="2700866"/>
              <a:ext cx="345180" cy="170125"/>
            </a:xfrm>
            <a:prstGeom prst="rect">
              <a:avLst/>
            </a:prstGeom>
            <a:noFill/>
            <a:ln>
              <a:noFill/>
            </a:ln>
          </p:spPr>
        </p:pic>
        <p:pic>
          <p:nvPicPr>
            <p:cNvPr id="656" name="Google Shape;656;p14"/>
            <p:cNvPicPr preferRelativeResize="0"/>
            <p:nvPr/>
          </p:nvPicPr>
          <p:blipFill rotWithShape="1">
            <a:blip r:embed="rId7">
              <a:alphaModFix/>
            </a:blip>
            <a:srcRect/>
            <a:stretch/>
          </p:blipFill>
          <p:spPr>
            <a:xfrm rot="10800000" flipH="1">
              <a:off x="2701674" y="3083538"/>
              <a:ext cx="345180" cy="170125"/>
            </a:xfrm>
            <a:prstGeom prst="rect">
              <a:avLst/>
            </a:prstGeom>
            <a:noFill/>
            <a:ln>
              <a:noFill/>
            </a:ln>
          </p:spPr>
        </p:pic>
        <p:pic>
          <p:nvPicPr>
            <p:cNvPr id="657" name="Google Shape;657;p14"/>
            <p:cNvPicPr preferRelativeResize="0"/>
            <p:nvPr/>
          </p:nvPicPr>
          <p:blipFill rotWithShape="1">
            <a:blip r:embed="rId7">
              <a:alphaModFix/>
            </a:blip>
            <a:srcRect/>
            <a:stretch/>
          </p:blipFill>
          <p:spPr>
            <a:xfrm rot="10800000" flipH="1">
              <a:off x="2691067" y="2326398"/>
              <a:ext cx="345180" cy="170125"/>
            </a:xfrm>
            <a:prstGeom prst="rect">
              <a:avLst/>
            </a:prstGeom>
            <a:noFill/>
            <a:ln>
              <a:noFill/>
            </a:ln>
          </p:spPr>
        </p:pic>
        <p:pic>
          <p:nvPicPr>
            <p:cNvPr id="658" name="Google Shape;658;p14"/>
            <p:cNvPicPr preferRelativeResize="0"/>
            <p:nvPr/>
          </p:nvPicPr>
          <p:blipFill rotWithShape="1">
            <a:blip r:embed="rId7">
              <a:alphaModFix/>
            </a:blip>
            <a:srcRect/>
            <a:stretch/>
          </p:blipFill>
          <p:spPr>
            <a:xfrm rot="10800000" flipH="1">
              <a:off x="2691413" y="2886829"/>
              <a:ext cx="345180" cy="170125"/>
            </a:xfrm>
            <a:prstGeom prst="rect">
              <a:avLst/>
            </a:prstGeom>
            <a:noFill/>
            <a:ln>
              <a:noFill/>
            </a:ln>
          </p:spPr>
        </p:pic>
      </p:grpSp>
      <p:grpSp>
        <p:nvGrpSpPr>
          <p:cNvPr id="659" name="Google Shape;659;p14"/>
          <p:cNvGrpSpPr/>
          <p:nvPr/>
        </p:nvGrpSpPr>
        <p:grpSpPr>
          <a:xfrm>
            <a:off x="2851542" y="3303234"/>
            <a:ext cx="364089" cy="1613313"/>
            <a:chOff x="2682767" y="1640350"/>
            <a:chExt cx="364089" cy="1613313"/>
          </a:xfrm>
        </p:grpSpPr>
        <p:pic>
          <p:nvPicPr>
            <p:cNvPr id="660" name="Google Shape;660;p14"/>
            <p:cNvPicPr preferRelativeResize="0"/>
            <p:nvPr/>
          </p:nvPicPr>
          <p:blipFill rotWithShape="1">
            <a:blip r:embed="rId7">
              <a:alphaModFix/>
            </a:blip>
            <a:srcRect/>
            <a:stretch/>
          </p:blipFill>
          <p:spPr>
            <a:xfrm rot="10800000" flipH="1">
              <a:off x="2701674" y="1640350"/>
              <a:ext cx="345180" cy="170125"/>
            </a:xfrm>
            <a:prstGeom prst="rect">
              <a:avLst/>
            </a:prstGeom>
            <a:noFill/>
            <a:ln>
              <a:noFill/>
            </a:ln>
          </p:spPr>
        </p:pic>
        <p:pic>
          <p:nvPicPr>
            <p:cNvPr id="661" name="Google Shape;661;p14"/>
            <p:cNvPicPr preferRelativeResize="0"/>
            <p:nvPr/>
          </p:nvPicPr>
          <p:blipFill rotWithShape="1">
            <a:blip r:embed="rId7">
              <a:alphaModFix/>
            </a:blip>
            <a:srcRect/>
            <a:stretch/>
          </p:blipFill>
          <p:spPr>
            <a:xfrm rot="10800000" flipH="1">
              <a:off x="2693425" y="1827916"/>
              <a:ext cx="345180" cy="170125"/>
            </a:xfrm>
            <a:prstGeom prst="rect">
              <a:avLst/>
            </a:prstGeom>
            <a:noFill/>
            <a:ln>
              <a:noFill/>
            </a:ln>
          </p:spPr>
        </p:pic>
        <p:pic>
          <p:nvPicPr>
            <p:cNvPr id="662" name="Google Shape;662;p14"/>
            <p:cNvPicPr preferRelativeResize="0"/>
            <p:nvPr/>
          </p:nvPicPr>
          <p:blipFill rotWithShape="1">
            <a:blip r:embed="rId7">
              <a:alphaModFix/>
            </a:blip>
            <a:srcRect/>
            <a:stretch/>
          </p:blipFill>
          <p:spPr>
            <a:xfrm rot="10800000" flipH="1">
              <a:off x="2691067" y="1999896"/>
              <a:ext cx="345180" cy="170125"/>
            </a:xfrm>
            <a:prstGeom prst="rect">
              <a:avLst/>
            </a:prstGeom>
            <a:noFill/>
            <a:ln>
              <a:noFill/>
            </a:ln>
          </p:spPr>
        </p:pic>
        <p:pic>
          <p:nvPicPr>
            <p:cNvPr id="663" name="Google Shape;663;p14"/>
            <p:cNvPicPr preferRelativeResize="0"/>
            <p:nvPr/>
          </p:nvPicPr>
          <p:blipFill rotWithShape="1">
            <a:blip r:embed="rId7">
              <a:alphaModFix/>
            </a:blip>
            <a:srcRect/>
            <a:stretch/>
          </p:blipFill>
          <p:spPr>
            <a:xfrm rot="10800000" flipH="1">
              <a:off x="2682767" y="2158554"/>
              <a:ext cx="345180" cy="170125"/>
            </a:xfrm>
            <a:prstGeom prst="rect">
              <a:avLst/>
            </a:prstGeom>
            <a:noFill/>
            <a:ln>
              <a:noFill/>
            </a:ln>
          </p:spPr>
        </p:pic>
        <p:pic>
          <p:nvPicPr>
            <p:cNvPr id="664" name="Google Shape;664;p14"/>
            <p:cNvPicPr preferRelativeResize="0"/>
            <p:nvPr/>
          </p:nvPicPr>
          <p:blipFill rotWithShape="1">
            <a:blip r:embed="rId7">
              <a:alphaModFix/>
            </a:blip>
            <a:srcRect/>
            <a:stretch/>
          </p:blipFill>
          <p:spPr>
            <a:xfrm rot="10800000" flipH="1">
              <a:off x="2701676" y="2511437"/>
              <a:ext cx="345180" cy="170125"/>
            </a:xfrm>
            <a:prstGeom prst="rect">
              <a:avLst/>
            </a:prstGeom>
            <a:noFill/>
            <a:ln>
              <a:noFill/>
            </a:ln>
          </p:spPr>
        </p:pic>
        <p:pic>
          <p:nvPicPr>
            <p:cNvPr id="665" name="Google Shape;665;p14"/>
            <p:cNvPicPr preferRelativeResize="0"/>
            <p:nvPr/>
          </p:nvPicPr>
          <p:blipFill rotWithShape="1">
            <a:blip r:embed="rId7">
              <a:alphaModFix/>
            </a:blip>
            <a:srcRect/>
            <a:stretch/>
          </p:blipFill>
          <p:spPr>
            <a:xfrm rot="10800000" flipH="1">
              <a:off x="2692710" y="2700866"/>
              <a:ext cx="345180" cy="170125"/>
            </a:xfrm>
            <a:prstGeom prst="rect">
              <a:avLst/>
            </a:prstGeom>
            <a:noFill/>
            <a:ln>
              <a:noFill/>
            </a:ln>
          </p:spPr>
        </p:pic>
        <p:pic>
          <p:nvPicPr>
            <p:cNvPr id="666" name="Google Shape;666;p14"/>
            <p:cNvPicPr preferRelativeResize="0"/>
            <p:nvPr/>
          </p:nvPicPr>
          <p:blipFill rotWithShape="1">
            <a:blip r:embed="rId7">
              <a:alphaModFix/>
            </a:blip>
            <a:srcRect/>
            <a:stretch/>
          </p:blipFill>
          <p:spPr>
            <a:xfrm rot="10800000" flipH="1">
              <a:off x="2701674" y="3083538"/>
              <a:ext cx="345180" cy="170125"/>
            </a:xfrm>
            <a:prstGeom prst="rect">
              <a:avLst/>
            </a:prstGeom>
            <a:noFill/>
            <a:ln>
              <a:noFill/>
            </a:ln>
          </p:spPr>
        </p:pic>
        <p:pic>
          <p:nvPicPr>
            <p:cNvPr id="667" name="Google Shape;667;p14"/>
            <p:cNvPicPr preferRelativeResize="0"/>
            <p:nvPr/>
          </p:nvPicPr>
          <p:blipFill rotWithShape="1">
            <a:blip r:embed="rId7">
              <a:alphaModFix/>
            </a:blip>
            <a:srcRect/>
            <a:stretch/>
          </p:blipFill>
          <p:spPr>
            <a:xfrm rot="10800000" flipH="1">
              <a:off x="2691067" y="2326398"/>
              <a:ext cx="345180" cy="170125"/>
            </a:xfrm>
            <a:prstGeom prst="rect">
              <a:avLst/>
            </a:prstGeom>
            <a:noFill/>
            <a:ln>
              <a:noFill/>
            </a:ln>
          </p:spPr>
        </p:pic>
        <p:pic>
          <p:nvPicPr>
            <p:cNvPr id="668" name="Google Shape;668;p14"/>
            <p:cNvPicPr preferRelativeResize="0"/>
            <p:nvPr/>
          </p:nvPicPr>
          <p:blipFill rotWithShape="1">
            <a:blip r:embed="rId7">
              <a:alphaModFix/>
            </a:blip>
            <a:srcRect/>
            <a:stretch/>
          </p:blipFill>
          <p:spPr>
            <a:xfrm rot="10800000" flipH="1">
              <a:off x="2691413" y="2886829"/>
              <a:ext cx="345180" cy="170125"/>
            </a:xfrm>
            <a:prstGeom prst="rect">
              <a:avLst/>
            </a:prstGeom>
            <a:noFill/>
            <a:ln>
              <a:noFill/>
            </a:ln>
          </p:spPr>
        </p:pic>
      </p:grpSp>
      <p:grpSp>
        <p:nvGrpSpPr>
          <p:cNvPr id="669" name="Google Shape;669;p14"/>
          <p:cNvGrpSpPr/>
          <p:nvPr/>
        </p:nvGrpSpPr>
        <p:grpSpPr>
          <a:xfrm>
            <a:off x="3978256" y="3303234"/>
            <a:ext cx="364089" cy="1613313"/>
            <a:chOff x="2682767" y="1640350"/>
            <a:chExt cx="364089" cy="1613313"/>
          </a:xfrm>
        </p:grpSpPr>
        <p:pic>
          <p:nvPicPr>
            <p:cNvPr id="670" name="Google Shape;670;p14"/>
            <p:cNvPicPr preferRelativeResize="0"/>
            <p:nvPr/>
          </p:nvPicPr>
          <p:blipFill rotWithShape="1">
            <a:blip r:embed="rId7">
              <a:alphaModFix/>
            </a:blip>
            <a:srcRect/>
            <a:stretch/>
          </p:blipFill>
          <p:spPr>
            <a:xfrm rot="10800000" flipH="1">
              <a:off x="2701674" y="1640350"/>
              <a:ext cx="345180" cy="170125"/>
            </a:xfrm>
            <a:prstGeom prst="rect">
              <a:avLst/>
            </a:prstGeom>
            <a:noFill/>
            <a:ln>
              <a:noFill/>
            </a:ln>
          </p:spPr>
        </p:pic>
        <p:pic>
          <p:nvPicPr>
            <p:cNvPr id="671" name="Google Shape;671;p14"/>
            <p:cNvPicPr preferRelativeResize="0"/>
            <p:nvPr/>
          </p:nvPicPr>
          <p:blipFill rotWithShape="1">
            <a:blip r:embed="rId7">
              <a:alphaModFix/>
            </a:blip>
            <a:srcRect/>
            <a:stretch/>
          </p:blipFill>
          <p:spPr>
            <a:xfrm rot="10800000" flipH="1">
              <a:off x="2693425" y="1827916"/>
              <a:ext cx="345180" cy="170125"/>
            </a:xfrm>
            <a:prstGeom prst="rect">
              <a:avLst/>
            </a:prstGeom>
            <a:noFill/>
            <a:ln>
              <a:noFill/>
            </a:ln>
          </p:spPr>
        </p:pic>
        <p:pic>
          <p:nvPicPr>
            <p:cNvPr id="672" name="Google Shape;672;p14"/>
            <p:cNvPicPr preferRelativeResize="0"/>
            <p:nvPr/>
          </p:nvPicPr>
          <p:blipFill rotWithShape="1">
            <a:blip r:embed="rId7">
              <a:alphaModFix/>
            </a:blip>
            <a:srcRect/>
            <a:stretch/>
          </p:blipFill>
          <p:spPr>
            <a:xfrm rot="10800000" flipH="1">
              <a:off x="2691067" y="1999896"/>
              <a:ext cx="345180" cy="170125"/>
            </a:xfrm>
            <a:prstGeom prst="rect">
              <a:avLst/>
            </a:prstGeom>
            <a:noFill/>
            <a:ln>
              <a:noFill/>
            </a:ln>
          </p:spPr>
        </p:pic>
        <p:pic>
          <p:nvPicPr>
            <p:cNvPr id="673" name="Google Shape;673;p14"/>
            <p:cNvPicPr preferRelativeResize="0"/>
            <p:nvPr/>
          </p:nvPicPr>
          <p:blipFill rotWithShape="1">
            <a:blip r:embed="rId7">
              <a:alphaModFix/>
            </a:blip>
            <a:srcRect/>
            <a:stretch/>
          </p:blipFill>
          <p:spPr>
            <a:xfrm rot="10800000" flipH="1">
              <a:off x="2682767" y="2158554"/>
              <a:ext cx="345180" cy="170125"/>
            </a:xfrm>
            <a:prstGeom prst="rect">
              <a:avLst/>
            </a:prstGeom>
            <a:noFill/>
            <a:ln>
              <a:noFill/>
            </a:ln>
          </p:spPr>
        </p:pic>
        <p:pic>
          <p:nvPicPr>
            <p:cNvPr id="674" name="Google Shape;674;p14"/>
            <p:cNvPicPr preferRelativeResize="0"/>
            <p:nvPr/>
          </p:nvPicPr>
          <p:blipFill rotWithShape="1">
            <a:blip r:embed="rId7">
              <a:alphaModFix/>
            </a:blip>
            <a:srcRect/>
            <a:stretch/>
          </p:blipFill>
          <p:spPr>
            <a:xfrm rot="10800000" flipH="1">
              <a:off x="2701676" y="2511437"/>
              <a:ext cx="345180" cy="170125"/>
            </a:xfrm>
            <a:prstGeom prst="rect">
              <a:avLst/>
            </a:prstGeom>
            <a:noFill/>
            <a:ln>
              <a:noFill/>
            </a:ln>
          </p:spPr>
        </p:pic>
        <p:pic>
          <p:nvPicPr>
            <p:cNvPr id="675" name="Google Shape;675;p14"/>
            <p:cNvPicPr preferRelativeResize="0"/>
            <p:nvPr/>
          </p:nvPicPr>
          <p:blipFill rotWithShape="1">
            <a:blip r:embed="rId7">
              <a:alphaModFix/>
            </a:blip>
            <a:srcRect/>
            <a:stretch/>
          </p:blipFill>
          <p:spPr>
            <a:xfrm rot="10800000" flipH="1">
              <a:off x="2692710" y="2700866"/>
              <a:ext cx="345180" cy="170125"/>
            </a:xfrm>
            <a:prstGeom prst="rect">
              <a:avLst/>
            </a:prstGeom>
            <a:noFill/>
            <a:ln>
              <a:noFill/>
            </a:ln>
          </p:spPr>
        </p:pic>
        <p:pic>
          <p:nvPicPr>
            <p:cNvPr id="676" name="Google Shape;676;p14"/>
            <p:cNvPicPr preferRelativeResize="0"/>
            <p:nvPr/>
          </p:nvPicPr>
          <p:blipFill rotWithShape="1">
            <a:blip r:embed="rId7">
              <a:alphaModFix/>
            </a:blip>
            <a:srcRect/>
            <a:stretch/>
          </p:blipFill>
          <p:spPr>
            <a:xfrm rot="10800000" flipH="1">
              <a:off x="2701674" y="3083538"/>
              <a:ext cx="345180" cy="170125"/>
            </a:xfrm>
            <a:prstGeom prst="rect">
              <a:avLst/>
            </a:prstGeom>
            <a:noFill/>
            <a:ln>
              <a:noFill/>
            </a:ln>
          </p:spPr>
        </p:pic>
        <p:pic>
          <p:nvPicPr>
            <p:cNvPr id="677" name="Google Shape;677;p14"/>
            <p:cNvPicPr preferRelativeResize="0"/>
            <p:nvPr/>
          </p:nvPicPr>
          <p:blipFill rotWithShape="1">
            <a:blip r:embed="rId7">
              <a:alphaModFix/>
            </a:blip>
            <a:srcRect/>
            <a:stretch/>
          </p:blipFill>
          <p:spPr>
            <a:xfrm rot="10800000" flipH="1">
              <a:off x="2691067" y="2326398"/>
              <a:ext cx="345180" cy="170125"/>
            </a:xfrm>
            <a:prstGeom prst="rect">
              <a:avLst/>
            </a:prstGeom>
            <a:noFill/>
            <a:ln>
              <a:noFill/>
            </a:ln>
          </p:spPr>
        </p:pic>
        <p:pic>
          <p:nvPicPr>
            <p:cNvPr id="678" name="Google Shape;678;p14"/>
            <p:cNvPicPr preferRelativeResize="0"/>
            <p:nvPr/>
          </p:nvPicPr>
          <p:blipFill rotWithShape="1">
            <a:blip r:embed="rId7">
              <a:alphaModFix/>
            </a:blip>
            <a:srcRect/>
            <a:stretch/>
          </p:blipFill>
          <p:spPr>
            <a:xfrm rot="10800000" flipH="1">
              <a:off x="2691413" y="2886829"/>
              <a:ext cx="345180" cy="170125"/>
            </a:xfrm>
            <a:prstGeom prst="rect">
              <a:avLst/>
            </a:prstGeom>
            <a:noFill/>
            <a:ln>
              <a:noFill/>
            </a:ln>
          </p:spPr>
        </p:pic>
      </p:grpSp>
      <p:grpSp>
        <p:nvGrpSpPr>
          <p:cNvPr id="679" name="Google Shape;679;p14"/>
          <p:cNvGrpSpPr/>
          <p:nvPr/>
        </p:nvGrpSpPr>
        <p:grpSpPr>
          <a:xfrm>
            <a:off x="5112786" y="3284283"/>
            <a:ext cx="364089" cy="1613313"/>
            <a:chOff x="2682767" y="1640350"/>
            <a:chExt cx="364089" cy="1613313"/>
          </a:xfrm>
        </p:grpSpPr>
        <p:pic>
          <p:nvPicPr>
            <p:cNvPr id="680" name="Google Shape;680;p14"/>
            <p:cNvPicPr preferRelativeResize="0"/>
            <p:nvPr/>
          </p:nvPicPr>
          <p:blipFill rotWithShape="1">
            <a:blip r:embed="rId7">
              <a:alphaModFix/>
            </a:blip>
            <a:srcRect/>
            <a:stretch/>
          </p:blipFill>
          <p:spPr>
            <a:xfrm rot="10800000" flipH="1">
              <a:off x="2701674" y="1640350"/>
              <a:ext cx="345180" cy="170125"/>
            </a:xfrm>
            <a:prstGeom prst="rect">
              <a:avLst/>
            </a:prstGeom>
            <a:noFill/>
            <a:ln>
              <a:noFill/>
            </a:ln>
          </p:spPr>
        </p:pic>
        <p:pic>
          <p:nvPicPr>
            <p:cNvPr id="681" name="Google Shape;681;p14"/>
            <p:cNvPicPr preferRelativeResize="0"/>
            <p:nvPr/>
          </p:nvPicPr>
          <p:blipFill rotWithShape="1">
            <a:blip r:embed="rId7">
              <a:alphaModFix/>
            </a:blip>
            <a:srcRect/>
            <a:stretch/>
          </p:blipFill>
          <p:spPr>
            <a:xfrm rot="10800000" flipH="1">
              <a:off x="2693425" y="1827916"/>
              <a:ext cx="345180" cy="170125"/>
            </a:xfrm>
            <a:prstGeom prst="rect">
              <a:avLst/>
            </a:prstGeom>
            <a:noFill/>
            <a:ln>
              <a:noFill/>
            </a:ln>
          </p:spPr>
        </p:pic>
        <p:pic>
          <p:nvPicPr>
            <p:cNvPr id="682" name="Google Shape;682;p14"/>
            <p:cNvPicPr preferRelativeResize="0"/>
            <p:nvPr/>
          </p:nvPicPr>
          <p:blipFill rotWithShape="1">
            <a:blip r:embed="rId7">
              <a:alphaModFix/>
            </a:blip>
            <a:srcRect/>
            <a:stretch/>
          </p:blipFill>
          <p:spPr>
            <a:xfrm rot="10800000" flipH="1">
              <a:off x="2691067" y="1999896"/>
              <a:ext cx="345180" cy="170125"/>
            </a:xfrm>
            <a:prstGeom prst="rect">
              <a:avLst/>
            </a:prstGeom>
            <a:noFill/>
            <a:ln>
              <a:noFill/>
            </a:ln>
          </p:spPr>
        </p:pic>
        <p:pic>
          <p:nvPicPr>
            <p:cNvPr id="683" name="Google Shape;683;p14"/>
            <p:cNvPicPr preferRelativeResize="0"/>
            <p:nvPr/>
          </p:nvPicPr>
          <p:blipFill rotWithShape="1">
            <a:blip r:embed="rId7">
              <a:alphaModFix/>
            </a:blip>
            <a:srcRect/>
            <a:stretch/>
          </p:blipFill>
          <p:spPr>
            <a:xfrm rot="10800000" flipH="1">
              <a:off x="2682767" y="2158554"/>
              <a:ext cx="345180" cy="170125"/>
            </a:xfrm>
            <a:prstGeom prst="rect">
              <a:avLst/>
            </a:prstGeom>
            <a:noFill/>
            <a:ln>
              <a:noFill/>
            </a:ln>
          </p:spPr>
        </p:pic>
        <p:pic>
          <p:nvPicPr>
            <p:cNvPr id="684" name="Google Shape;684;p14"/>
            <p:cNvPicPr preferRelativeResize="0"/>
            <p:nvPr/>
          </p:nvPicPr>
          <p:blipFill rotWithShape="1">
            <a:blip r:embed="rId7">
              <a:alphaModFix/>
            </a:blip>
            <a:srcRect/>
            <a:stretch/>
          </p:blipFill>
          <p:spPr>
            <a:xfrm rot="10800000" flipH="1">
              <a:off x="2701676" y="2511437"/>
              <a:ext cx="345180" cy="170125"/>
            </a:xfrm>
            <a:prstGeom prst="rect">
              <a:avLst/>
            </a:prstGeom>
            <a:noFill/>
            <a:ln>
              <a:noFill/>
            </a:ln>
          </p:spPr>
        </p:pic>
        <p:pic>
          <p:nvPicPr>
            <p:cNvPr id="685" name="Google Shape;685;p14"/>
            <p:cNvPicPr preferRelativeResize="0"/>
            <p:nvPr/>
          </p:nvPicPr>
          <p:blipFill rotWithShape="1">
            <a:blip r:embed="rId7">
              <a:alphaModFix/>
            </a:blip>
            <a:srcRect/>
            <a:stretch/>
          </p:blipFill>
          <p:spPr>
            <a:xfrm rot="10800000" flipH="1">
              <a:off x="2692710" y="2700866"/>
              <a:ext cx="345180" cy="170125"/>
            </a:xfrm>
            <a:prstGeom prst="rect">
              <a:avLst/>
            </a:prstGeom>
            <a:noFill/>
            <a:ln>
              <a:noFill/>
            </a:ln>
          </p:spPr>
        </p:pic>
        <p:pic>
          <p:nvPicPr>
            <p:cNvPr id="686" name="Google Shape;686;p14"/>
            <p:cNvPicPr preferRelativeResize="0"/>
            <p:nvPr/>
          </p:nvPicPr>
          <p:blipFill rotWithShape="1">
            <a:blip r:embed="rId7">
              <a:alphaModFix/>
            </a:blip>
            <a:srcRect/>
            <a:stretch/>
          </p:blipFill>
          <p:spPr>
            <a:xfrm rot="10800000" flipH="1">
              <a:off x="2701674" y="3083538"/>
              <a:ext cx="345180" cy="170125"/>
            </a:xfrm>
            <a:prstGeom prst="rect">
              <a:avLst/>
            </a:prstGeom>
            <a:noFill/>
            <a:ln>
              <a:noFill/>
            </a:ln>
          </p:spPr>
        </p:pic>
        <p:pic>
          <p:nvPicPr>
            <p:cNvPr id="687" name="Google Shape;687;p14"/>
            <p:cNvPicPr preferRelativeResize="0"/>
            <p:nvPr/>
          </p:nvPicPr>
          <p:blipFill rotWithShape="1">
            <a:blip r:embed="rId7">
              <a:alphaModFix/>
            </a:blip>
            <a:srcRect/>
            <a:stretch/>
          </p:blipFill>
          <p:spPr>
            <a:xfrm rot="10800000" flipH="1">
              <a:off x="2691067" y="2326398"/>
              <a:ext cx="345180" cy="170125"/>
            </a:xfrm>
            <a:prstGeom prst="rect">
              <a:avLst/>
            </a:prstGeom>
            <a:noFill/>
            <a:ln>
              <a:noFill/>
            </a:ln>
          </p:spPr>
        </p:pic>
        <p:pic>
          <p:nvPicPr>
            <p:cNvPr id="688" name="Google Shape;688;p14"/>
            <p:cNvPicPr preferRelativeResize="0"/>
            <p:nvPr/>
          </p:nvPicPr>
          <p:blipFill rotWithShape="1">
            <a:blip r:embed="rId7">
              <a:alphaModFix/>
            </a:blip>
            <a:srcRect/>
            <a:stretch/>
          </p:blipFill>
          <p:spPr>
            <a:xfrm rot="10800000" flipH="1">
              <a:off x="2691413" y="2886829"/>
              <a:ext cx="345180" cy="170125"/>
            </a:xfrm>
            <a:prstGeom prst="rect">
              <a:avLst/>
            </a:prstGeom>
            <a:noFill/>
            <a:ln>
              <a:noFill/>
            </a:ln>
          </p:spPr>
        </p:pic>
      </p:grpSp>
      <p:pic>
        <p:nvPicPr>
          <p:cNvPr id="689" name="Google Shape;689;p14"/>
          <p:cNvPicPr preferRelativeResize="0"/>
          <p:nvPr/>
        </p:nvPicPr>
        <p:blipFill rotWithShape="1">
          <a:blip r:embed="rId8">
            <a:alphaModFix/>
          </a:blip>
          <a:srcRect r="21392" b="1686"/>
          <a:stretch/>
        </p:blipFill>
        <p:spPr>
          <a:xfrm>
            <a:off x="1046371" y="4897596"/>
            <a:ext cx="4437777" cy="337132"/>
          </a:xfrm>
          <a:prstGeom prst="rect">
            <a:avLst/>
          </a:prstGeom>
          <a:noFill/>
          <a:ln>
            <a:noFill/>
          </a:ln>
        </p:spPr>
      </p:pic>
      <p:sp>
        <p:nvSpPr>
          <p:cNvPr id="690" name="Google Shape;690;p14"/>
          <p:cNvSpPr txBox="1"/>
          <p:nvPr/>
        </p:nvSpPr>
        <p:spPr>
          <a:xfrm>
            <a:off x="996145" y="4831748"/>
            <a:ext cx="936652"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0" i="0" u="none" strike="noStrike">
                <a:solidFill>
                  <a:srgbClr val="000000"/>
                </a:solidFill>
                <a:latin typeface="Calibri"/>
                <a:ea typeface="Calibri"/>
                <a:cs typeface="Calibri"/>
                <a:sym typeface="Calibri"/>
              </a:rPr>
              <a:t>No agreement</a:t>
            </a:r>
            <a:r>
              <a:rPr lang="es-ES" sz="900">
                <a:solidFill>
                  <a:schemeClr val="lt1"/>
                </a:solidFill>
                <a:latin typeface="Arial"/>
                <a:ea typeface="Arial"/>
                <a:cs typeface="Arial"/>
                <a:sym typeface="Arial"/>
              </a:rPr>
              <a:t> </a:t>
            </a:r>
            <a:endParaRPr/>
          </a:p>
        </p:txBody>
      </p:sp>
      <p:sp>
        <p:nvSpPr>
          <p:cNvPr id="691" name="Google Shape;691;p14"/>
          <p:cNvSpPr txBox="1"/>
          <p:nvPr/>
        </p:nvSpPr>
        <p:spPr>
          <a:xfrm>
            <a:off x="2104755" y="4847358"/>
            <a:ext cx="936652"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0" i="0" u="none" strike="noStrike">
                <a:solidFill>
                  <a:srgbClr val="000000"/>
                </a:solidFill>
                <a:latin typeface="Calibri"/>
                <a:ea typeface="Calibri"/>
                <a:cs typeface="Calibri"/>
                <a:sym typeface="Calibri"/>
              </a:rPr>
              <a:t>No agreement</a:t>
            </a:r>
            <a:r>
              <a:rPr lang="es-ES" sz="900">
                <a:solidFill>
                  <a:schemeClr val="lt1"/>
                </a:solidFill>
                <a:latin typeface="Arial"/>
                <a:ea typeface="Arial"/>
                <a:cs typeface="Arial"/>
                <a:sym typeface="Arial"/>
              </a:rPr>
              <a:t> </a:t>
            </a:r>
            <a:endParaRPr/>
          </a:p>
        </p:txBody>
      </p:sp>
      <p:sp>
        <p:nvSpPr>
          <p:cNvPr id="692" name="Google Shape;692;p14"/>
          <p:cNvSpPr txBox="1"/>
          <p:nvPr/>
        </p:nvSpPr>
        <p:spPr>
          <a:xfrm>
            <a:off x="3262282" y="4847358"/>
            <a:ext cx="936652"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0" i="0" u="none" strike="noStrike">
                <a:solidFill>
                  <a:srgbClr val="000000"/>
                </a:solidFill>
                <a:latin typeface="Calibri"/>
                <a:ea typeface="Calibri"/>
                <a:cs typeface="Calibri"/>
                <a:sym typeface="Calibri"/>
              </a:rPr>
              <a:t>No agreement</a:t>
            </a:r>
            <a:r>
              <a:rPr lang="es-ES" sz="900">
                <a:solidFill>
                  <a:schemeClr val="lt1"/>
                </a:solidFill>
                <a:latin typeface="Arial"/>
                <a:ea typeface="Arial"/>
                <a:cs typeface="Arial"/>
                <a:sym typeface="Arial"/>
              </a:rPr>
              <a:t> </a:t>
            </a:r>
            <a:endParaRPr/>
          </a:p>
        </p:txBody>
      </p:sp>
      <p:sp>
        <p:nvSpPr>
          <p:cNvPr id="693" name="Google Shape;693;p14"/>
          <p:cNvSpPr txBox="1"/>
          <p:nvPr/>
        </p:nvSpPr>
        <p:spPr>
          <a:xfrm>
            <a:off x="4280408" y="4857914"/>
            <a:ext cx="936652"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0" i="0" u="none" strike="noStrike">
                <a:solidFill>
                  <a:srgbClr val="000000"/>
                </a:solidFill>
                <a:latin typeface="Calibri"/>
                <a:ea typeface="Calibri"/>
                <a:cs typeface="Calibri"/>
                <a:sym typeface="Calibri"/>
              </a:rPr>
              <a:t>No agreement</a:t>
            </a:r>
            <a:r>
              <a:rPr lang="es-ES" sz="900">
                <a:solidFill>
                  <a:schemeClr val="lt1"/>
                </a:solidFill>
                <a:latin typeface="Arial"/>
                <a:ea typeface="Arial"/>
                <a:cs typeface="Arial"/>
                <a:sym typeface="Arial"/>
              </a:rPr>
              <a:t> </a:t>
            </a:r>
            <a:endParaRPr/>
          </a:p>
        </p:txBody>
      </p:sp>
      <p:pic>
        <p:nvPicPr>
          <p:cNvPr id="694" name="Google Shape;694;p14"/>
          <p:cNvPicPr preferRelativeResize="0"/>
          <p:nvPr/>
        </p:nvPicPr>
        <p:blipFill rotWithShape="1">
          <a:blip r:embed="rId7">
            <a:alphaModFix/>
          </a:blip>
          <a:srcRect/>
          <a:stretch/>
        </p:blipFill>
        <p:spPr>
          <a:xfrm>
            <a:off x="1804312" y="4914192"/>
            <a:ext cx="330334" cy="162808"/>
          </a:xfrm>
          <a:prstGeom prst="rect">
            <a:avLst/>
          </a:prstGeom>
          <a:noFill/>
          <a:ln>
            <a:noFill/>
          </a:ln>
        </p:spPr>
      </p:pic>
      <p:pic>
        <p:nvPicPr>
          <p:cNvPr id="695" name="Google Shape;695;p14"/>
          <p:cNvPicPr preferRelativeResize="0"/>
          <p:nvPr/>
        </p:nvPicPr>
        <p:blipFill rotWithShape="1">
          <a:blip r:embed="rId7">
            <a:alphaModFix/>
          </a:blip>
          <a:srcRect/>
          <a:stretch/>
        </p:blipFill>
        <p:spPr>
          <a:xfrm>
            <a:off x="2871583" y="4888317"/>
            <a:ext cx="330334" cy="162808"/>
          </a:xfrm>
          <a:prstGeom prst="rect">
            <a:avLst/>
          </a:prstGeom>
          <a:noFill/>
          <a:ln>
            <a:noFill/>
          </a:ln>
        </p:spPr>
      </p:pic>
      <p:pic>
        <p:nvPicPr>
          <p:cNvPr id="696" name="Google Shape;696;p14"/>
          <p:cNvPicPr preferRelativeResize="0"/>
          <p:nvPr/>
        </p:nvPicPr>
        <p:blipFill rotWithShape="1">
          <a:blip r:embed="rId7">
            <a:alphaModFix/>
          </a:blip>
          <a:srcRect/>
          <a:stretch/>
        </p:blipFill>
        <p:spPr>
          <a:xfrm>
            <a:off x="4004979" y="4897596"/>
            <a:ext cx="330334" cy="162808"/>
          </a:xfrm>
          <a:prstGeom prst="rect">
            <a:avLst/>
          </a:prstGeom>
          <a:noFill/>
          <a:ln>
            <a:noFill/>
          </a:ln>
        </p:spPr>
      </p:pic>
      <p:pic>
        <p:nvPicPr>
          <p:cNvPr id="697" name="Google Shape;697;p14"/>
          <p:cNvPicPr preferRelativeResize="0"/>
          <p:nvPr/>
        </p:nvPicPr>
        <p:blipFill rotWithShape="1">
          <a:blip r:embed="rId7">
            <a:alphaModFix/>
          </a:blip>
          <a:srcRect/>
          <a:stretch/>
        </p:blipFill>
        <p:spPr>
          <a:xfrm>
            <a:off x="5141162" y="4888317"/>
            <a:ext cx="330334" cy="162808"/>
          </a:xfrm>
          <a:prstGeom prst="rect">
            <a:avLst/>
          </a:prstGeom>
          <a:noFill/>
          <a:ln>
            <a:noFill/>
          </a:ln>
        </p:spPr>
      </p:pic>
      <p:cxnSp>
        <p:nvCxnSpPr>
          <p:cNvPr id="698" name="Google Shape;698;p14"/>
          <p:cNvCxnSpPr/>
          <p:nvPr/>
        </p:nvCxnSpPr>
        <p:spPr>
          <a:xfrm rot="10800000">
            <a:off x="7757383" y="4962427"/>
            <a:ext cx="44059" cy="1162023"/>
          </a:xfrm>
          <a:prstGeom prst="straightConnector1">
            <a:avLst/>
          </a:prstGeom>
          <a:solidFill>
            <a:srgbClr val="00B8FF"/>
          </a:solidFill>
          <a:ln w="9525" cap="flat" cmpd="sng">
            <a:solidFill>
              <a:schemeClr val="dk1"/>
            </a:solidFill>
            <a:prstDash val="solid"/>
            <a:round/>
            <a:headEnd type="none" w="sm" len="sm"/>
            <a:tailEnd type="triangle" w="med" len="med"/>
          </a:ln>
        </p:spPr>
      </p:cxnSp>
      <p:sp>
        <p:nvSpPr>
          <p:cNvPr id="699" name="Google Shape;699;p14"/>
          <p:cNvSpPr txBox="1"/>
          <p:nvPr/>
        </p:nvSpPr>
        <p:spPr>
          <a:xfrm>
            <a:off x="787090" y="5961641"/>
            <a:ext cx="2034444" cy="707886"/>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Simulation of production cost</a:t>
            </a:r>
            <a:endParaRPr sz="1200">
              <a:solidFill>
                <a:schemeClr val="dk1"/>
              </a:solidFill>
              <a:latin typeface="Arial"/>
              <a:ea typeface="Arial"/>
              <a:cs typeface="Arial"/>
              <a:sym typeface="Arial"/>
            </a:endParaRPr>
          </a:p>
        </p:txBody>
      </p:sp>
      <p:cxnSp>
        <p:nvCxnSpPr>
          <p:cNvPr id="700" name="Google Shape;700;p14"/>
          <p:cNvCxnSpPr/>
          <p:nvPr/>
        </p:nvCxnSpPr>
        <p:spPr>
          <a:xfrm rot="10800000">
            <a:off x="5036693" y="5603800"/>
            <a:ext cx="0" cy="528362"/>
          </a:xfrm>
          <a:prstGeom prst="straightConnector1">
            <a:avLst/>
          </a:prstGeom>
          <a:solidFill>
            <a:srgbClr val="00B8FF"/>
          </a:solidFill>
          <a:ln w="9525" cap="flat" cmpd="sng">
            <a:solidFill>
              <a:schemeClr val="dk1"/>
            </a:solidFill>
            <a:prstDash val="solid"/>
            <a:round/>
            <a:headEnd type="none" w="sm" len="sm"/>
            <a:tailEnd type="triangle" w="med" len="med"/>
          </a:ln>
        </p:spPr>
      </p:cxnSp>
      <p:cxnSp>
        <p:nvCxnSpPr>
          <p:cNvPr id="701" name="Google Shape;701;p14"/>
          <p:cNvCxnSpPr/>
          <p:nvPr/>
        </p:nvCxnSpPr>
        <p:spPr>
          <a:xfrm flipH="1">
            <a:off x="1182416" y="1398697"/>
            <a:ext cx="24468" cy="252801"/>
          </a:xfrm>
          <a:prstGeom prst="straightConnector1">
            <a:avLst/>
          </a:prstGeom>
          <a:solidFill>
            <a:srgbClr val="00B8FF"/>
          </a:solidFill>
          <a:ln w="9525" cap="flat" cmpd="sng">
            <a:solidFill>
              <a:schemeClr val="dk1"/>
            </a:solidFill>
            <a:prstDash val="solid"/>
            <a:round/>
            <a:headEnd type="none" w="sm" len="sm"/>
            <a:tailEnd type="triangle" w="med" len="med"/>
          </a:ln>
        </p:spPr>
      </p:cxnSp>
      <p:sp>
        <p:nvSpPr>
          <p:cNvPr id="702" name="Google Shape;702;p14"/>
          <p:cNvSpPr/>
          <p:nvPr/>
        </p:nvSpPr>
        <p:spPr>
          <a:xfrm>
            <a:off x="5669442" y="1783504"/>
            <a:ext cx="3470887" cy="179472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703" name="Google Shape;703;p14"/>
          <p:cNvSpPr txBox="1"/>
          <p:nvPr/>
        </p:nvSpPr>
        <p:spPr>
          <a:xfrm>
            <a:off x="880358" y="1089067"/>
            <a:ext cx="947790" cy="400110"/>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Task</a:t>
            </a:r>
            <a:endParaRPr sz="1000">
              <a:solidFill>
                <a:schemeClr val="dk1"/>
              </a:solidFill>
              <a:latin typeface="Arial"/>
              <a:ea typeface="Arial"/>
              <a:cs typeface="Arial"/>
              <a:sym typeface="Arial"/>
            </a:endParaRPr>
          </a:p>
        </p:txBody>
      </p:sp>
      <p:sp>
        <p:nvSpPr>
          <p:cNvPr id="704" name="Google Shape;704;p14"/>
          <p:cNvSpPr/>
          <p:nvPr/>
        </p:nvSpPr>
        <p:spPr>
          <a:xfrm>
            <a:off x="867873" y="1725520"/>
            <a:ext cx="897120" cy="234527"/>
          </a:xfrm>
          <a:prstGeom prst="rect">
            <a:avLst/>
          </a:prstGeom>
          <a:solidFill>
            <a:srgbClr val="D8D8D8"/>
          </a:solidFill>
          <a:ln w="44450" cap="flat" cmpd="sng">
            <a:solidFill>
              <a:srgbClr val="16165C"/>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700"/>
              <a:buFont typeface="Times New Roman"/>
              <a:buNone/>
            </a:pPr>
            <a:r>
              <a:rPr lang="es-ES" sz="700" b="1">
                <a:solidFill>
                  <a:schemeClr val="dk1"/>
                </a:solidFill>
                <a:latin typeface="Arial"/>
                <a:ea typeface="Arial"/>
                <a:cs typeface="Arial"/>
                <a:sym typeface="Arial"/>
              </a:rPr>
              <a:t>NEGOTIATION</a:t>
            </a:r>
            <a:endParaRPr sz="700" b="1" i="0" u="none" strike="noStrike" cap="none">
              <a:solidFill>
                <a:schemeClr val="dk1"/>
              </a:solidFill>
              <a:latin typeface="Arial"/>
              <a:ea typeface="Arial"/>
              <a:cs typeface="Arial"/>
              <a:sym typeface="Arial"/>
            </a:endParaRPr>
          </a:p>
        </p:txBody>
      </p:sp>
      <p:sp>
        <p:nvSpPr>
          <p:cNvPr id="705" name="Google Shape;705;p14"/>
          <p:cNvSpPr txBox="1"/>
          <p:nvPr/>
        </p:nvSpPr>
        <p:spPr>
          <a:xfrm>
            <a:off x="240682" y="-2628"/>
            <a:ext cx="8680744" cy="488950"/>
          </a:xfrm>
          <a:prstGeom prst="rect">
            <a:avLst/>
          </a:prstGeom>
          <a:noFill/>
          <a:ln>
            <a:noFill/>
          </a:ln>
        </p:spPr>
        <p:txBody>
          <a:bodyPr spcFirstLastPara="1" wrap="square" lIns="90000" tIns="46800" rIns="90000" bIns="46800" anchor="ctr" anchorCtr="0">
            <a:noAutofit/>
          </a:bodyPr>
          <a:lstStyle/>
          <a:p>
            <a:pPr marL="0" marR="0" lvl="0" indent="0" algn="ctr" rtl="0">
              <a:spcBef>
                <a:spcPts val="0"/>
              </a:spcBef>
              <a:spcAft>
                <a:spcPts val="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2"/>
                                        </p:tgtEl>
                                        <p:attrNameLst>
                                          <p:attrName>style.visibility</p:attrName>
                                        </p:attrNameLst>
                                      </p:cBhvr>
                                      <p:to>
                                        <p:strVal val="visible"/>
                                      </p:to>
                                    </p:set>
                                    <p:animEffect transition="in" filter="fade">
                                      <p:cBhvr>
                                        <p:cTn id="7" dur="500"/>
                                        <p:tgtEl>
                                          <p:spTgt spid="612"/>
                                        </p:tgtEl>
                                      </p:cBhvr>
                                    </p:animEffec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613"/>
                                        </p:tgtEl>
                                        <p:attrNameLst>
                                          <p:attrName>style.visibility</p:attrName>
                                        </p:attrNameLst>
                                      </p:cBhvr>
                                      <p:to>
                                        <p:strVal val="visible"/>
                                      </p:to>
                                    </p:set>
                                    <p:animEffect transition="in" filter="fade">
                                      <p:cBhvr>
                                        <p:cTn id="11" dur="500"/>
                                        <p:tgtEl>
                                          <p:spTgt spid="613"/>
                                        </p:tgtEl>
                                      </p:cBhvr>
                                    </p:animEffect>
                                  </p:childTnLst>
                                </p:cTn>
                              </p:par>
                            </p:childTnLst>
                          </p:cTn>
                        </p:par>
                        <p:par>
                          <p:cTn id="12" fill="hold">
                            <p:stCondLst>
                              <p:cond delay="1000"/>
                            </p:stCondLst>
                            <p:childTnLst>
                              <p:par>
                                <p:cTn id="13" presetID="10" presetClass="entr" presetSubtype="0" fill="hold" nodeType="afterEffect">
                                  <p:stCondLst>
                                    <p:cond delay="1000"/>
                                  </p:stCondLst>
                                  <p:childTnLst>
                                    <p:set>
                                      <p:cBhvr>
                                        <p:cTn id="14" dur="1" fill="hold">
                                          <p:stCondLst>
                                            <p:cond delay="0"/>
                                          </p:stCondLst>
                                        </p:cTn>
                                        <p:tgtEl>
                                          <p:spTgt spid="614"/>
                                        </p:tgtEl>
                                        <p:attrNameLst>
                                          <p:attrName>style.visibility</p:attrName>
                                        </p:attrNameLst>
                                      </p:cBhvr>
                                      <p:to>
                                        <p:strVal val="visible"/>
                                      </p:to>
                                    </p:set>
                                    <p:animEffect transition="in" filter="fade">
                                      <p:cBhvr>
                                        <p:cTn id="15" dur="500"/>
                                        <p:tgtEl>
                                          <p:spTgt spid="614"/>
                                        </p:tgtEl>
                                      </p:cBhvr>
                                    </p:animEffect>
                                  </p:childTnLst>
                                </p:cTn>
                              </p:par>
                            </p:childTnLst>
                          </p:cTn>
                        </p:par>
                        <p:par>
                          <p:cTn id="16" fill="hold">
                            <p:stCondLst>
                              <p:cond delay="1500"/>
                            </p:stCondLst>
                            <p:childTnLst>
                              <p:par>
                                <p:cTn id="17" presetID="10" presetClass="entr" presetSubtype="0" fill="hold" nodeType="afterEffect">
                                  <p:stCondLst>
                                    <p:cond delay="1000"/>
                                  </p:stCondLst>
                                  <p:childTnLst>
                                    <p:set>
                                      <p:cBhvr>
                                        <p:cTn id="18" dur="1" fill="hold">
                                          <p:stCondLst>
                                            <p:cond delay="0"/>
                                          </p:stCondLst>
                                        </p:cTn>
                                        <p:tgtEl>
                                          <p:spTgt spid="615"/>
                                        </p:tgtEl>
                                        <p:attrNameLst>
                                          <p:attrName>style.visibility</p:attrName>
                                        </p:attrNameLst>
                                      </p:cBhvr>
                                      <p:to>
                                        <p:strVal val="visible"/>
                                      </p:to>
                                    </p:set>
                                    <p:animEffect transition="in" filter="fade">
                                      <p:cBhvr>
                                        <p:cTn id="19" dur="500"/>
                                        <p:tgtEl>
                                          <p:spTgt spid="615"/>
                                        </p:tgtEl>
                                      </p:cBhvr>
                                    </p:animEffect>
                                  </p:childTnLst>
                                </p:cTn>
                              </p:par>
                            </p:childTnLst>
                          </p:cTn>
                        </p:par>
                        <p:par>
                          <p:cTn id="20" fill="hold">
                            <p:stCondLst>
                              <p:cond delay="2000"/>
                            </p:stCondLst>
                            <p:childTnLst>
                              <p:par>
                                <p:cTn id="21" presetID="10" presetClass="entr" presetSubtype="0" fill="hold" nodeType="afterEffect">
                                  <p:stCondLst>
                                    <p:cond delay="1000"/>
                                  </p:stCondLst>
                                  <p:childTnLst>
                                    <p:set>
                                      <p:cBhvr>
                                        <p:cTn id="22" dur="1" fill="hold">
                                          <p:stCondLst>
                                            <p:cond delay="0"/>
                                          </p:stCondLst>
                                        </p:cTn>
                                        <p:tgtEl>
                                          <p:spTgt spid="622"/>
                                        </p:tgtEl>
                                        <p:attrNameLst>
                                          <p:attrName>style.visibility</p:attrName>
                                        </p:attrNameLst>
                                      </p:cBhvr>
                                      <p:to>
                                        <p:strVal val="visible"/>
                                      </p:to>
                                    </p:set>
                                    <p:animEffect transition="in" filter="fade">
                                      <p:cBhvr>
                                        <p:cTn id="23" dur="500"/>
                                        <p:tgtEl>
                                          <p:spTgt spid="622"/>
                                        </p:tgtEl>
                                      </p:cBhvr>
                                    </p:animEffect>
                                  </p:childTnLst>
                                </p:cTn>
                              </p:par>
                            </p:childTnLst>
                          </p:cTn>
                        </p:par>
                        <p:par>
                          <p:cTn id="24" fill="hold">
                            <p:stCondLst>
                              <p:cond delay="2500"/>
                            </p:stCondLst>
                            <p:childTnLst>
                              <p:par>
                                <p:cTn id="25" presetID="10" presetClass="entr" presetSubtype="0" fill="hold" nodeType="afterEffect">
                                  <p:stCondLst>
                                    <p:cond delay="1000"/>
                                  </p:stCondLst>
                                  <p:childTnLst>
                                    <p:set>
                                      <p:cBhvr>
                                        <p:cTn id="26" dur="1" fill="hold">
                                          <p:stCondLst>
                                            <p:cond delay="0"/>
                                          </p:stCondLst>
                                        </p:cTn>
                                        <p:tgtEl>
                                          <p:spTgt spid="630"/>
                                        </p:tgtEl>
                                        <p:attrNameLst>
                                          <p:attrName>style.visibility</p:attrName>
                                        </p:attrNameLst>
                                      </p:cBhvr>
                                      <p:to>
                                        <p:strVal val="visible"/>
                                      </p:to>
                                    </p:set>
                                    <p:animEffect transition="in" filter="fade">
                                      <p:cBhvr>
                                        <p:cTn id="27" dur="500"/>
                                        <p:tgtEl>
                                          <p:spTgt spid="630"/>
                                        </p:tgtEl>
                                      </p:cBhvr>
                                    </p:animEffect>
                                  </p:childTnLst>
                                </p:cTn>
                              </p:par>
                            </p:childTnLst>
                          </p:cTn>
                        </p:par>
                        <p:par>
                          <p:cTn id="28" fill="hold">
                            <p:stCondLst>
                              <p:cond delay="3000"/>
                            </p:stCondLst>
                            <p:childTnLst>
                              <p:par>
                                <p:cTn id="29" presetID="10" presetClass="entr" presetSubtype="0" fill="hold" nodeType="afterEffect">
                                  <p:stCondLst>
                                    <p:cond delay="1000"/>
                                  </p:stCondLst>
                                  <p:childTnLst>
                                    <p:set>
                                      <p:cBhvr>
                                        <p:cTn id="30" dur="1" fill="hold">
                                          <p:stCondLst>
                                            <p:cond delay="0"/>
                                          </p:stCondLst>
                                        </p:cTn>
                                        <p:tgtEl>
                                          <p:spTgt spid="633"/>
                                        </p:tgtEl>
                                        <p:attrNameLst>
                                          <p:attrName>style.visibility</p:attrName>
                                        </p:attrNameLst>
                                      </p:cBhvr>
                                      <p:to>
                                        <p:strVal val="visible"/>
                                      </p:to>
                                    </p:set>
                                    <p:animEffect transition="in" filter="fade">
                                      <p:cBhvr>
                                        <p:cTn id="31" dur="500"/>
                                        <p:tgtEl>
                                          <p:spTgt spid="633"/>
                                        </p:tgtEl>
                                      </p:cBhvr>
                                    </p:animEffect>
                                  </p:childTnLst>
                                </p:cTn>
                              </p:par>
                            </p:childTnLst>
                          </p:cTn>
                        </p:par>
                        <p:par>
                          <p:cTn id="32" fill="hold">
                            <p:stCondLst>
                              <p:cond delay="3500"/>
                            </p:stCondLst>
                            <p:childTnLst>
                              <p:par>
                                <p:cTn id="33" presetID="10" presetClass="entr" presetSubtype="0" fill="hold" nodeType="afterEffect">
                                  <p:stCondLst>
                                    <p:cond delay="1000"/>
                                  </p:stCondLst>
                                  <p:childTnLst>
                                    <p:set>
                                      <p:cBhvr>
                                        <p:cTn id="34" dur="1" fill="hold">
                                          <p:stCondLst>
                                            <p:cond delay="0"/>
                                          </p:stCondLst>
                                        </p:cTn>
                                        <p:tgtEl>
                                          <p:spTgt spid="699"/>
                                        </p:tgtEl>
                                        <p:attrNameLst>
                                          <p:attrName>style.visibility</p:attrName>
                                        </p:attrNameLst>
                                      </p:cBhvr>
                                      <p:to>
                                        <p:strVal val="visible"/>
                                      </p:to>
                                    </p:set>
                                    <p:animEffect transition="in" filter="fade">
                                      <p:cBhvr>
                                        <p:cTn id="35" dur="500"/>
                                        <p:tgtEl>
                                          <p:spTgt spid="699"/>
                                        </p:tgtEl>
                                      </p:cBhvr>
                                    </p:animEffect>
                                  </p:childTnLst>
                                </p:cTn>
                              </p:par>
                            </p:childTnLst>
                          </p:cTn>
                        </p:par>
                        <p:par>
                          <p:cTn id="36" fill="hold">
                            <p:stCondLst>
                              <p:cond delay="4000"/>
                            </p:stCondLst>
                            <p:childTnLst>
                              <p:par>
                                <p:cTn id="37" presetID="10" presetClass="entr" presetSubtype="0" fill="hold" nodeType="afterEffect">
                                  <p:stCondLst>
                                    <p:cond delay="1000"/>
                                  </p:stCondLst>
                                  <p:childTnLst>
                                    <p:set>
                                      <p:cBhvr>
                                        <p:cTn id="38" dur="1" fill="hold">
                                          <p:stCondLst>
                                            <p:cond delay="0"/>
                                          </p:stCondLst>
                                        </p:cTn>
                                        <p:tgtEl>
                                          <p:spTgt spid="703"/>
                                        </p:tgtEl>
                                        <p:attrNameLst>
                                          <p:attrName>style.visibility</p:attrName>
                                        </p:attrNameLst>
                                      </p:cBhvr>
                                      <p:to>
                                        <p:strVal val="visible"/>
                                      </p:to>
                                    </p:set>
                                    <p:animEffect transition="in" filter="fade">
                                      <p:cBhvr>
                                        <p:cTn id="39" dur="500"/>
                                        <p:tgtEl>
                                          <p:spTgt spid="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15"/>
          <p:cNvSpPr/>
          <p:nvPr/>
        </p:nvSpPr>
        <p:spPr>
          <a:xfrm>
            <a:off x="735776" y="1634538"/>
            <a:ext cx="8276665" cy="4479431"/>
          </a:xfrm>
          <a:prstGeom prst="rect">
            <a:avLst/>
          </a:prstGeom>
          <a:solidFill>
            <a:schemeClr val="accen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711" name="Google Shape;711;p15"/>
          <p:cNvPicPr preferRelativeResize="0"/>
          <p:nvPr/>
        </p:nvPicPr>
        <p:blipFill rotWithShape="1">
          <a:blip r:embed="rId3">
            <a:alphaModFix/>
          </a:blip>
          <a:srcRect/>
          <a:stretch/>
        </p:blipFill>
        <p:spPr>
          <a:xfrm>
            <a:off x="4496117" y="1667747"/>
            <a:ext cx="738202" cy="285857"/>
          </a:xfrm>
          <a:prstGeom prst="rect">
            <a:avLst/>
          </a:prstGeom>
          <a:noFill/>
          <a:ln>
            <a:noFill/>
          </a:ln>
        </p:spPr>
      </p:pic>
      <p:sp>
        <p:nvSpPr>
          <p:cNvPr id="712" name="Google Shape;712;p15"/>
          <p:cNvSpPr txBox="1"/>
          <p:nvPr/>
        </p:nvSpPr>
        <p:spPr>
          <a:xfrm>
            <a:off x="973195" y="2325486"/>
            <a:ext cx="457239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00">
                <a:solidFill>
                  <a:schemeClr val="lt1"/>
                </a:solidFill>
                <a:latin typeface="Arial"/>
                <a:ea typeface="Arial"/>
                <a:cs typeface="Arial"/>
                <a:sym typeface="Arial"/>
              </a:rPr>
              <a:t>1. Move the slider of the alternative of the production cost Price (ECUs) you agree for the contribution. Select one per round and click on the Submit button</a:t>
            </a:r>
            <a:endParaRPr sz="1000">
              <a:solidFill>
                <a:schemeClr val="lt1"/>
              </a:solidFill>
              <a:latin typeface="Arial"/>
              <a:ea typeface="Arial"/>
              <a:cs typeface="Arial"/>
              <a:sym typeface="Arial"/>
            </a:endParaRPr>
          </a:p>
        </p:txBody>
      </p:sp>
      <p:sp>
        <p:nvSpPr>
          <p:cNvPr id="713" name="Google Shape;713;p15"/>
          <p:cNvSpPr/>
          <p:nvPr/>
        </p:nvSpPr>
        <p:spPr>
          <a:xfrm>
            <a:off x="8642976" y="4537508"/>
            <a:ext cx="344174" cy="189963"/>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dk1"/>
                </a:solidFill>
                <a:latin typeface="Arial"/>
                <a:ea typeface="Arial"/>
                <a:cs typeface="Arial"/>
                <a:sym typeface="Arial"/>
              </a:rPr>
              <a:t>0.35</a:t>
            </a:r>
            <a:endParaRPr/>
          </a:p>
        </p:txBody>
      </p:sp>
      <p:sp>
        <p:nvSpPr>
          <p:cNvPr id="714" name="Google Shape;714;p15"/>
          <p:cNvSpPr/>
          <p:nvPr/>
        </p:nvSpPr>
        <p:spPr>
          <a:xfrm>
            <a:off x="7166455" y="4534184"/>
            <a:ext cx="344174" cy="161867"/>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dk1"/>
                </a:solidFill>
                <a:latin typeface="Arial"/>
                <a:ea typeface="Arial"/>
                <a:cs typeface="Arial"/>
                <a:sym typeface="Arial"/>
              </a:rPr>
              <a:t>0.31</a:t>
            </a:r>
            <a:endParaRPr/>
          </a:p>
        </p:txBody>
      </p:sp>
      <p:sp>
        <p:nvSpPr>
          <p:cNvPr id="715" name="Google Shape;715;p15"/>
          <p:cNvSpPr/>
          <p:nvPr/>
        </p:nvSpPr>
        <p:spPr>
          <a:xfrm>
            <a:off x="7143654" y="4226301"/>
            <a:ext cx="344174" cy="181356"/>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1000">
                <a:solidFill>
                  <a:schemeClr val="dk1"/>
                </a:solidFill>
                <a:latin typeface="Arial"/>
                <a:ea typeface="Arial"/>
                <a:cs typeface="Arial"/>
                <a:sym typeface="Arial"/>
              </a:rPr>
              <a:t>e</a:t>
            </a:r>
            <a:endParaRPr/>
          </a:p>
        </p:txBody>
      </p:sp>
      <p:sp>
        <p:nvSpPr>
          <p:cNvPr id="716" name="Google Shape;716;p15"/>
          <p:cNvSpPr/>
          <p:nvPr/>
        </p:nvSpPr>
        <p:spPr>
          <a:xfrm>
            <a:off x="7617836" y="4206963"/>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1000">
                <a:solidFill>
                  <a:schemeClr val="dk1"/>
                </a:solidFill>
                <a:latin typeface="Arial"/>
                <a:ea typeface="Arial"/>
                <a:cs typeface="Arial"/>
                <a:sym typeface="Arial"/>
              </a:rPr>
              <a:t>i</a:t>
            </a:r>
            <a:endParaRPr/>
          </a:p>
        </p:txBody>
      </p:sp>
      <p:sp>
        <p:nvSpPr>
          <p:cNvPr id="717" name="Google Shape;717;p15"/>
          <p:cNvSpPr/>
          <p:nvPr/>
        </p:nvSpPr>
        <p:spPr>
          <a:xfrm>
            <a:off x="8124608" y="4224270"/>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1000">
                <a:solidFill>
                  <a:schemeClr val="dk1"/>
                </a:solidFill>
                <a:latin typeface="Arial"/>
                <a:ea typeface="Arial"/>
                <a:cs typeface="Arial"/>
                <a:sym typeface="Arial"/>
              </a:rPr>
              <a:t>g</a:t>
            </a:r>
            <a:endParaRPr/>
          </a:p>
        </p:txBody>
      </p:sp>
      <p:sp>
        <p:nvSpPr>
          <p:cNvPr id="718" name="Google Shape;718;p15"/>
          <p:cNvSpPr/>
          <p:nvPr/>
        </p:nvSpPr>
        <p:spPr>
          <a:xfrm>
            <a:off x="8623241" y="4237288"/>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1000">
                <a:solidFill>
                  <a:schemeClr val="dk1"/>
                </a:solidFill>
                <a:latin typeface="Arial"/>
                <a:ea typeface="Arial"/>
                <a:cs typeface="Arial"/>
                <a:sym typeface="Arial"/>
              </a:rPr>
              <a:t>f</a:t>
            </a:r>
            <a:endParaRPr/>
          </a:p>
        </p:txBody>
      </p:sp>
      <p:sp>
        <p:nvSpPr>
          <p:cNvPr id="719" name="Google Shape;71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ES" sz="1200">
                <a:solidFill>
                  <a:srgbClr val="888888"/>
                </a:solidFill>
                <a:latin typeface="Arial"/>
                <a:ea typeface="Arial"/>
                <a:cs typeface="Arial"/>
                <a:sym typeface="Arial"/>
              </a:rPr>
              <a:t>28</a:t>
            </a:fld>
            <a:endParaRPr sz="1200">
              <a:solidFill>
                <a:srgbClr val="888888"/>
              </a:solidFill>
              <a:latin typeface="Arial"/>
              <a:ea typeface="Arial"/>
              <a:cs typeface="Arial"/>
              <a:sym typeface="Arial"/>
            </a:endParaRPr>
          </a:p>
        </p:txBody>
      </p:sp>
      <p:sp>
        <p:nvSpPr>
          <p:cNvPr id="720" name="Google Shape;720;p15"/>
          <p:cNvSpPr txBox="1"/>
          <p:nvPr/>
        </p:nvSpPr>
        <p:spPr>
          <a:xfrm>
            <a:off x="5764408" y="3899418"/>
            <a:ext cx="12362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Summary:</a:t>
            </a:r>
            <a:endParaRPr/>
          </a:p>
        </p:txBody>
      </p:sp>
      <p:sp>
        <p:nvSpPr>
          <p:cNvPr id="721" name="Google Shape;721;p15"/>
          <p:cNvSpPr/>
          <p:nvPr/>
        </p:nvSpPr>
        <p:spPr>
          <a:xfrm>
            <a:off x="2029113" y="1728101"/>
            <a:ext cx="957133" cy="243479"/>
          </a:xfrm>
          <a:prstGeom prst="rect">
            <a:avLst/>
          </a:prstGeom>
          <a:solidFill>
            <a:srgbClr val="D8D8D8"/>
          </a:solidFill>
          <a:ln w="44450" cap="flat" cmpd="sng">
            <a:solidFill>
              <a:srgbClr val="16165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00"/>
              <a:buFont typeface="Times New Roman"/>
              <a:buNone/>
            </a:pPr>
            <a:r>
              <a:rPr lang="es-ES" sz="700" b="0" i="0" u="none" strike="noStrike" cap="none">
                <a:solidFill>
                  <a:schemeClr val="dk1"/>
                </a:solidFill>
                <a:latin typeface="Arial"/>
                <a:ea typeface="Arial"/>
                <a:cs typeface="Arial"/>
                <a:sym typeface="Arial"/>
              </a:rPr>
              <a:t>Worker 1 –Team 1</a:t>
            </a:r>
            <a:endParaRPr/>
          </a:p>
        </p:txBody>
      </p:sp>
      <p:sp>
        <p:nvSpPr>
          <p:cNvPr id="722" name="Google Shape;722;p15"/>
          <p:cNvSpPr/>
          <p:nvPr/>
        </p:nvSpPr>
        <p:spPr>
          <a:xfrm>
            <a:off x="3177244" y="1732686"/>
            <a:ext cx="897120" cy="234527"/>
          </a:xfrm>
          <a:prstGeom prst="rect">
            <a:avLst/>
          </a:prstGeom>
          <a:solidFill>
            <a:srgbClr val="D8D8D8"/>
          </a:solidFill>
          <a:ln w="44450" cap="flat" cmpd="sng">
            <a:solidFill>
              <a:srgbClr val="16165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00"/>
              <a:buFont typeface="Times New Roman"/>
              <a:buNone/>
            </a:pPr>
            <a:r>
              <a:rPr lang="es-ES" sz="700" b="0" i="0" u="none" strike="noStrike" cap="none" dirty="0" err="1">
                <a:solidFill>
                  <a:schemeClr val="dk1"/>
                </a:solidFill>
                <a:latin typeface="Arial"/>
                <a:ea typeface="Arial"/>
                <a:cs typeface="Arial"/>
                <a:sym typeface="Arial"/>
              </a:rPr>
              <a:t>Period</a:t>
            </a:r>
            <a:r>
              <a:rPr lang="es-ES" sz="700" b="0" i="0" u="none" strike="noStrike" cap="none" dirty="0">
                <a:solidFill>
                  <a:schemeClr val="dk1"/>
                </a:solidFill>
                <a:latin typeface="Arial"/>
                <a:ea typeface="Arial"/>
                <a:cs typeface="Arial"/>
                <a:sym typeface="Arial"/>
              </a:rPr>
              <a:t> </a:t>
            </a:r>
            <a:r>
              <a:rPr lang="es-ES" sz="1000" dirty="0">
                <a:solidFill>
                  <a:srgbClr val="FF0000"/>
                </a:solidFill>
                <a:latin typeface="Arial"/>
                <a:ea typeface="Arial"/>
                <a:cs typeface="Arial"/>
                <a:sym typeface="Arial"/>
              </a:rPr>
              <a:t>2 </a:t>
            </a:r>
            <a:r>
              <a:rPr lang="es-ES" sz="700" dirty="0">
                <a:solidFill>
                  <a:schemeClr val="dk1"/>
                </a:solidFill>
                <a:latin typeface="Arial"/>
                <a:ea typeface="Arial"/>
                <a:cs typeface="Arial"/>
                <a:sym typeface="Arial"/>
              </a:rPr>
              <a:t>of  </a:t>
            </a:r>
            <a:r>
              <a:rPr lang="es-ES" sz="700" b="0" i="0" u="none" strike="noStrike" cap="none" dirty="0">
                <a:solidFill>
                  <a:schemeClr val="dk1"/>
                </a:solidFill>
                <a:latin typeface="Arial"/>
                <a:ea typeface="Arial"/>
                <a:cs typeface="Arial"/>
                <a:sym typeface="Arial"/>
              </a:rPr>
              <a:t>4</a:t>
            </a:r>
            <a:endParaRPr dirty="0"/>
          </a:p>
        </p:txBody>
      </p:sp>
      <p:sp>
        <p:nvSpPr>
          <p:cNvPr id="723" name="Google Shape;723;p15"/>
          <p:cNvSpPr txBox="1"/>
          <p:nvPr/>
        </p:nvSpPr>
        <p:spPr>
          <a:xfrm>
            <a:off x="7068128" y="6260351"/>
            <a:ext cx="1727200" cy="707886"/>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Your decision summary</a:t>
            </a:r>
            <a:endParaRPr sz="1800">
              <a:solidFill>
                <a:schemeClr val="dk1"/>
              </a:solidFill>
              <a:latin typeface="Arial"/>
              <a:ea typeface="Arial"/>
              <a:cs typeface="Arial"/>
              <a:sym typeface="Arial"/>
            </a:endParaRPr>
          </a:p>
        </p:txBody>
      </p:sp>
      <p:sp>
        <p:nvSpPr>
          <p:cNvPr id="724" name="Google Shape;724;p15"/>
          <p:cNvSpPr txBox="1"/>
          <p:nvPr/>
        </p:nvSpPr>
        <p:spPr>
          <a:xfrm>
            <a:off x="66783" y="2040077"/>
            <a:ext cx="791136" cy="707886"/>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Instructions</a:t>
            </a:r>
            <a:endParaRPr sz="1200">
              <a:solidFill>
                <a:schemeClr val="dk1"/>
              </a:solidFill>
              <a:latin typeface="Arial"/>
              <a:ea typeface="Arial"/>
              <a:cs typeface="Arial"/>
              <a:sym typeface="Arial"/>
            </a:endParaRPr>
          </a:p>
        </p:txBody>
      </p:sp>
      <p:sp>
        <p:nvSpPr>
          <p:cNvPr id="725" name="Google Shape;725;p15"/>
          <p:cNvSpPr txBox="1"/>
          <p:nvPr/>
        </p:nvSpPr>
        <p:spPr>
          <a:xfrm>
            <a:off x="3205986" y="1113988"/>
            <a:ext cx="947790" cy="400110"/>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Period</a:t>
            </a:r>
            <a:endParaRPr sz="1800">
              <a:solidFill>
                <a:schemeClr val="dk1"/>
              </a:solidFill>
              <a:latin typeface="Arial"/>
              <a:ea typeface="Arial"/>
              <a:cs typeface="Arial"/>
              <a:sym typeface="Arial"/>
            </a:endParaRPr>
          </a:p>
        </p:txBody>
      </p:sp>
      <p:sp>
        <p:nvSpPr>
          <p:cNvPr id="726" name="Google Shape;726;p15"/>
          <p:cNvSpPr txBox="1"/>
          <p:nvPr/>
        </p:nvSpPr>
        <p:spPr>
          <a:xfrm>
            <a:off x="4275262" y="1096310"/>
            <a:ext cx="947790" cy="553998"/>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Timer: </a:t>
            </a:r>
            <a:r>
              <a:rPr lang="es-ES" sz="1000">
                <a:solidFill>
                  <a:schemeClr val="dk1"/>
                </a:solidFill>
                <a:latin typeface="Garamond"/>
                <a:ea typeface="Garamond"/>
                <a:cs typeface="Garamond"/>
                <a:sym typeface="Garamond"/>
              </a:rPr>
              <a:t>mm: ss</a:t>
            </a:r>
            <a:endParaRPr sz="1000">
              <a:solidFill>
                <a:schemeClr val="dk1"/>
              </a:solidFill>
              <a:latin typeface="Arial"/>
              <a:ea typeface="Arial"/>
              <a:cs typeface="Arial"/>
              <a:sym typeface="Arial"/>
            </a:endParaRPr>
          </a:p>
        </p:txBody>
      </p:sp>
      <p:sp>
        <p:nvSpPr>
          <p:cNvPr id="727" name="Google Shape;727;p15"/>
          <p:cNvSpPr txBox="1"/>
          <p:nvPr/>
        </p:nvSpPr>
        <p:spPr>
          <a:xfrm>
            <a:off x="6996924" y="3949280"/>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a:solidFill>
                  <a:schemeClr val="lt1"/>
                </a:solidFill>
                <a:latin typeface="Arial"/>
                <a:ea typeface="Arial"/>
                <a:cs typeface="Arial"/>
                <a:sym typeface="Arial"/>
              </a:rPr>
              <a:t>Round 1</a:t>
            </a:r>
            <a:endParaRPr/>
          </a:p>
        </p:txBody>
      </p:sp>
      <p:sp>
        <p:nvSpPr>
          <p:cNvPr id="728" name="Google Shape;728;p15"/>
          <p:cNvSpPr txBox="1"/>
          <p:nvPr/>
        </p:nvSpPr>
        <p:spPr>
          <a:xfrm>
            <a:off x="7478277" y="3940725"/>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a:solidFill>
                  <a:schemeClr val="lt1"/>
                </a:solidFill>
                <a:latin typeface="Arial"/>
                <a:ea typeface="Arial"/>
                <a:cs typeface="Arial"/>
                <a:sym typeface="Arial"/>
              </a:rPr>
              <a:t>Round 2</a:t>
            </a:r>
            <a:endParaRPr/>
          </a:p>
        </p:txBody>
      </p:sp>
      <p:sp>
        <p:nvSpPr>
          <p:cNvPr id="729" name="Google Shape;729;p15"/>
          <p:cNvSpPr txBox="1"/>
          <p:nvPr/>
        </p:nvSpPr>
        <p:spPr>
          <a:xfrm>
            <a:off x="7937034" y="3947135"/>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a:solidFill>
                  <a:schemeClr val="lt1"/>
                </a:solidFill>
                <a:latin typeface="Arial"/>
                <a:ea typeface="Arial"/>
                <a:cs typeface="Arial"/>
                <a:sym typeface="Arial"/>
              </a:rPr>
              <a:t>Round 3</a:t>
            </a:r>
            <a:endParaRPr/>
          </a:p>
        </p:txBody>
      </p:sp>
      <p:sp>
        <p:nvSpPr>
          <p:cNvPr id="730" name="Google Shape;730;p15"/>
          <p:cNvSpPr txBox="1"/>
          <p:nvPr/>
        </p:nvSpPr>
        <p:spPr>
          <a:xfrm>
            <a:off x="8478722" y="3960314"/>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a:solidFill>
                  <a:schemeClr val="lt1"/>
                </a:solidFill>
                <a:latin typeface="Arial"/>
                <a:ea typeface="Arial"/>
                <a:cs typeface="Arial"/>
                <a:sym typeface="Arial"/>
              </a:rPr>
              <a:t>Round 4</a:t>
            </a:r>
            <a:endParaRPr/>
          </a:p>
        </p:txBody>
      </p:sp>
      <p:sp>
        <p:nvSpPr>
          <p:cNvPr id="731" name="Google Shape;731;p15"/>
          <p:cNvSpPr txBox="1"/>
          <p:nvPr/>
        </p:nvSpPr>
        <p:spPr>
          <a:xfrm>
            <a:off x="5631931" y="4209957"/>
            <a:ext cx="1505667" cy="215444"/>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a:solidFill>
                  <a:schemeClr val="lt1"/>
                </a:solidFill>
                <a:latin typeface="Arial"/>
                <a:ea typeface="Arial"/>
                <a:cs typeface="Arial"/>
                <a:sym typeface="Arial"/>
              </a:rPr>
              <a:t>Your alternative letter</a:t>
            </a:r>
            <a:endParaRPr sz="800">
              <a:solidFill>
                <a:schemeClr val="lt1"/>
              </a:solidFill>
              <a:latin typeface="Arial"/>
              <a:ea typeface="Arial"/>
              <a:cs typeface="Arial"/>
              <a:sym typeface="Arial"/>
            </a:endParaRPr>
          </a:p>
        </p:txBody>
      </p:sp>
      <p:sp>
        <p:nvSpPr>
          <p:cNvPr id="732" name="Google Shape;732;p15"/>
          <p:cNvSpPr txBox="1"/>
          <p:nvPr/>
        </p:nvSpPr>
        <p:spPr>
          <a:xfrm>
            <a:off x="5663062" y="4481250"/>
            <a:ext cx="1616322" cy="215444"/>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a:solidFill>
                  <a:schemeClr val="lt1"/>
                </a:solidFill>
                <a:latin typeface="Arial"/>
                <a:ea typeface="Arial"/>
                <a:cs typeface="Arial"/>
                <a:sym typeface="Arial"/>
              </a:rPr>
              <a:t>The cost of your alternative</a:t>
            </a:r>
            <a:endParaRPr/>
          </a:p>
        </p:txBody>
      </p:sp>
      <p:sp>
        <p:nvSpPr>
          <p:cNvPr id="733" name="Google Shape;733;p15"/>
          <p:cNvSpPr txBox="1"/>
          <p:nvPr/>
        </p:nvSpPr>
        <p:spPr>
          <a:xfrm>
            <a:off x="1906031" y="1049198"/>
            <a:ext cx="1287410" cy="615553"/>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Your role</a:t>
            </a:r>
            <a:endParaRPr/>
          </a:p>
          <a:p>
            <a:pPr marL="0" marR="0" lvl="0" indent="0" algn="ctr" rtl="0">
              <a:spcBef>
                <a:spcPts val="0"/>
              </a:spcBef>
              <a:spcAft>
                <a:spcPts val="0"/>
              </a:spcAft>
              <a:buNone/>
            </a:pPr>
            <a:r>
              <a:rPr lang="es-ES" sz="1400">
                <a:solidFill>
                  <a:schemeClr val="dk1"/>
                </a:solidFill>
                <a:latin typeface="Garamond"/>
                <a:ea typeface="Garamond"/>
                <a:cs typeface="Garamond"/>
                <a:sym typeface="Garamond"/>
              </a:rPr>
              <a:t>Label &amp; Team</a:t>
            </a:r>
            <a:endParaRPr sz="1200">
              <a:solidFill>
                <a:schemeClr val="dk1"/>
              </a:solidFill>
              <a:latin typeface="Arial"/>
              <a:ea typeface="Arial"/>
              <a:cs typeface="Arial"/>
              <a:sym typeface="Arial"/>
            </a:endParaRPr>
          </a:p>
        </p:txBody>
      </p:sp>
      <p:sp>
        <p:nvSpPr>
          <p:cNvPr id="734" name="Google Shape;734;p15"/>
          <p:cNvSpPr/>
          <p:nvPr/>
        </p:nvSpPr>
        <p:spPr>
          <a:xfrm>
            <a:off x="867335" y="2040077"/>
            <a:ext cx="4651554" cy="3827904"/>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735" name="Google Shape;735;p15"/>
          <p:cNvSpPr txBox="1"/>
          <p:nvPr/>
        </p:nvSpPr>
        <p:spPr>
          <a:xfrm>
            <a:off x="348672" y="6061133"/>
            <a:ext cx="3648491" cy="707886"/>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Selection of production cost price (ECUs) to contribute </a:t>
            </a:r>
            <a:r>
              <a:rPr lang="es-ES" sz="1200">
                <a:solidFill>
                  <a:schemeClr val="dk1"/>
                </a:solidFill>
                <a:latin typeface="Garamond"/>
                <a:ea typeface="Garamond"/>
                <a:cs typeface="Garamond"/>
                <a:sym typeface="Garamond"/>
              </a:rPr>
              <a:t> </a:t>
            </a:r>
            <a:r>
              <a:rPr lang="es-ES" sz="2000">
                <a:solidFill>
                  <a:schemeClr val="dk1"/>
                </a:solidFill>
                <a:latin typeface="Garamond"/>
                <a:ea typeface="Garamond"/>
                <a:cs typeface="Garamond"/>
                <a:sym typeface="Garamond"/>
              </a:rPr>
              <a:t>per round </a:t>
            </a:r>
            <a:endParaRPr sz="2000">
              <a:solidFill>
                <a:schemeClr val="dk1"/>
              </a:solidFill>
              <a:latin typeface="Garamond"/>
              <a:ea typeface="Garamond"/>
              <a:cs typeface="Garamond"/>
              <a:sym typeface="Garamond"/>
            </a:endParaRPr>
          </a:p>
        </p:txBody>
      </p:sp>
      <p:sp>
        <p:nvSpPr>
          <p:cNvPr id="736" name="Google Shape;736;p15"/>
          <p:cNvSpPr/>
          <p:nvPr/>
        </p:nvSpPr>
        <p:spPr>
          <a:xfrm>
            <a:off x="5654165" y="3648977"/>
            <a:ext cx="3470887" cy="2288778"/>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cxnSp>
        <p:nvCxnSpPr>
          <p:cNvPr id="737" name="Google Shape;737;p15"/>
          <p:cNvCxnSpPr/>
          <p:nvPr/>
        </p:nvCxnSpPr>
        <p:spPr>
          <a:xfrm>
            <a:off x="1959334" y="1527455"/>
            <a:ext cx="12224" cy="236404"/>
          </a:xfrm>
          <a:prstGeom prst="straightConnector1">
            <a:avLst/>
          </a:prstGeom>
          <a:solidFill>
            <a:srgbClr val="00B8FF"/>
          </a:solidFill>
          <a:ln w="9525" cap="flat" cmpd="sng">
            <a:solidFill>
              <a:schemeClr val="dk1"/>
            </a:solidFill>
            <a:prstDash val="solid"/>
            <a:round/>
            <a:headEnd type="none" w="sm" len="sm"/>
            <a:tailEnd type="triangle" w="med" len="med"/>
          </a:ln>
        </p:spPr>
      </p:cxnSp>
      <p:cxnSp>
        <p:nvCxnSpPr>
          <p:cNvPr id="738" name="Google Shape;738;p15"/>
          <p:cNvCxnSpPr/>
          <p:nvPr/>
        </p:nvCxnSpPr>
        <p:spPr>
          <a:xfrm flipH="1">
            <a:off x="1208227" y="1401278"/>
            <a:ext cx="24468" cy="252801"/>
          </a:xfrm>
          <a:prstGeom prst="straightConnector1">
            <a:avLst/>
          </a:prstGeom>
          <a:solidFill>
            <a:srgbClr val="00B8FF"/>
          </a:solidFill>
          <a:ln w="9525" cap="flat" cmpd="sng">
            <a:solidFill>
              <a:schemeClr val="dk1"/>
            </a:solidFill>
            <a:prstDash val="solid"/>
            <a:round/>
            <a:headEnd type="none" w="sm" len="sm"/>
            <a:tailEnd type="triangle" w="med" len="med"/>
          </a:ln>
        </p:spPr>
      </p:cxnSp>
      <p:cxnSp>
        <p:nvCxnSpPr>
          <p:cNvPr id="739" name="Google Shape;739;p15"/>
          <p:cNvCxnSpPr/>
          <p:nvPr/>
        </p:nvCxnSpPr>
        <p:spPr>
          <a:xfrm>
            <a:off x="4420487" y="1510974"/>
            <a:ext cx="0" cy="281519"/>
          </a:xfrm>
          <a:prstGeom prst="straightConnector1">
            <a:avLst/>
          </a:prstGeom>
          <a:solidFill>
            <a:srgbClr val="00B8FF"/>
          </a:solidFill>
          <a:ln w="9525" cap="flat" cmpd="sng">
            <a:solidFill>
              <a:schemeClr val="dk1"/>
            </a:solidFill>
            <a:prstDash val="solid"/>
            <a:round/>
            <a:headEnd type="none" w="sm" len="sm"/>
            <a:tailEnd type="triangle" w="med" len="med"/>
          </a:ln>
        </p:spPr>
      </p:cxnSp>
      <p:cxnSp>
        <p:nvCxnSpPr>
          <p:cNvPr id="740" name="Google Shape;740;p15"/>
          <p:cNvCxnSpPr/>
          <p:nvPr/>
        </p:nvCxnSpPr>
        <p:spPr>
          <a:xfrm>
            <a:off x="352216" y="2816047"/>
            <a:ext cx="340274" cy="127273"/>
          </a:xfrm>
          <a:prstGeom prst="straightConnector1">
            <a:avLst/>
          </a:prstGeom>
          <a:solidFill>
            <a:srgbClr val="00B8FF"/>
          </a:solidFill>
          <a:ln w="9525" cap="flat" cmpd="sng">
            <a:solidFill>
              <a:schemeClr val="dk1"/>
            </a:solidFill>
            <a:prstDash val="solid"/>
            <a:round/>
            <a:headEnd type="none" w="sm" len="sm"/>
            <a:tailEnd type="triangle" w="med" len="med"/>
          </a:ln>
        </p:spPr>
      </p:cxnSp>
      <p:sp>
        <p:nvSpPr>
          <p:cNvPr id="741" name="Google Shape;741;p15"/>
          <p:cNvSpPr/>
          <p:nvPr/>
        </p:nvSpPr>
        <p:spPr>
          <a:xfrm>
            <a:off x="4729764" y="5397049"/>
            <a:ext cx="750526" cy="197680"/>
          </a:xfrm>
          <a:prstGeom prst="roundRect">
            <a:avLst>
              <a:gd name="adj" fmla="val 16667"/>
            </a:avLst>
          </a:prstGeom>
          <a:solidFill>
            <a:srgbClr val="00B8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Times New Roman"/>
              <a:buNone/>
            </a:pPr>
            <a:r>
              <a:rPr lang="es-ES" sz="1000" b="0" i="0" u="none" strike="noStrike" cap="none">
                <a:solidFill>
                  <a:schemeClr val="lt1"/>
                </a:solidFill>
                <a:latin typeface="Arial"/>
                <a:ea typeface="Arial"/>
                <a:cs typeface="Arial"/>
                <a:sym typeface="Arial"/>
              </a:rPr>
              <a:t>SUBMIT</a:t>
            </a:r>
            <a:endParaRPr/>
          </a:p>
        </p:txBody>
      </p:sp>
      <p:sp>
        <p:nvSpPr>
          <p:cNvPr id="742" name="Google Shape;742;p15"/>
          <p:cNvSpPr txBox="1"/>
          <p:nvPr/>
        </p:nvSpPr>
        <p:spPr>
          <a:xfrm>
            <a:off x="4299182" y="6331365"/>
            <a:ext cx="1250945" cy="400110"/>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Submit</a:t>
            </a:r>
            <a:endParaRPr sz="1200">
              <a:solidFill>
                <a:schemeClr val="dk1"/>
              </a:solidFill>
              <a:latin typeface="Arial"/>
              <a:ea typeface="Arial"/>
              <a:cs typeface="Arial"/>
              <a:sym typeface="Arial"/>
            </a:endParaRPr>
          </a:p>
        </p:txBody>
      </p:sp>
      <p:cxnSp>
        <p:nvCxnSpPr>
          <p:cNvPr id="743" name="Google Shape;743;p15"/>
          <p:cNvCxnSpPr/>
          <p:nvPr/>
        </p:nvCxnSpPr>
        <p:spPr>
          <a:xfrm rot="10800000">
            <a:off x="5162183" y="5673574"/>
            <a:ext cx="0" cy="528362"/>
          </a:xfrm>
          <a:prstGeom prst="straightConnector1">
            <a:avLst/>
          </a:prstGeom>
          <a:solidFill>
            <a:srgbClr val="00B8FF"/>
          </a:solidFill>
          <a:ln w="9525" cap="flat" cmpd="sng">
            <a:solidFill>
              <a:schemeClr val="dk1"/>
            </a:solidFill>
            <a:prstDash val="solid"/>
            <a:round/>
            <a:headEnd type="none" w="sm" len="sm"/>
            <a:tailEnd type="triangle" w="med" len="med"/>
          </a:ln>
        </p:spPr>
      </p:cxnSp>
      <p:sp>
        <p:nvSpPr>
          <p:cNvPr id="744" name="Google Shape;744;p15"/>
          <p:cNvSpPr txBox="1"/>
          <p:nvPr/>
        </p:nvSpPr>
        <p:spPr>
          <a:xfrm>
            <a:off x="7090608" y="895874"/>
            <a:ext cx="2034444" cy="707886"/>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Screen for chatting</a:t>
            </a:r>
            <a:endParaRPr sz="1200">
              <a:solidFill>
                <a:schemeClr val="dk1"/>
              </a:solidFill>
              <a:latin typeface="Arial"/>
              <a:ea typeface="Arial"/>
              <a:cs typeface="Arial"/>
              <a:sym typeface="Arial"/>
            </a:endParaRPr>
          </a:p>
        </p:txBody>
      </p:sp>
      <p:cxnSp>
        <p:nvCxnSpPr>
          <p:cNvPr id="745" name="Google Shape;745;p15"/>
          <p:cNvCxnSpPr/>
          <p:nvPr/>
        </p:nvCxnSpPr>
        <p:spPr>
          <a:xfrm flipH="1">
            <a:off x="7000644" y="1421776"/>
            <a:ext cx="273590" cy="415168"/>
          </a:xfrm>
          <a:prstGeom prst="straightConnector1">
            <a:avLst/>
          </a:prstGeom>
          <a:solidFill>
            <a:srgbClr val="00B8FF"/>
          </a:solidFill>
          <a:ln w="9525" cap="flat" cmpd="sng">
            <a:solidFill>
              <a:schemeClr val="dk1"/>
            </a:solidFill>
            <a:prstDash val="solid"/>
            <a:round/>
            <a:headEnd type="none" w="sm" len="sm"/>
            <a:tailEnd type="triangle" w="med" len="med"/>
          </a:ln>
        </p:spPr>
      </p:cxnSp>
      <p:sp>
        <p:nvSpPr>
          <p:cNvPr id="747" name="Google Shape;747;p15"/>
          <p:cNvSpPr/>
          <p:nvPr/>
        </p:nvSpPr>
        <p:spPr>
          <a:xfrm>
            <a:off x="5669442" y="1783504"/>
            <a:ext cx="3470887" cy="179472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748" name="Google Shape;748;p15"/>
          <p:cNvSpPr txBox="1"/>
          <p:nvPr/>
        </p:nvSpPr>
        <p:spPr>
          <a:xfrm>
            <a:off x="5743306" y="2077477"/>
            <a:ext cx="56676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00">
                <a:solidFill>
                  <a:schemeClr val="lt1"/>
                </a:solidFill>
                <a:latin typeface="Arial"/>
                <a:ea typeface="Arial"/>
                <a:cs typeface="Arial"/>
                <a:sym typeface="Arial"/>
              </a:rPr>
              <a:t>You:</a:t>
            </a:r>
            <a:endParaRPr sz="1000">
              <a:solidFill>
                <a:schemeClr val="lt1"/>
              </a:solidFill>
              <a:latin typeface="Arial"/>
              <a:ea typeface="Arial"/>
              <a:cs typeface="Arial"/>
              <a:sym typeface="Arial"/>
            </a:endParaRPr>
          </a:p>
        </p:txBody>
      </p:sp>
      <p:sp>
        <p:nvSpPr>
          <p:cNvPr id="749" name="Google Shape;749;p15"/>
          <p:cNvSpPr txBox="1"/>
          <p:nvPr/>
        </p:nvSpPr>
        <p:spPr>
          <a:xfrm>
            <a:off x="5712728" y="1809228"/>
            <a:ext cx="4089311"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00">
                <a:solidFill>
                  <a:schemeClr val="lt1"/>
                </a:solidFill>
                <a:latin typeface="Arial"/>
                <a:ea typeface="Arial"/>
                <a:cs typeface="Arial"/>
                <a:sym typeface="Arial"/>
              </a:rPr>
              <a:t>If you want to chat, write in the square after “you”</a:t>
            </a:r>
            <a:endParaRPr sz="1000">
              <a:solidFill>
                <a:schemeClr val="lt1"/>
              </a:solidFill>
              <a:latin typeface="Arial"/>
              <a:ea typeface="Arial"/>
              <a:cs typeface="Arial"/>
              <a:sym typeface="Arial"/>
            </a:endParaRPr>
          </a:p>
        </p:txBody>
      </p:sp>
      <p:sp>
        <p:nvSpPr>
          <p:cNvPr id="750" name="Google Shape;750;p15"/>
          <p:cNvSpPr/>
          <p:nvPr/>
        </p:nvSpPr>
        <p:spPr>
          <a:xfrm>
            <a:off x="6306303" y="2097629"/>
            <a:ext cx="2162480" cy="215322"/>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dk1"/>
              </a:solidFill>
              <a:latin typeface="Arial"/>
              <a:ea typeface="Arial"/>
              <a:cs typeface="Arial"/>
              <a:sym typeface="Arial"/>
            </a:endParaRPr>
          </a:p>
        </p:txBody>
      </p:sp>
      <p:sp>
        <p:nvSpPr>
          <p:cNvPr id="751" name="Google Shape;751;p15"/>
          <p:cNvSpPr txBox="1"/>
          <p:nvPr/>
        </p:nvSpPr>
        <p:spPr>
          <a:xfrm>
            <a:off x="5770011" y="2290798"/>
            <a:ext cx="56676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00">
                <a:solidFill>
                  <a:schemeClr val="lt1"/>
                </a:solidFill>
                <a:latin typeface="Arial"/>
                <a:ea typeface="Arial"/>
                <a:cs typeface="Arial"/>
                <a:sym typeface="Arial"/>
              </a:rPr>
              <a:t>Chat</a:t>
            </a:r>
            <a:endParaRPr sz="1000">
              <a:solidFill>
                <a:schemeClr val="lt1"/>
              </a:solidFill>
              <a:latin typeface="Arial"/>
              <a:ea typeface="Arial"/>
              <a:cs typeface="Arial"/>
              <a:sym typeface="Arial"/>
            </a:endParaRPr>
          </a:p>
        </p:txBody>
      </p:sp>
      <p:sp>
        <p:nvSpPr>
          <p:cNvPr id="752" name="Google Shape;752;p15"/>
          <p:cNvSpPr/>
          <p:nvPr/>
        </p:nvSpPr>
        <p:spPr>
          <a:xfrm>
            <a:off x="8538040" y="2103309"/>
            <a:ext cx="566767" cy="228829"/>
          </a:xfrm>
          <a:prstGeom prst="roundRect">
            <a:avLst>
              <a:gd name="adj" fmla="val 16667"/>
            </a:avLst>
          </a:prstGeom>
          <a:solidFill>
            <a:srgbClr val="00B8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Times New Roman"/>
              <a:buNone/>
            </a:pPr>
            <a:r>
              <a:rPr lang="es-ES" sz="1000" b="0" i="0" u="none" strike="noStrike" cap="none">
                <a:solidFill>
                  <a:schemeClr val="lt1"/>
                </a:solidFill>
                <a:latin typeface="Arial"/>
                <a:ea typeface="Arial"/>
                <a:cs typeface="Arial"/>
                <a:sym typeface="Arial"/>
              </a:rPr>
              <a:t>SEND</a:t>
            </a:r>
            <a:endParaRPr/>
          </a:p>
        </p:txBody>
      </p:sp>
      <p:sp>
        <p:nvSpPr>
          <p:cNvPr id="753" name="Google Shape;753;p15"/>
          <p:cNvSpPr/>
          <p:nvPr/>
        </p:nvSpPr>
        <p:spPr>
          <a:xfrm>
            <a:off x="6321814" y="2322464"/>
            <a:ext cx="2162480" cy="69629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dk1"/>
              </a:solidFill>
              <a:latin typeface="Garamond"/>
              <a:ea typeface="Garamond"/>
              <a:cs typeface="Garamond"/>
              <a:sym typeface="Garamond"/>
            </a:endParaRPr>
          </a:p>
        </p:txBody>
      </p:sp>
      <p:sp>
        <p:nvSpPr>
          <p:cNvPr id="754" name="Google Shape;754;p15"/>
          <p:cNvSpPr txBox="1"/>
          <p:nvPr/>
        </p:nvSpPr>
        <p:spPr>
          <a:xfrm>
            <a:off x="5516708" y="2487200"/>
            <a:ext cx="1467717" cy="33855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800">
                <a:solidFill>
                  <a:schemeClr val="dk1"/>
                </a:solidFill>
                <a:latin typeface="Garamond"/>
                <a:ea typeface="Garamond"/>
                <a:cs typeface="Garamond"/>
                <a:sym typeface="Garamond"/>
              </a:rPr>
              <a:t>You: ….</a:t>
            </a:r>
            <a:endParaRPr sz="800">
              <a:solidFill>
                <a:schemeClr val="dk1"/>
              </a:solidFill>
              <a:latin typeface="Garamond"/>
              <a:ea typeface="Garamond"/>
              <a:cs typeface="Garamond"/>
              <a:sym typeface="Garamond"/>
            </a:endParaRPr>
          </a:p>
          <a:p>
            <a:pPr marL="0" marR="0" lvl="0" indent="0" algn="r" rtl="0">
              <a:spcBef>
                <a:spcPts val="0"/>
              </a:spcBef>
              <a:spcAft>
                <a:spcPts val="0"/>
              </a:spcAft>
              <a:buNone/>
            </a:pPr>
            <a:r>
              <a:rPr lang="es-ES" sz="800">
                <a:solidFill>
                  <a:schemeClr val="dk1"/>
                </a:solidFill>
                <a:latin typeface="Garamond"/>
                <a:ea typeface="Garamond"/>
                <a:cs typeface="Garamond"/>
                <a:sym typeface="Garamond"/>
              </a:rPr>
              <a:t>Worker 2: ….</a:t>
            </a:r>
            <a:endParaRPr sz="800">
              <a:solidFill>
                <a:schemeClr val="lt1"/>
              </a:solidFill>
              <a:latin typeface="Arial"/>
              <a:ea typeface="Arial"/>
              <a:cs typeface="Arial"/>
              <a:sym typeface="Arial"/>
            </a:endParaRPr>
          </a:p>
        </p:txBody>
      </p:sp>
      <p:sp>
        <p:nvSpPr>
          <p:cNvPr id="755" name="Google Shape;755;p15"/>
          <p:cNvSpPr/>
          <p:nvPr/>
        </p:nvSpPr>
        <p:spPr>
          <a:xfrm>
            <a:off x="8290087" y="2461504"/>
            <a:ext cx="116886" cy="105459"/>
          </a:xfrm>
          <a:prstGeom prst="upArrow">
            <a:avLst>
              <a:gd name="adj1" fmla="val 50000"/>
              <a:gd name="adj2" fmla="val 50000"/>
            </a:avLst>
          </a:prstGeom>
          <a:solidFill>
            <a:srgbClr val="00B8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756" name="Google Shape;756;p15"/>
          <p:cNvSpPr/>
          <p:nvPr/>
        </p:nvSpPr>
        <p:spPr>
          <a:xfrm rot="10800000">
            <a:off x="8290087" y="2835480"/>
            <a:ext cx="116886" cy="105459"/>
          </a:xfrm>
          <a:prstGeom prst="upArrow">
            <a:avLst>
              <a:gd name="adj1" fmla="val 50000"/>
              <a:gd name="adj2" fmla="val 50000"/>
            </a:avLst>
          </a:prstGeom>
          <a:solidFill>
            <a:srgbClr val="00B8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757" name="Google Shape;757;p15"/>
          <p:cNvSpPr txBox="1"/>
          <p:nvPr/>
        </p:nvSpPr>
        <p:spPr>
          <a:xfrm>
            <a:off x="6043654" y="2278365"/>
            <a:ext cx="2441300" cy="21544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800">
                <a:solidFill>
                  <a:schemeClr val="dk1"/>
                </a:solidFill>
                <a:latin typeface="Garamond"/>
                <a:ea typeface="Garamond"/>
                <a:cs typeface="Garamond"/>
                <a:sym typeface="Garamond"/>
              </a:rPr>
              <a:t>Chat. Scroll up or down with the arrows if requiered</a:t>
            </a:r>
            <a:endParaRPr sz="800">
              <a:solidFill>
                <a:schemeClr val="dk1"/>
              </a:solidFill>
              <a:latin typeface="Garamond"/>
              <a:ea typeface="Garamond"/>
              <a:cs typeface="Garamond"/>
              <a:sym typeface="Garamond"/>
            </a:endParaRPr>
          </a:p>
        </p:txBody>
      </p:sp>
      <p:pic>
        <p:nvPicPr>
          <p:cNvPr id="758" name="Google Shape;758;p15"/>
          <p:cNvPicPr preferRelativeResize="0"/>
          <p:nvPr/>
        </p:nvPicPr>
        <p:blipFill rotWithShape="1">
          <a:blip r:embed="rId4">
            <a:alphaModFix/>
          </a:blip>
          <a:srcRect/>
          <a:stretch/>
        </p:blipFill>
        <p:spPr>
          <a:xfrm>
            <a:off x="1045823" y="3061720"/>
            <a:ext cx="4432919" cy="1854827"/>
          </a:xfrm>
          <a:prstGeom prst="rect">
            <a:avLst/>
          </a:prstGeom>
          <a:noFill/>
          <a:ln>
            <a:noFill/>
          </a:ln>
        </p:spPr>
      </p:pic>
      <p:grpSp>
        <p:nvGrpSpPr>
          <p:cNvPr id="759" name="Google Shape;759;p15"/>
          <p:cNvGrpSpPr/>
          <p:nvPr/>
        </p:nvGrpSpPr>
        <p:grpSpPr>
          <a:xfrm>
            <a:off x="1775184" y="3319830"/>
            <a:ext cx="364089" cy="1613313"/>
            <a:chOff x="2682767" y="1640350"/>
            <a:chExt cx="364089" cy="1613313"/>
          </a:xfrm>
        </p:grpSpPr>
        <p:pic>
          <p:nvPicPr>
            <p:cNvPr id="760" name="Google Shape;760;p15"/>
            <p:cNvPicPr preferRelativeResize="0"/>
            <p:nvPr/>
          </p:nvPicPr>
          <p:blipFill rotWithShape="1">
            <a:blip r:embed="rId5">
              <a:alphaModFix/>
            </a:blip>
            <a:srcRect/>
            <a:stretch/>
          </p:blipFill>
          <p:spPr>
            <a:xfrm rot="10800000" flipH="1">
              <a:off x="2701674" y="1640350"/>
              <a:ext cx="345180" cy="170125"/>
            </a:xfrm>
            <a:prstGeom prst="rect">
              <a:avLst/>
            </a:prstGeom>
            <a:noFill/>
            <a:ln>
              <a:noFill/>
            </a:ln>
          </p:spPr>
        </p:pic>
        <p:pic>
          <p:nvPicPr>
            <p:cNvPr id="761" name="Google Shape;761;p15"/>
            <p:cNvPicPr preferRelativeResize="0"/>
            <p:nvPr/>
          </p:nvPicPr>
          <p:blipFill rotWithShape="1">
            <a:blip r:embed="rId5">
              <a:alphaModFix/>
            </a:blip>
            <a:srcRect/>
            <a:stretch/>
          </p:blipFill>
          <p:spPr>
            <a:xfrm rot="10800000" flipH="1">
              <a:off x="2693425" y="1827916"/>
              <a:ext cx="345180" cy="170125"/>
            </a:xfrm>
            <a:prstGeom prst="rect">
              <a:avLst/>
            </a:prstGeom>
            <a:noFill/>
            <a:ln>
              <a:noFill/>
            </a:ln>
          </p:spPr>
        </p:pic>
        <p:pic>
          <p:nvPicPr>
            <p:cNvPr id="762" name="Google Shape;762;p15"/>
            <p:cNvPicPr preferRelativeResize="0"/>
            <p:nvPr/>
          </p:nvPicPr>
          <p:blipFill rotWithShape="1">
            <a:blip r:embed="rId5">
              <a:alphaModFix/>
            </a:blip>
            <a:srcRect/>
            <a:stretch/>
          </p:blipFill>
          <p:spPr>
            <a:xfrm rot="10800000" flipH="1">
              <a:off x="2691067" y="1999896"/>
              <a:ext cx="345180" cy="170125"/>
            </a:xfrm>
            <a:prstGeom prst="rect">
              <a:avLst/>
            </a:prstGeom>
            <a:noFill/>
            <a:ln>
              <a:noFill/>
            </a:ln>
          </p:spPr>
        </p:pic>
        <p:pic>
          <p:nvPicPr>
            <p:cNvPr id="763" name="Google Shape;763;p15"/>
            <p:cNvPicPr preferRelativeResize="0"/>
            <p:nvPr/>
          </p:nvPicPr>
          <p:blipFill rotWithShape="1">
            <a:blip r:embed="rId5">
              <a:alphaModFix/>
            </a:blip>
            <a:srcRect/>
            <a:stretch/>
          </p:blipFill>
          <p:spPr>
            <a:xfrm rot="10800000" flipH="1">
              <a:off x="2682767" y="2158554"/>
              <a:ext cx="345180" cy="170125"/>
            </a:xfrm>
            <a:prstGeom prst="rect">
              <a:avLst/>
            </a:prstGeom>
            <a:noFill/>
            <a:ln>
              <a:noFill/>
            </a:ln>
          </p:spPr>
        </p:pic>
        <p:pic>
          <p:nvPicPr>
            <p:cNvPr id="764" name="Google Shape;764;p15"/>
            <p:cNvPicPr preferRelativeResize="0"/>
            <p:nvPr/>
          </p:nvPicPr>
          <p:blipFill rotWithShape="1">
            <a:blip r:embed="rId5">
              <a:alphaModFix/>
            </a:blip>
            <a:srcRect/>
            <a:stretch/>
          </p:blipFill>
          <p:spPr>
            <a:xfrm rot="10800000" flipH="1">
              <a:off x="2701676" y="2511437"/>
              <a:ext cx="345180" cy="170125"/>
            </a:xfrm>
            <a:prstGeom prst="rect">
              <a:avLst/>
            </a:prstGeom>
            <a:noFill/>
            <a:ln>
              <a:noFill/>
            </a:ln>
          </p:spPr>
        </p:pic>
        <p:pic>
          <p:nvPicPr>
            <p:cNvPr id="765" name="Google Shape;765;p15"/>
            <p:cNvPicPr preferRelativeResize="0"/>
            <p:nvPr/>
          </p:nvPicPr>
          <p:blipFill rotWithShape="1">
            <a:blip r:embed="rId5">
              <a:alphaModFix/>
            </a:blip>
            <a:srcRect/>
            <a:stretch/>
          </p:blipFill>
          <p:spPr>
            <a:xfrm rot="10800000" flipH="1">
              <a:off x="2692710" y="2700866"/>
              <a:ext cx="345180" cy="170125"/>
            </a:xfrm>
            <a:prstGeom prst="rect">
              <a:avLst/>
            </a:prstGeom>
            <a:noFill/>
            <a:ln>
              <a:noFill/>
            </a:ln>
          </p:spPr>
        </p:pic>
        <p:pic>
          <p:nvPicPr>
            <p:cNvPr id="766" name="Google Shape;766;p15"/>
            <p:cNvPicPr preferRelativeResize="0"/>
            <p:nvPr/>
          </p:nvPicPr>
          <p:blipFill rotWithShape="1">
            <a:blip r:embed="rId5">
              <a:alphaModFix/>
            </a:blip>
            <a:srcRect/>
            <a:stretch/>
          </p:blipFill>
          <p:spPr>
            <a:xfrm rot="10800000" flipH="1">
              <a:off x="2701674" y="3083538"/>
              <a:ext cx="345180" cy="170125"/>
            </a:xfrm>
            <a:prstGeom prst="rect">
              <a:avLst/>
            </a:prstGeom>
            <a:noFill/>
            <a:ln>
              <a:noFill/>
            </a:ln>
          </p:spPr>
        </p:pic>
        <p:pic>
          <p:nvPicPr>
            <p:cNvPr id="767" name="Google Shape;767;p15"/>
            <p:cNvPicPr preferRelativeResize="0"/>
            <p:nvPr/>
          </p:nvPicPr>
          <p:blipFill rotWithShape="1">
            <a:blip r:embed="rId5">
              <a:alphaModFix/>
            </a:blip>
            <a:srcRect/>
            <a:stretch/>
          </p:blipFill>
          <p:spPr>
            <a:xfrm rot="10800000" flipH="1">
              <a:off x="2691413" y="2886829"/>
              <a:ext cx="345180" cy="170125"/>
            </a:xfrm>
            <a:prstGeom prst="rect">
              <a:avLst/>
            </a:prstGeom>
            <a:noFill/>
            <a:ln>
              <a:noFill/>
            </a:ln>
          </p:spPr>
        </p:pic>
      </p:grpSp>
      <p:grpSp>
        <p:nvGrpSpPr>
          <p:cNvPr id="768" name="Google Shape;768;p15"/>
          <p:cNvGrpSpPr/>
          <p:nvPr/>
        </p:nvGrpSpPr>
        <p:grpSpPr>
          <a:xfrm>
            <a:off x="2851542" y="3303234"/>
            <a:ext cx="364089" cy="1416604"/>
            <a:chOff x="2682767" y="1640350"/>
            <a:chExt cx="364089" cy="1416604"/>
          </a:xfrm>
        </p:grpSpPr>
        <p:pic>
          <p:nvPicPr>
            <p:cNvPr id="769" name="Google Shape;769;p15"/>
            <p:cNvPicPr preferRelativeResize="0"/>
            <p:nvPr/>
          </p:nvPicPr>
          <p:blipFill rotWithShape="1">
            <a:blip r:embed="rId5">
              <a:alphaModFix/>
            </a:blip>
            <a:srcRect/>
            <a:stretch/>
          </p:blipFill>
          <p:spPr>
            <a:xfrm rot="10800000" flipH="1">
              <a:off x="2701674" y="1640350"/>
              <a:ext cx="345180" cy="170125"/>
            </a:xfrm>
            <a:prstGeom prst="rect">
              <a:avLst/>
            </a:prstGeom>
            <a:noFill/>
            <a:ln>
              <a:noFill/>
            </a:ln>
          </p:spPr>
        </p:pic>
        <p:pic>
          <p:nvPicPr>
            <p:cNvPr id="770" name="Google Shape;770;p15"/>
            <p:cNvPicPr preferRelativeResize="0"/>
            <p:nvPr/>
          </p:nvPicPr>
          <p:blipFill rotWithShape="1">
            <a:blip r:embed="rId5">
              <a:alphaModFix/>
            </a:blip>
            <a:srcRect/>
            <a:stretch/>
          </p:blipFill>
          <p:spPr>
            <a:xfrm rot="10800000" flipH="1">
              <a:off x="2693425" y="1827916"/>
              <a:ext cx="345180" cy="170125"/>
            </a:xfrm>
            <a:prstGeom prst="rect">
              <a:avLst/>
            </a:prstGeom>
            <a:noFill/>
            <a:ln>
              <a:noFill/>
            </a:ln>
          </p:spPr>
        </p:pic>
        <p:pic>
          <p:nvPicPr>
            <p:cNvPr id="771" name="Google Shape;771;p15"/>
            <p:cNvPicPr preferRelativeResize="0"/>
            <p:nvPr/>
          </p:nvPicPr>
          <p:blipFill rotWithShape="1">
            <a:blip r:embed="rId5">
              <a:alphaModFix/>
            </a:blip>
            <a:srcRect/>
            <a:stretch/>
          </p:blipFill>
          <p:spPr>
            <a:xfrm rot="10800000" flipH="1">
              <a:off x="2691067" y="1999896"/>
              <a:ext cx="345180" cy="170125"/>
            </a:xfrm>
            <a:prstGeom prst="rect">
              <a:avLst/>
            </a:prstGeom>
            <a:noFill/>
            <a:ln>
              <a:noFill/>
            </a:ln>
          </p:spPr>
        </p:pic>
        <p:pic>
          <p:nvPicPr>
            <p:cNvPr id="772" name="Google Shape;772;p15"/>
            <p:cNvPicPr preferRelativeResize="0"/>
            <p:nvPr/>
          </p:nvPicPr>
          <p:blipFill rotWithShape="1">
            <a:blip r:embed="rId5">
              <a:alphaModFix/>
            </a:blip>
            <a:srcRect/>
            <a:stretch/>
          </p:blipFill>
          <p:spPr>
            <a:xfrm rot="10800000" flipH="1">
              <a:off x="2682767" y="2158554"/>
              <a:ext cx="345180" cy="170125"/>
            </a:xfrm>
            <a:prstGeom prst="rect">
              <a:avLst/>
            </a:prstGeom>
            <a:noFill/>
            <a:ln>
              <a:noFill/>
            </a:ln>
          </p:spPr>
        </p:pic>
        <p:pic>
          <p:nvPicPr>
            <p:cNvPr id="773" name="Google Shape;773;p15"/>
            <p:cNvPicPr preferRelativeResize="0"/>
            <p:nvPr/>
          </p:nvPicPr>
          <p:blipFill rotWithShape="1">
            <a:blip r:embed="rId5">
              <a:alphaModFix/>
            </a:blip>
            <a:srcRect/>
            <a:stretch/>
          </p:blipFill>
          <p:spPr>
            <a:xfrm rot="10800000" flipH="1">
              <a:off x="2701676" y="2511437"/>
              <a:ext cx="345180" cy="170125"/>
            </a:xfrm>
            <a:prstGeom prst="rect">
              <a:avLst/>
            </a:prstGeom>
            <a:noFill/>
            <a:ln>
              <a:noFill/>
            </a:ln>
          </p:spPr>
        </p:pic>
        <p:pic>
          <p:nvPicPr>
            <p:cNvPr id="774" name="Google Shape;774;p15"/>
            <p:cNvPicPr preferRelativeResize="0"/>
            <p:nvPr/>
          </p:nvPicPr>
          <p:blipFill rotWithShape="1">
            <a:blip r:embed="rId5">
              <a:alphaModFix/>
            </a:blip>
            <a:srcRect/>
            <a:stretch/>
          </p:blipFill>
          <p:spPr>
            <a:xfrm rot="10800000" flipH="1">
              <a:off x="2692710" y="2700866"/>
              <a:ext cx="345180" cy="170125"/>
            </a:xfrm>
            <a:prstGeom prst="rect">
              <a:avLst/>
            </a:prstGeom>
            <a:noFill/>
            <a:ln>
              <a:noFill/>
            </a:ln>
          </p:spPr>
        </p:pic>
        <p:pic>
          <p:nvPicPr>
            <p:cNvPr id="775" name="Google Shape;775;p15"/>
            <p:cNvPicPr preferRelativeResize="0"/>
            <p:nvPr/>
          </p:nvPicPr>
          <p:blipFill rotWithShape="1">
            <a:blip r:embed="rId5">
              <a:alphaModFix/>
            </a:blip>
            <a:srcRect/>
            <a:stretch/>
          </p:blipFill>
          <p:spPr>
            <a:xfrm rot="10800000" flipH="1">
              <a:off x="2691067" y="2326398"/>
              <a:ext cx="345180" cy="170125"/>
            </a:xfrm>
            <a:prstGeom prst="rect">
              <a:avLst/>
            </a:prstGeom>
            <a:noFill/>
            <a:ln>
              <a:noFill/>
            </a:ln>
          </p:spPr>
        </p:pic>
        <p:pic>
          <p:nvPicPr>
            <p:cNvPr id="776" name="Google Shape;776;p15"/>
            <p:cNvPicPr preferRelativeResize="0"/>
            <p:nvPr/>
          </p:nvPicPr>
          <p:blipFill rotWithShape="1">
            <a:blip r:embed="rId5">
              <a:alphaModFix/>
            </a:blip>
            <a:srcRect/>
            <a:stretch/>
          </p:blipFill>
          <p:spPr>
            <a:xfrm rot="10800000" flipH="1">
              <a:off x="2691413" y="2886829"/>
              <a:ext cx="345180" cy="170125"/>
            </a:xfrm>
            <a:prstGeom prst="rect">
              <a:avLst/>
            </a:prstGeom>
            <a:noFill/>
            <a:ln>
              <a:noFill/>
            </a:ln>
          </p:spPr>
        </p:pic>
      </p:grpSp>
      <p:grpSp>
        <p:nvGrpSpPr>
          <p:cNvPr id="777" name="Google Shape;777;p15"/>
          <p:cNvGrpSpPr/>
          <p:nvPr/>
        </p:nvGrpSpPr>
        <p:grpSpPr>
          <a:xfrm>
            <a:off x="3978256" y="3303234"/>
            <a:ext cx="364089" cy="1613313"/>
            <a:chOff x="2682767" y="1640350"/>
            <a:chExt cx="364089" cy="1613313"/>
          </a:xfrm>
        </p:grpSpPr>
        <p:pic>
          <p:nvPicPr>
            <p:cNvPr id="778" name="Google Shape;778;p15"/>
            <p:cNvPicPr preferRelativeResize="0"/>
            <p:nvPr/>
          </p:nvPicPr>
          <p:blipFill rotWithShape="1">
            <a:blip r:embed="rId5">
              <a:alphaModFix/>
            </a:blip>
            <a:srcRect/>
            <a:stretch/>
          </p:blipFill>
          <p:spPr>
            <a:xfrm rot="10800000" flipH="1">
              <a:off x="2701674" y="1640350"/>
              <a:ext cx="345180" cy="170125"/>
            </a:xfrm>
            <a:prstGeom prst="rect">
              <a:avLst/>
            </a:prstGeom>
            <a:noFill/>
            <a:ln>
              <a:noFill/>
            </a:ln>
          </p:spPr>
        </p:pic>
        <p:pic>
          <p:nvPicPr>
            <p:cNvPr id="779" name="Google Shape;779;p15"/>
            <p:cNvPicPr preferRelativeResize="0"/>
            <p:nvPr/>
          </p:nvPicPr>
          <p:blipFill rotWithShape="1">
            <a:blip r:embed="rId5">
              <a:alphaModFix/>
            </a:blip>
            <a:srcRect/>
            <a:stretch/>
          </p:blipFill>
          <p:spPr>
            <a:xfrm rot="10800000" flipH="1">
              <a:off x="2693425" y="1827916"/>
              <a:ext cx="345180" cy="170125"/>
            </a:xfrm>
            <a:prstGeom prst="rect">
              <a:avLst/>
            </a:prstGeom>
            <a:noFill/>
            <a:ln>
              <a:noFill/>
            </a:ln>
          </p:spPr>
        </p:pic>
        <p:pic>
          <p:nvPicPr>
            <p:cNvPr id="780" name="Google Shape;780;p15"/>
            <p:cNvPicPr preferRelativeResize="0"/>
            <p:nvPr/>
          </p:nvPicPr>
          <p:blipFill rotWithShape="1">
            <a:blip r:embed="rId5">
              <a:alphaModFix/>
            </a:blip>
            <a:srcRect/>
            <a:stretch/>
          </p:blipFill>
          <p:spPr>
            <a:xfrm rot="10800000" flipH="1">
              <a:off x="2691067" y="1999896"/>
              <a:ext cx="345180" cy="170125"/>
            </a:xfrm>
            <a:prstGeom prst="rect">
              <a:avLst/>
            </a:prstGeom>
            <a:noFill/>
            <a:ln>
              <a:noFill/>
            </a:ln>
          </p:spPr>
        </p:pic>
        <p:pic>
          <p:nvPicPr>
            <p:cNvPr id="781" name="Google Shape;781;p15"/>
            <p:cNvPicPr preferRelativeResize="0"/>
            <p:nvPr/>
          </p:nvPicPr>
          <p:blipFill rotWithShape="1">
            <a:blip r:embed="rId5">
              <a:alphaModFix/>
            </a:blip>
            <a:srcRect/>
            <a:stretch/>
          </p:blipFill>
          <p:spPr>
            <a:xfrm rot="10800000" flipH="1">
              <a:off x="2682767" y="2158554"/>
              <a:ext cx="345180" cy="170125"/>
            </a:xfrm>
            <a:prstGeom prst="rect">
              <a:avLst/>
            </a:prstGeom>
            <a:noFill/>
            <a:ln>
              <a:noFill/>
            </a:ln>
          </p:spPr>
        </p:pic>
        <p:pic>
          <p:nvPicPr>
            <p:cNvPr id="782" name="Google Shape;782;p15"/>
            <p:cNvPicPr preferRelativeResize="0"/>
            <p:nvPr/>
          </p:nvPicPr>
          <p:blipFill rotWithShape="1">
            <a:blip r:embed="rId5">
              <a:alphaModFix/>
            </a:blip>
            <a:srcRect/>
            <a:stretch/>
          </p:blipFill>
          <p:spPr>
            <a:xfrm rot="10800000" flipH="1">
              <a:off x="2701676" y="2511437"/>
              <a:ext cx="345180" cy="170125"/>
            </a:xfrm>
            <a:prstGeom prst="rect">
              <a:avLst/>
            </a:prstGeom>
            <a:noFill/>
            <a:ln>
              <a:noFill/>
            </a:ln>
          </p:spPr>
        </p:pic>
        <p:pic>
          <p:nvPicPr>
            <p:cNvPr id="783" name="Google Shape;783;p15"/>
            <p:cNvPicPr preferRelativeResize="0"/>
            <p:nvPr/>
          </p:nvPicPr>
          <p:blipFill rotWithShape="1">
            <a:blip r:embed="rId5">
              <a:alphaModFix/>
            </a:blip>
            <a:srcRect/>
            <a:stretch/>
          </p:blipFill>
          <p:spPr>
            <a:xfrm rot="10800000" flipH="1">
              <a:off x="2701674" y="3083538"/>
              <a:ext cx="345180" cy="170125"/>
            </a:xfrm>
            <a:prstGeom prst="rect">
              <a:avLst/>
            </a:prstGeom>
            <a:noFill/>
            <a:ln>
              <a:noFill/>
            </a:ln>
          </p:spPr>
        </p:pic>
        <p:pic>
          <p:nvPicPr>
            <p:cNvPr id="784" name="Google Shape;784;p15"/>
            <p:cNvPicPr preferRelativeResize="0"/>
            <p:nvPr/>
          </p:nvPicPr>
          <p:blipFill rotWithShape="1">
            <a:blip r:embed="rId5">
              <a:alphaModFix/>
            </a:blip>
            <a:srcRect/>
            <a:stretch/>
          </p:blipFill>
          <p:spPr>
            <a:xfrm rot="10800000" flipH="1">
              <a:off x="2691067" y="2326398"/>
              <a:ext cx="345180" cy="170125"/>
            </a:xfrm>
            <a:prstGeom prst="rect">
              <a:avLst/>
            </a:prstGeom>
            <a:noFill/>
            <a:ln>
              <a:noFill/>
            </a:ln>
          </p:spPr>
        </p:pic>
        <p:pic>
          <p:nvPicPr>
            <p:cNvPr id="785" name="Google Shape;785;p15"/>
            <p:cNvPicPr preferRelativeResize="0"/>
            <p:nvPr/>
          </p:nvPicPr>
          <p:blipFill rotWithShape="1">
            <a:blip r:embed="rId5">
              <a:alphaModFix/>
            </a:blip>
            <a:srcRect/>
            <a:stretch/>
          </p:blipFill>
          <p:spPr>
            <a:xfrm rot="10800000" flipH="1">
              <a:off x="2691413" y="2886829"/>
              <a:ext cx="345180" cy="170125"/>
            </a:xfrm>
            <a:prstGeom prst="rect">
              <a:avLst/>
            </a:prstGeom>
            <a:noFill/>
            <a:ln>
              <a:noFill/>
            </a:ln>
          </p:spPr>
        </p:pic>
      </p:grpSp>
      <p:grpSp>
        <p:nvGrpSpPr>
          <p:cNvPr id="786" name="Google Shape;786;p15"/>
          <p:cNvGrpSpPr/>
          <p:nvPr/>
        </p:nvGrpSpPr>
        <p:grpSpPr>
          <a:xfrm>
            <a:off x="5112786" y="3284283"/>
            <a:ext cx="364087" cy="1613313"/>
            <a:chOff x="2682767" y="1640350"/>
            <a:chExt cx="364087" cy="1613313"/>
          </a:xfrm>
        </p:grpSpPr>
        <p:pic>
          <p:nvPicPr>
            <p:cNvPr id="787" name="Google Shape;787;p15"/>
            <p:cNvPicPr preferRelativeResize="0"/>
            <p:nvPr/>
          </p:nvPicPr>
          <p:blipFill rotWithShape="1">
            <a:blip r:embed="rId5">
              <a:alphaModFix/>
            </a:blip>
            <a:srcRect/>
            <a:stretch/>
          </p:blipFill>
          <p:spPr>
            <a:xfrm rot="10800000" flipH="1">
              <a:off x="2701674" y="1640350"/>
              <a:ext cx="345180" cy="170125"/>
            </a:xfrm>
            <a:prstGeom prst="rect">
              <a:avLst/>
            </a:prstGeom>
            <a:noFill/>
            <a:ln>
              <a:noFill/>
            </a:ln>
          </p:spPr>
        </p:pic>
        <p:pic>
          <p:nvPicPr>
            <p:cNvPr id="788" name="Google Shape;788;p15"/>
            <p:cNvPicPr preferRelativeResize="0"/>
            <p:nvPr/>
          </p:nvPicPr>
          <p:blipFill rotWithShape="1">
            <a:blip r:embed="rId5">
              <a:alphaModFix/>
            </a:blip>
            <a:srcRect/>
            <a:stretch/>
          </p:blipFill>
          <p:spPr>
            <a:xfrm rot="10800000" flipH="1">
              <a:off x="2693425" y="1827916"/>
              <a:ext cx="345180" cy="170125"/>
            </a:xfrm>
            <a:prstGeom prst="rect">
              <a:avLst/>
            </a:prstGeom>
            <a:noFill/>
            <a:ln>
              <a:noFill/>
            </a:ln>
          </p:spPr>
        </p:pic>
        <p:pic>
          <p:nvPicPr>
            <p:cNvPr id="789" name="Google Shape;789;p15"/>
            <p:cNvPicPr preferRelativeResize="0"/>
            <p:nvPr/>
          </p:nvPicPr>
          <p:blipFill rotWithShape="1">
            <a:blip r:embed="rId5">
              <a:alphaModFix/>
            </a:blip>
            <a:srcRect/>
            <a:stretch/>
          </p:blipFill>
          <p:spPr>
            <a:xfrm rot="10800000" flipH="1">
              <a:off x="2691067" y="1999896"/>
              <a:ext cx="345180" cy="170125"/>
            </a:xfrm>
            <a:prstGeom prst="rect">
              <a:avLst/>
            </a:prstGeom>
            <a:noFill/>
            <a:ln>
              <a:noFill/>
            </a:ln>
          </p:spPr>
        </p:pic>
        <p:pic>
          <p:nvPicPr>
            <p:cNvPr id="790" name="Google Shape;790;p15"/>
            <p:cNvPicPr preferRelativeResize="0"/>
            <p:nvPr/>
          </p:nvPicPr>
          <p:blipFill rotWithShape="1">
            <a:blip r:embed="rId5">
              <a:alphaModFix/>
            </a:blip>
            <a:srcRect/>
            <a:stretch/>
          </p:blipFill>
          <p:spPr>
            <a:xfrm rot="10800000" flipH="1">
              <a:off x="2682767" y="2158554"/>
              <a:ext cx="345180" cy="170125"/>
            </a:xfrm>
            <a:prstGeom prst="rect">
              <a:avLst/>
            </a:prstGeom>
            <a:noFill/>
            <a:ln>
              <a:noFill/>
            </a:ln>
          </p:spPr>
        </p:pic>
        <p:pic>
          <p:nvPicPr>
            <p:cNvPr id="791" name="Google Shape;791;p15"/>
            <p:cNvPicPr preferRelativeResize="0"/>
            <p:nvPr/>
          </p:nvPicPr>
          <p:blipFill rotWithShape="1">
            <a:blip r:embed="rId5">
              <a:alphaModFix/>
            </a:blip>
            <a:srcRect/>
            <a:stretch/>
          </p:blipFill>
          <p:spPr>
            <a:xfrm rot="10800000" flipH="1">
              <a:off x="2692710" y="2700866"/>
              <a:ext cx="345180" cy="170125"/>
            </a:xfrm>
            <a:prstGeom prst="rect">
              <a:avLst/>
            </a:prstGeom>
            <a:noFill/>
            <a:ln>
              <a:noFill/>
            </a:ln>
          </p:spPr>
        </p:pic>
        <p:pic>
          <p:nvPicPr>
            <p:cNvPr id="792" name="Google Shape;792;p15"/>
            <p:cNvPicPr preferRelativeResize="0"/>
            <p:nvPr/>
          </p:nvPicPr>
          <p:blipFill rotWithShape="1">
            <a:blip r:embed="rId5">
              <a:alphaModFix/>
            </a:blip>
            <a:srcRect/>
            <a:stretch/>
          </p:blipFill>
          <p:spPr>
            <a:xfrm rot="10800000" flipH="1">
              <a:off x="2701674" y="3083538"/>
              <a:ext cx="345180" cy="170125"/>
            </a:xfrm>
            <a:prstGeom prst="rect">
              <a:avLst/>
            </a:prstGeom>
            <a:noFill/>
            <a:ln>
              <a:noFill/>
            </a:ln>
          </p:spPr>
        </p:pic>
        <p:pic>
          <p:nvPicPr>
            <p:cNvPr id="793" name="Google Shape;793;p15"/>
            <p:cNvPicPr preferRelativeResize="0"/>
            <p:nvPr/>
          </p:nvPicPr>
          <p:blipFill rotWithShape="1">
            <a:blip r:embed="rId5">
              <a:alphaModFix/>
            </a:blip>
            <a:srcRect/>
            <a:stretch/>
          </p:blipFill>
          <p:spPr>
            <a:xfrm rot="10800000" flipH="1">
              <a:off x="2691067" y="2326398"/>
              <a:ext cx="345180" cy="170125"/>
            </a:xfrm>
            <a:prstGeom prst="rect">
              <a:avLst/>
            </a:prstGeom>
            <a:noFill/>
            <a:ln>
              <a:noFill/>
            </a:ln>
          </p:spPr>
        </p:pic>
        <p:pic>
          <p:nvPicPr>
            <p:cNvPr id="794" name="Google Shape;794;p15"/>
            <p:cNvPicPr preferRelativeResize="0"/>
            <p:nvPr/>
          </p:nvPicPr>
          <p:blipFill rotWithShape="1">
            <a:blip r:embed="rId5">
              <a:alphaModFix/>
            </a:blip>
            <a:srcRect/>
            <a:stretch/>
          </p:blipFill>
          <p:spPr>
            <a:xfrm rot="10800000" flipH="1">
              <a:off x="2691413" y="2886829"/>
              <a:ext cx="345180" cy="170125"/>
            </a:xfrm>
            <a:prstGeom prst="rect">
              <a:avLst/>
            </a:prstGeom>
            <a:noFill/>
            <a:ln>
              <a:noFill/>
            </a:ln>
          </p:spPr>
        </p:pic>
      </p:grpSp>
      <p:pic>
        <p:nvPicPr>
          <p:cNvPr id="795" name="Google Shape;795;p15"/>
          <p:cNvPicPr preferRelativeResize="0"/>
          <p:nvPr/>
        </p:nvPicPr>
        <p:blipFill rotWithShape="1">
          <a:blip r:embed="rId6">
            <a:alphaModFix/>
          </a:blip>
          <a:srcRect r="21392" b="1686"/>
          <a:stretch/>
        </p:blipFill>
        <p:spPr>
          <a:xfrm>
            <a:off x="1046371" y="4897596"/>
            <a:ext cx="4437777" cy="337132"/>
          </a:xfrm>
          <a:prstGeom prst="rect">
            <a:avLst/>
          </a:prstGeom>
          <a:noFill/>
          <a:ln>
            <a:noFill/>
          </a:ln>
        </p:spPr>
      </p:pic>
      <p:sp>
        <p:nvSpPr>
          <p:cNvPr id="796" name="Google Shape;796;p15"/>
          <p:cNvSpPr txBox="1"/>
          <p:nvPr/>
        </p:nvSpPr>
        <p:spPr>
          <a:xfrm>
            <a:off x="996145" y="4831748"/>
            <a:ext cx="936652"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0" i="0" u="none" strike="noStrike">
                <a:solidFill>
                  <a:srgbClr val="000000"/>
                </a:solidFill>
                <a:latin typeface="Calibri"/>
                <a:ea typeface="Calibri"/>
                <a:cs typeface="Calibri"/>
                <a:sym typeface="Calibri"/>
              </a:rPr>
              <a:t>No agreement</a:t>
            </a:r>
            <a:r>
              <a:rPr lang="es-ES" sz="900">
                <a:solidFill>
                  <a:schemeClr val="lt1"/>
                </a:solidFill>
                <a:latin typeface="Arial"/>
                <a:ea typeface="Arial"/>
                <a:cs typeface="Arial"/>
                <a:sym typeface="Arial"/>
              </a:rPr>
              <a:t> </a:t>
            </a:r>
            <a:endParaRPr/>
          </a:p>
        </p:txBody>
      </p:sp>
      <p:sp>
        <p:nvSpPr>
          <p:cNvPr id="797" name="Google Shape;797;p15"/>
          <p:cNvSpPr txBox="1"/>
          <p:nvPr/>
        </p:nvSpPr>
        <p:spPr>
          <a:xfrm>
            <a:off x="2104755" y="4847358"/>
            <a:ext cx="936652"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0" i="0" u="none" strike="noStrike">
                <a:solidFill>
                  <a:srgbClr val="000000"/>
                </a:solidFill>
                <a:latin typeface="Calibri"/>
                <a:ea typeface="Calibri"/>
                <a:cs typeface="Calibri"/>
                <a:sym typeface="Calibri"/>
              </a:rPr>
              <a:t>No agreement</a:t>
            </a:r>
            <a:r>
              <a:rPr lang="es-ES" sz="900">
                <a:solidFill>
                  <a:schemeClr val="lt1"/>
                </a:solidFill>
                <a:latin typeface="Arial"/>
                <a:ea typeface="Arial"/>
                <a:cs typeface="Arial"/>
                <a:sym typeface="Arial"/>
              </a:rPr>
              <a:t> </a:t>
            </a:r>
            <a:endParaRPr/>
          </a:p>
        </p:txBody>
      </p:sp>
      <p:sp>
        <p:nvSpPr>
          <p:cNvPr id="798" name="Google Shape;798;p15"/>
          <p:cNvSpPr txBox="1"/>
          <p:nvPr/>
        </p:nvSpPr>
        <p:spPr>
          <a:xfrm>
            <a:off x="3262282" y="4847358"/>
            <a:ext cx="936652"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0" i="0" u="none" strike="noStrike">
                <a:solidFill>
                  <a:srgbClr val="000000"/>
                </a:solidFill>
                <a:latin typeface="Calibri"/>
                <a:ea typeface="Calibri"/>
                <a:cs typeface="Calibri"/>
                <a:sym typeface="Calibri"/>
              </a:rPr>
              <a:t>No agreement</a:t>
            </a:r>
            <a:r>
              <a:rPr lang="es-ES" sz="900">
                <a:solidFill>
                  <a:schemeClr val="lt1"/>
                </a:solidFill>
                <a:latin typeface="Arial"/>
                <a:ea typeface="Arial"/>
                <a:cs typeface="Arial"/>
                <a:sym typeface="Arial"/>
              </a:rPr>
              <a:t> </a:t>
            </a:r>
            <a:endParaRPr/>
          </a:p>
        </p:txBody>
      </p:sp>
      <p:sp>
        <p:nvSpPr>
          <p:cNvPr id="799" name="Google Shape;799;p15"/>
          <p:cNvSpPr txBox="1"/>
          <p:nvPr/>
        </p:nvSpPr>
        <p:spPr>
          <a:xfrm>
            <a:off x="4280408" y="4857914"/>
            <a:ext cx="936652"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0" i="0" u="none" strike="noStrike">
                <a:solidFill>
                  <a:srgbClr val="000000"/>
                </a:solidFill>
                <a:latin typeface="Calibri"/>
                <a:ea typeface="Calibri"/>
                <a:cs typeface="Calibri"/>
                <a:sym typeface="Calibri"/>
              </a:rPr>
              <a:t>No agreement</a:t>
            </a:r>
            <a:r>
              <a:rPr lang="es-ES" sz="900">
                <a:solidFill>
                  <a:schemeClr val="lt1"/>
                </a:solidFill>
                <a:latin typeface="Arial"/>
                <a:ea typeface="Arial"/>
                <a:cs typeface="Arial"/>
                <a:sym typeface="Arial"/>
              </a:rPr>
              <a:t> </a:t>
            </a:r>
            <a:endParaRPr/>
          </a:p>
        </p:txBody>
      </p:sp>
      <p:pic>
        <p:nvPicPr>
          <p:cNvPr id="800" name="Google Shape;800;p15"/>
          <p:cNvPicPr preferRelativeResize="0"/>
          <p:nvPr/>
        </p:nvPicPr>
        <p:blipFill rotWithShape="1">
          <a:blip r:embed="rId5">
            <a:alphaModFix/>
          </a:blip>
          <a:srcRect/>
          <a:stretch/>
        </p:blipFill>
        <p:spPr>
          <a:xfrm>
            <a:off x="1804312" y="4914192"/>
            <a:ext cx="330334" cy="162808"/>
          </a:xfrm>
          <a:prstGeom prst="rect">
            <a:avLst/>
          </a:prstGeom>
          <a:noFill/>
          <a:ln>
            <a:noFill/>
          </a:ln>
        </p:spPr>
      </p:pic>
      <p:pic>
        <p:nvPicPr>
          <p:cNvPr id="801" name="Google Shape;801;p15"/>
          <p:cNvPicPr preferRelativeResize="0"/>
          <p:nvPr/>
        </p:nvPicPr>
        <p:blipFill rotWithShape="1">
          <a:blip r:embed="rId5">
            <a:alphaModFix/>
          </a:blip>
          <a:srcRect/>
          <a:stretch/>
        </p:blipFill>
        <p:spPr>
          <a:xfrm>
            <a:off x="2871583" y="4888317"/>
            <a:ext cx="330334" cy="162808"/>
          </a:xfrm>
          <a:prstGeom prst="rect">
            <a:avLst/>
          </a:prstGeom>
          <a:noFill/>
          <a:ln>
            <a:noFill/>
          </a:ln>
        </p:spPr>
      </p:pic>
      <p:pic>
        <p:nvPicPr>
          <p:cNvPr id="802" name="Google Shape;802;p15"/>
          <p:cNvPicPr preferRelativeResize="0"/>
          <p:nvPr/>
        </p:nvPicPr>
        <p:blipFill rotWithShape="1">
          <a:blip r:embed="rId5">
            <a:alphaModFix/>
          </a:blip>
          <a:srcRect/>
          <a:stretch/>
        </p:blipFill>
        <p:spPr>
          <a:xfrm>
            <a:off x="4004979" y="4897596"/>
            <a:ext cx="330334" cy="162808"/>
          </a:xfrm>
          <a:prstGeom prst="rect">
            <a:avLst/>
          </a:prstGeom>
          <a:noFill/>
          <a:ln>
            <a:noFill/>
          </a:ln>
        </p:spPr>
      </p:pic>
      <p:pic>
        <p:nvPicPr>
          <p:cNvPr id="803" name="Google Shape;803;p15"/>
          <p:cNvPicPr preferRelativeResize="0"/>
          <p:nvPr/>
        </p:nvPicPr>
        <p:blipFill rotWithShape="1">
          <a:blip r:embed="rId5">
            <a:alphaModFix/>
          </a:blip>
          <a:srcRect/>
          <a:stretch/>
        </p:blipFill>
        <p:spPr>
          <a:xfrm>
            <a:off x="5141162" y="4888317"/>
            <a:ext cx="330334" cy="162808"/>
          </a:xfrm>
          <a:prstGeom prst="rect">
            <a:avLst/>
          </a:prstGeom>
          <a:noFill/>
          <a:ln>
            <a:noFill/>
          </a:ln>
        </p:spPr>
      </p:pic>
      <p:cxnSp>
        <p:nvCxnSpPr>
          <p:cNvPr id="804" name="Google Shape;804;p15"/>
          <p:cNvCxnSpPr/>
          <p:nvPr/>
        </p:nvCxnSpPr>
        <p:spPr>
          <a:xfrm rot="10800000">
            <a:off x="7757383" y="4962427"/>
            <a:ext cx="44059" cy="1162023"/>
          </a:xfrm>
          <a:prstGeom prst="straightConnector1">
            <a:avLst/>
          </a:prstGeom>
          <a:solidFill>
            <a:srgbClr val="00B8FF"/>
          </a:solidFill>
          <a:ln w="9525" cap="flat" cmpd="sng">
            <a:solidFill>
              <a:schemeClr val="dk1"/>
            </a:solidFill>
            <a:prstDash val="solid"/>
            <a:round/>
            <a:headEnd type="none" w="sm" len="sm"/>
            <a:tailEnd type="triangle" w="med" len="med"/>
          </a:ln>
        </p:spPr>
      </p:cxnSp>
      <p:pic>
        <p:nvPicPr>
          <p:cNvPr id="805" name="Google Shape;805;p15"/>
          <p:cNvPicPr preferRelativeResize="0"/>
          <p:nvPr/>
        </p:nvPicPr>
        <p:blipFill rotWithShape="1">
          <a:blip r:embed="rId7">
            <a:alphaModFix/>
          </a:blip>
          <a:srcRect/>
          <a:stretch/>
        </p:blipFill>
        <p:spPr>
          <a:xfrm>
            <a:off x="1828800" y="4018718"/>
            <a:ext cx="311361" cy="158365"/>
          </a:xfrm>
          <a:prstGeom prst="rect">
            <a:avLst/>
          </a:prstGeom>
          <a:noFill/>
          <a:ln>
            <a:noFill/>
          </a:ln>
        </p:spPr>
      </p:pic>
      <p:pic>
        <p:nvPicPr>
          <p:cNvPr id="806" name="Google Shape;806;p15"/>
          <p:cNvPicPr preferRelativeResize="0"/>
          <p:nvPr/>
        </p:nvPicPr>
        <p:blipFill rotWithShape="1">
          <a:blip r:embed="rId7">
            <a:alphaModFix/>
          </a:blip>
          <a:srcRect/>
          <a:stretch/>
        </p:blipFill>
        <p:spPr>
          <a:xfrm>
            <a:off x="2854637" y="4696051"/>
            <a:ext cx="311361" cy="158365"/>
          </a:xfrm>
          <a:prstGeom prst="rect">
            <a:avLst/>
          </a:prstGeom>
          <a:noFill/>
          <a:ln>
            <a:noFill/>
          </a:ln>
        </p:spPr>
      </p:pic>
      <p:pic>
        <p:nvPicPr>
          <p:cNvPr id="807" name="Google Shape;807;p15"/>
          <p:cNvPicPr preferRelativeResize="0"/>
          <p:nvPr/>
        </p:nvPicPr>
        <p:blipFill rotWithShape="1">
          <a:blip r:embed="rId7">
            <a:alphaModFix/>
          </a:blip>
          <a:srcRect/>
          <a:stretch/>
        </p:blipFill>
        <p:spPr>
          <a:xfrm>
            <a:off x="3963901" y="4365524"/>
            <a:ext cx="311361" cy="158365"/>
          </a:xfrm>
          <a:prstGeom prst="rect">
            <a:avLst/>
          </a:prstGeom>
          <a:noFill/>
          <a:ln>
            <a:noFill/>
          </a:ln>
        </p:spPr>
      </p:pic>
      <p:pic>
        <p:nvPicPr>
          <p:cNvPr id="808" name="Google Shape;808;p15"/>
          <p:cNvPicPr preferRelativeResize="0"/>
          <p:nvPr/>
        </p:nvPicPr>
        <p:blipFill rotWithShape="1">
          <a:blip r:embed="rId7">
            <a:alphaModFix/>
          </a:blip>
          <a:srcRect/>
          <a:stretch/>
        </p:blipFill>
        <p:spPr>
          <a:xfrm>
            <a:off x="5112153" y="4165482"/>
            <a:ext cx="311361" cy="158365"/>
          </a:xfrm>
          <a:prstGeom prst="rect">
            <a:avLst/>
          </a:prstGeom>
          <a:noFill/>
          <a:ln>
            <a:noFill/>
          </a:ln>
        </p:spPr>
      </p:pic>
      <p:sp>
        <p:nvSpPr>
          <p:cNvPr id="809" name="Google Shape;809;p15"/>
          <p:cNvSpPr/>
          <p:nvPr/>
        </p:nvSpPr>
        <p:spPr>
          <a:xfrm>
            <a:off x="7634035" y="4528737"/>
            <a:ext cx="344174" cy="161867"/>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dk1"/>
                </a:solidFill>
                <a:latin typeface="Arial"/>
                <a:ea typeface="Arial"/>
                <a:cs typeface="Arial"/>
                <a:sym typeface="Arial"/>
              </a:rPr>
              <a:t>0.81</a:t>
            </a:r>
            <a:endParaRPr/>
          </a:p>
        </p:txBody>
      </p:sp>
      <p:sp>
        <p:nvSpPr>
          <p:cNvPr id="810" name="Google Shape;810;p15"/>
          <p:cNvSpPr/>
          <p:nvPr/>
        </p:nvSpPr>
        <p:spPr>
          <a:xfrm>
            <a:off x="8137217" y="4539315"/>
            <a:ext cx="344174" cy="16157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dk1"/>
                </a:solidFill>
                <a:latin typeface="Arial"/>
                <a:ea typeface="Arial"/>
                <a:cs typeface="Arial"/>
                <a:sym typeface="Arial"/>
              </a:rPr>
              <a:t>0.96</a:t>
            </a:r>
            <a:endParaRPr/>
          </a:p>
        </p:txBody>
      </p:sp>
      <p:cxnSp>
        <p:nvCxnSpPr>
          <p:cNvPr id="811" name="Google Shape;811;p15"/>
          <p:cNvCxnSpPr/>
          <p:nvPr/>
        </p:nvCxnSpPr>
        <p:spPr>
          <a:xfrm rot="10800000">
            <a:off x="1932797" y="5532771"/>
            <a:ext cx="0" cy="528362"/>
          </a:xfrm>
          <a:prstGeom prst="straightConnector1">
            <a:avLst/>
          </a:prstGeom>
          <a:solidFill>
            <a:srgbClr val="00B8FF"/>
          </a:solidFill>
          <a:ln w="9525" cap="flat" cmpd="sng">
            <a:solidFill>
              <a:schemeClr val="dk1"/>
            </a:solidFill>
            <a:prstDash val="solid"/>
            <a:round/>
            <a:headEnd type="none" w="sm" len="sm"/>
            <a:tailEnd type="triangle" w="med" len="med"/>
          </a:ln>
        </p:spPr>
      </p:cxnSp>
      <p:sp>
        <p:nvSpPr>
          <p:cNvPr id="812" name="Google Shape;812;p15"/>
          <p:cNvSpPr txBox="1"/>
          <p:nvPr/>
        </p:nvSpPr>
        <p:spPr>
          <a:xfrm>
            <a:off x="906169" y="1091648"/>
            <a:ext cx="947790" cy="400110"/>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Task</a:t>
            </a:r>
            <a:endParaRPr sz="1000">
              <a:solidFill>
                <a:schemeClr val="dk1"/>
              </a:solidFill>
              <a:latin typeface="Arial"/>
              <a:ea typeface="Arial"/>
              <a:cs typeface="Arial"/>
              <a:sym typeface="Arial"/>
            </a:endParaRPr>
          </a:p>
        </p:txBody>
      </p:sp>
      <p:sp>
        <p:nvSpPr>
          <p:cNvPr id="813" name="Google Shape;813;p15"/>
          <p:cNvSpPr/>
          <p:nvPr/>
        </p:nvSpPr>
        <p:spPr>
          <a:xfrm>
            <a:off x="893684" y="1728101"/>
            <a:ext cx="897120" cy="234527"/>
          </a:xfrm>
          <a:prstGeom prst="rect">
            <a:avLst/>
          </a:prstGeom>
          <a:solidFill>
            <a:srgbClr val="D8D8D8"/>
          </a:solidFill>
          <a:ln w="44450" cap="flat" cmpd="sng">
            <a:solidFill>
              <a:srgbClr val="16165C"/>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700"/>
              <a:buFont typeface="Times New Roman"/>
              <a:buNone/>
            </a:pPr>
            <a:r>
              <a:rPr lang="es-ES" sz="700" b="1">
                <a:solidFill>
                  <a:schemeClr val="dk1"/>
                </a:solidFill>
                <a:latin typeface="Arial"/>
                <a:ea typeface="Arial"/>
                <a:cs typeface="Arial"/>
                <a:sym typeface="Arial"/>
              </a:rPr>
              <a:t>NEGOTIATION</a:t>
            </a:r>
            <a:endParaRPr sz="700" b="1" i="0" u="none" strike="noStrike" cap="none">
              <a:solidFill>
                <a:schemeClr val="dk1"/>
              </a:solidFill>
              <a:latin typeface="Arial"/>
              <a:ea typeface="Arial"/>
              <a:cs typeface="Arial"/>
              <a:sym typeface="Arial"/>
            </a:endParaRPr>
          </a:p>
        </p:txBody>
      </p:sp>
      <p:cxnSp>
        <p:nvCxnSpPr>
          <p:cNvPr id="814" name="Google Shape;814;p15"/>
          <p:cNvCxnSpPr/>
          <p:nvPr/>
        </p:nvCxnSpPr>
        <p:spPr>
          <a:xfrm flipH="1">
            <a:off x="3576386" y="1584988"/>
            <a:ext cx="24468" cy="252801"/>
          </a:xfrm>
          <a:prstGeom prst="straightConnector1">
            <a:avLst/>
          </a:prstGeom>
          <a:solidFill>
            <a:srgbClr val="00B8FF"/>
          </a:solidFill>
          <a:ln w="9525" cap="flat" cmpd="sng">
            <a:solidFill>
              <a:schemeClr val="dk1"/>
            </a:solidFill>
            <a:prstDash val="solid"/>
            <a:round/>
            <a:headEnd type="none" w="sm" len="sm"/>
            <a:tailEnd type="triangle" w="med" len="med"/>
          </a:ln>
        </p:spPr>
      </p:cxnSp>
      <p:cxnSp>
        <p:nvCxnSpPr>
          <p:cNvPr id="815" name="Google Shape;815;p15"/>
          <p:cNvCxnSpPr/>
          <p:nvPr/>
        </p:nvCxnSpPr>
        <p:spPr>
          <a:xfrm flipH="1">
            <a:off x="3423986" y="1432588"/>
            <a:ext cx="24468" cy="252801"/>
          </a:xfrm>
          <a:prstGeom prst="straightConnector1">
            <a:avLst/>
          </a:prstGeom>
          <a:solidFill>
            <a:srgbClr val="00B8FF"/>
          </a:solidFill>
          <a:ln w="9525" cap="flat" cmpd="sng">
            <a:solidFill>
              <a:schemeClr val="dk1"/>
            </a:solidFill>
            <a:prstDash val="solid"/>
            <a:round/>
            <a:headEnd type="none" w="sm" len="sm"/>
            <a:tailEnd type="triangle" w="med" len="med"/>
          </a:ln>
        </p:spPr>
      </p:cxnSp>
      <p:sp>
        <p:nvSpPr>
          <p:cNvPr id="816" name="Google Shape;816;p15"/>
          <p:cNvSpPr txBox="1"/>
          <p:nvPr/>
        </p:nvSpPr>
        <p:spPr>
          <a:xfrm>
            <a:off x="240682" y="-2628"/>
            <a:ext cx="8680744" cy="488950"/>
          </a:xfrm>
          <a:prstGeom prst="rect">
            <a:avLst/>
          </a:prstGeom>
          <a:noFill/>
          <a:ln>
            <a:noFill/>
          </a:ln>
        </p:spPr>
        <p:txBody>
          <a:bodyPr spcFirstLastPara="1" wrap="square" lIns="90000" tIns="46800" rIns="90000" bIns="46800" anchor="ctr" anchorCtr="0">
            <a:noAutofit/>
          </a:bodyPr>
          <a:lstStyle/>
          <a:p>
            <a:pPr marL="0" marR="0" lvl="0" indent="0" algn="ctr" rtl="0">
              <a:spcBef>
                <a:spcPts val="0"/>
              </a:spcBef>
              <a:spcAft>
                <a:spcPts val="0"/>
              </a:spcAft>
              <a:buNone/>
            </a:pPr>
            <a:endParaRPr dirty="0"/>
          </a:p>
        </p:txBody>
      </p:sp>
      <p:sp>
        <p:nvSpPr>
          <p:cNvPr id="2" name="Google Shape;635;p14">
            <a:extLst>
              <a:ext uri="{FF2B5EF4-FFF2-40B4-BE49-F238E27FC236}">
                <a16:creationId xmlns:a16="http://schemas.microsoft.com/office/drawing/2014/main" id="{2D5C930A-7150-6E71-9708-5B734EC13A27}"/>
              </a:ext>
            </a:extLst>
          </p:cNvPr>
          <p:cNvSpPr txBox="1"/>
          <p:nvPr/>
        </p:nvSpPr>
        <p:spPr>
          <a:xfrm>
            <a:off x="457200" y="349250"/>
            <a:ext cx="8531595" cy="488950"/>
          </a:xfrm>
          <a:prstGeom prst="rect">
            <a:avLst/>
          </a:prstGeom>
          <a:noFill/>
          <a:ln>
            <a:noFill/>
          </a:ln>
        </p:spPr>
        <p:txBody>
          <a:bodyPr spcFirstLastPara="1" wrap="square" lIns="90000" tIns="46800" rIns="90000" bIns="46800" anchor="ctr" anchorCtr="0">
            <a:noAutofit/>
          </a:bodyPr>
          <a:lstStyle/>
          <a:p>
            <a:pPr marL="0" marR="0" lvl="0" indent="0" algn="ctr" rtl="0">
              <a:spcBef>
                <a:spcPts val="0"/>
              </a:spcBef>
              <a:spcAft>
                <a:spcPts val="0"/>
              </a:spcAft>
              <a:buNone/>
            </a:pPr>
            <a:r>
              <a:rPr lang="es-ES" sz="3200" b="1" dirty="0" err="1">
                <a:solidFill>
                  <a:srgbClr val="00007D"/>
                </a:solidFill>
                <a:latin typeface="Garamond"/>
                <a:ea typeface="Garamond"/>
                <a:cs typeface="Garamond"/>
                <a:sym typeface="Garamond"/>
              </a:rPr>
              <a:t>Period</a:t>
            </a:r>
            <a:r>
              <a:rPr lang="es-ES" sz="3200" b="1" dirty="0">
                <a:solidFill>
                  <a:srgbClr val="00007D"/>
                </a:solidFill>
                <a:latin typeface="Garamond"/>
                <a:ea typeface="Garamond"/>
                <a:cs typeface="Garamond"/>
                <a:sym typeface="Garamond"/>
              </a:rPr>
              <a:t> (2/4) </a:t>
            </a:r>
            <a:r>
              <a:rPr lang="es-ES" sz="3200" b="1" dirty="0" err="1">
                <a:solidFill>
                  <a:srgbClr val="00007D"/>
                </a:solidFill>
                <a:latin typeface="Garamond"/>
                <a:ea typeface="Garamond"/>
                <a:cs typeface="Garamond"/>
                <a:sym typeface="Garamond"/>
              </a:rPr>
              <a:t>Negotiation</a:t>
            </a:r>
            <a:r>
              <a:rPr lang="es-ES" sz="3200" b="1" dirty="0">
                <a:solidFill>
                  <a:srgbClr val="00007D"/>
                </a:solidFill>
                <a:latin typeface="Garamond"/>
                <a:ea typeface="Garamond"/>
                <a:cs typeface="Garamond"/>
                <a:sym typeface="Garamond"/>
              </a:rPr>
              <a:t> </a:t>
            </a:r>
            <a:r>
              <a:rPr lang="es-ES" sz="3200" b="1" dirty="0" err="1">
                <a:solidFill>
                  <a:srgbClr val="00007D"/>
                </a:solidFill>
                <a:latin typeface="Garamond"/>
                <a:ea typeface="Garamond"/>
                <a:cs typeface="Garamond"/>
                <a:sym typeface="Garamond"/>
              </a:rPr>
              <a:t>task</a:t>
            </a:r>
            <a:r>
              <a:rPr lang="es-ES" sz="3200" b="1" dirty="0">
                <a:solidFill>
                  <a:srgbClr val="00007D"/>
                </a:solidFill>
                <a:latin typeface="Garamond"/>
                <a:ea typeface="Garamond"/>
                <a:cs typeface="Garamond"/>
                <a:sym typeface="Garamond"/>
              </a:rPr>
              <a:t> (4)</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23"/>
                                        </p:tgtEl>
                                        <p:attrNameLst>
                                          <p:attrName>style.visibility</p:attrName>
                                        </p:attrNameLst>
                                      </p:cBhvr>
                                      <p:to>
                                        <p:strVal val="visible"/>
                                      </p:to>
                                    </p:set>
                                    <p:animEffect transition="in" filter="fade">
                                      <p:cBhvr>
                                        <p:cTn id="7" dur="500"/>
                                        <p:tgtEl>
                                          <p:spTgt spid="723"/>
                                        </p:tgtEl>
                                      </p:cBhvr>
                                    </p:animEffec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724"/>
                                        </p:tgtEl>
                                        <p:attrNameLst>
                                          <p:attrName>style.visibility</p:attrName>
                                        </p:attrNameLst>
                                      </p:cBhvr>
                                      <p:to>
                                        <p:strVal val="visible"/>
                                      </p:to>
                                    </p:set>
                                    <p:animEffect transition="in" filter="fade">
                                      <p:cBhvr>
                                        <p:cTn id="11" dur="500"/>
                                        <p:tgtEl>
                                          <p:spTgt spid="724"/>
                                        </p:tgtEl>
                                      </p:cBhvr>
                                    </p:animEffect>
                                  </p:childTnLst>
                                </p:cTn>
                              </p:par>
                            </p:childTnLst>
                          </p:cTn>
                        </p:par>
                        <p:par>
                          <p:cTn id="12" fill="hold">
                            <p:stCondLst>
                              <p:cond delay="1000"/>
                            </p:stCondLst>
                            <p:childTnLst>
                              <p:par>
                                <p:cTn id="13" presetID="10" presetClass="entr" presetSubtype="0" fill="hold" nodeType="afterEffect">
                                  <p:stCondLst>
                                    <p:cond delay="1000"/>
                                  </p:stCondLst>
                                  <p:childTnLst>
                                    <p:set>
                                      <p:cBhvr>
                                        <p:cTn id="14" dur="1" fill="hold">
                                          <p:stCondLst>
                                            <p:cond delay="0"/>
                                          </p:stCondLst>
                                        </p:cTn>
                                        <p:tgtEl>
                                          <p:spTgt spid="725"/>
                                        </p:tgtEl>
                                        <p:attrNameLst>
                                          <p:attrName>style.visibility</p:attrName>
                                        </p:attrNameLst>
                                      </p:cBhvr>
                                      <p:to>
                                        <p:strVal val="visible"/>
                                      </p:to>
                                    </p:set>
                                    <p:animEffect transition="in" filter="fade">
                                      <p:cBhvr>
                                        <p:cTn id="15" dur="500"/>
                                        <p:tgtEl>
                                          <p:spTgt spid="725"/>
                                        </p:tgtEl>
                                      </p:cBhvr>
                                    </p:animEffect>
                                  </p:childTnLst>
                                </p:cTn>
                              </p:par>
                            </p:childTnLst>
                          </p:cTn>
                        </p:par>
                        <p:par>
                          <p:cTn id="16" fill="hold">
                            <p:stCondLst>
                              <p:cond delay="1500"/>
                            </p:stCondLst>
                            <p:childTnLst>
                              <p:par>
                                <p:cTn id="17" presetID="10" presetClass="entr" presetSubtype="0" fill="hold" nodeType="afterEffect">
                                  <p:stCondLst>
                                    <p:cond delay="1000"/>
                                  </p:stCondLst>
                                  <p:childTnLst>
                                    <p:set>
                                      <p:cBhvr>
                                        <p:cTn id="18" dur="1" fill="hold">
                                          <p:stCondLst>
                                            <p:cond delay="0"/>
                                          </p:stCondLst>
                                        </p:cTn>
                                        <p:tgtEl>
                                          <p:spTgt spid="726"/>
                                        </p:tgtEl>
                                        <p:attrNameLst>
                                          <p:attrName>style.visibility</p:attrName>
                                        </p:attrNameLst>
                                      </p:cBhvr>
                                      <p:to>
                                        <p:strVal val="visible"/>
                                      </p:to>
                                    </p:set>
                                    <p:animEffect transition="in" filter="fade">
                                      <p:cBhvr>
                                        <p:cTn id="19" dur="500"/>
                                        <p:tgtEl>
                                          <p:spTgt spid="726"/>
                                        </p:tgtEl>
                                      </p:cBhvr>
                                    </p:animEffect>
                                  </p:childTnLst>
                                </p:cTn>
                              </p:par>
                            </p:childTnLst>
                          </p:cTn>
                        </p:par>
                        <p:par>
                          <p:cTn id="20" fill="hold">
                            <p:stCondLst>
                              <p:cond delay="2000"/>
                            </p:stCondLst>
                            <p:childTnLst>
                              <p:par>
                                <p:cTn id="21" presetID="10" presetClass="entr" presetSubtype="0" fill="hold" nodeType="afterEffect">
                                  <p:stCondLst>
                                    <p:cond delay="1000"/>
                                  </p:stCondLst>
                                  <p:childTnLst>
                                    <p:set>
                                      <p:cBhvr>
                                        <p:cTn id="22" dur="1" fill="hold">
                                          <p:stCondLst>
                                            <p:cond delay="0"/>
                                          </p:stCondLst>
                                        </p:cTn>
                                        <p:tgtEl>
                                          <p:spTgt spid="733"/>
                                        </p:tgtEl>
                                        <p:attrNameLst>
                                          <p:attrName>style.visibility</p:attrName>
                                        </p:attrNameLst>
                                      </p:cBhvr>
                                      <p:to>
                                        <p:strVal val="visible"/>
                                      </p:to>
                                    </p:set>
                                    <p:animEffect transition="in" filter="fade">
                                      <p:cBhvr>
                                        <p:cTn id="23" dur="500"/>
                                        <p:tgtEl>
                                          <p:spTgt spid="733"/>
                                        </p:tgtEl>
                                      </p:cBhvr>
                                    </p:animEffect>
                                  </p:childTnLst>
                                </p:cTn>
                              </p:par>
                            </p:childTnLst>
                          </p:cTn>
                        </p:par>
                        <p:par>
                          <p:cTn id="24" fill="hold">
                            <p:stCondLst>
                              <p:cond delay="2500"/>
                            </p:stCondLst>
                            <p:childTnLst>
                              <p:par>
                                <p:cTn id="25" presetID="10" presetClass="entr" presetSubtype="0" fill="hold" nodeType="afterEffect">
                                  <p:stCondLst>
                                    <p:cond delay="1000"/>
                                  </p:stCondLst>
                                  <p:childTnLst>
                                    <p:set>
                                      <p:cBhvr>
                                        <p:cTn id="26" dur="1" fill="hold">
                                          <p:stCondLst>
                                            <p:cond delay="0"/>
                                          </p:stCondLst>
                                        </p:cTn>
                                        <p:tgtEl>
                                          <p:spTgt spid="735"/>
                                        </p:tgtEl>
                                        <p:attrNameLst>
                                          <p:attrName>style.visibility</p:attrName>
                                        </p:attrNameLst>
                                      </p:cBhvr>
                                      <p:to>
                                        <p:strVal val="visible"/>
                                      </p:to>
                                    </p:set>
                                    <p:animEffect transition="in" filter="fade">
                                      <p:cBhvr>
                                        <p:cTn id="27" dur="500"/>
                                        <p:tgtEl>
                                          <p:spTgt spid="735"/>
                                        </p:tgtEl>
                                      </p:cBhvr>
                                    </p:animEffect>
                                  </p:childTnLst>
                                </p:cTn>
                              </p:par>
                            </p:childTnLst>
                          </p:cTn>
                        </p:par>
                        <p:par>
                          <p:cTn id="28" fill="hold">
                            <p:stCondLst>
                              <p:cond delay="3000"/>
                            </p:stCondLst>
                            <p:childTnLst>
                              <p:par>
                                <p:cTn id="29" presetID="10" presetClass="entr" presetSubtype="0" fill="hold" nodeType="afterEffect">
                                  <p:stCondLst>
                                    <p:cond delay="1000"/>
                                  </p:stCondLst>
                                  <p:childTnLst>
                                    <p:set>
                                      <p:cBhvr>
                                        <p:cTn id="30" dur="1" fill="hold">
                                          <p:stCondLst>
                                            <p:cond delay="0"/>
                                          </p:stCondLst>
                                        </p:cTn>
                                        <p:tgtEl>
                                          <p:spTgt spid="742"/>
                                        </p:tgtEl>
                                        <p:attrNameLst>
                                          <p:attrName>style.visibility</p:attrName>
                                        </p:attrNameLst>
                                      </p:cBhvr>
                                      <p:to>
                                        <p:strVal val="visible"/>
                                      </p:to>
                                    </p:set>
                                    <p:animEffect transition="in" filter="fade">
                                      <p:cBhvr>
                                        <p:cTn id="31" dur="500"/>
                                        <p:tgtEl>
                                          <p:spTgt spid="742"/>
                                        </p:tgtEl>
                                      </p:cBhvr>
                                    </p:animEffect>
                                  </p:childTnLst>
                                </p:cTn>
                              </p:par>
                            </p:childTnLst>
                          </p:cTn>
                        </p:par>
                        <p:par>
                          <p:cTn id="32" fill="hold">
                            <p:stCondLst>
                              <p:cond delay="3500"/>
                            </p:stCondLst>
                            <p:childTnLst>
                              <p:par>
                                <p:cTn id="33" presetID="10" presetClass="entr" presetSubtype="0" fill="hold" nodeType="afterEffect">
                                  <p:stCondLst>
                                    <p:cond delay="1000"/>
                                  </p:stCondLst>
                                  <p:childTnLst>
                                    <p:set>
                                      <p:cBhvr>
                                        <p:cTn id="34" dur="1" fill="hold">
                                          <p:stCondLst>
                                            <p:cond delay="0"/>
                                          </p:stCondLst>
                                        </p:cTn>
                                        <p:tgtEl>
                                          <p:spTgt spid="744"/>
                                        </p:tgtEl>
                                        <p:attrNameLst>
                                          <p:attrName>style.visibility</p:attrName>
                                        </p:attrNameLst>
                                      </p:cBhvr>
                                      <p:to>
                                        <p:strVal val="visible"/>
                                      </p:to>
                                    </p:set>
                                    <p:animEffect transition="in" filter="fade">
                                      <p:cBhvr>
                                        <p:cTn id="35" dur="500"/>
                                        <p:tgtEl>
                                          <p:spTgt spid="744"/>
                                        </p:tgtEl>
                                      </p:cBhvr>
                                    </p:animEffect>
                                  </p:childTnLst>
                                </p:cTn>
                              </p:par>
                            </p:childTnLst>
                          </p:cTn>
                        </p:par>
                        <p:par>
                          <p:cTn id="36" fill="hold">
                            <p:stCondLst>
                              <p:cond delay="4000"/>
                            </p:stCondLst>
                            <p:childTnLst>
                              <p:par>
                                <p:cTn id="37" presetID="10" presetClass="entr" presetSubtype="0" fill="hold" nodeType="afterEffect">
                                  <p:stCondLst>
                                    <p:cond delay="1000"/>
                                  </p:stCondLst>
                                  <p:childTnLst>
                                    <p:set>
                                      <p:cBhvr>
                                        <p:cTn id="38" dur="1" fill="hold">
                                          <p:stCondLst>
                                            <p:cond delay="0"/>
                                          </p:stCondLst>
                                        </p:cTn>
                                        <p:tgtEl>
                                          <p:spTgt spid="812"/>
                                        </p:tgtEl>
                                        <p:attrNameLst>
                                          <p:attrName>style.visibility</p:attrName>
                                        </p:attrNameLst>
                                      </p:cBhvr>
                                      <p:to>
                                        <p:strVal val="visible"/>
                                      </p:to>
                                    </p:set>
                                    <p:animEffect transition="in" filter="fade">
                                      <p:cBhvr>
                                        <p:cTn id="39" dur="500"/>
                                        <p:tgtEl>
                                          <p:spTgt spid="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7"/>
          <p:cNvSpPr txBox="1">
            <a:spLocks noGrp="1"/>
          </p:cNvSpPr>
          <p:nvPr>
            <p:ph type="title"/>
          </p:nvPr>
        </p:nvSpPr>
        <p:spPr>
          <a:xfrm>
            <a:off x="457993" y="340740"/>
            <a:ext cx="8228013" cy="488950"/>
          </a:xfrm>
          <a:prstGeom prst="rect">
            <a:avLst/>
          </a:prstGeom>
          <a:noFill/>
          <a:ln>
            <a:noFill/>
          </a:ln>
        </p:spPr>
        <p:txBody>
          <a:bodyPr spcFirstLastPara="1" wrap="square" lIns="90000" tIns="46800" rIns="90000" bIns="46800" anchor="ctr" anchorCtr="0">
            <a:noAutofit/>
          </a:bodyPr>
          <a:lstStyle/>
          <a:p>
            <a:pPr marL="0" lvl="0" indent="0" algn="ctr" rtl="0">
              <a:spcBef>
                <a:spcPts val="0"/>
              </a:spcBef>
              <a:spcAft>
                <a:spcPts val="0"/>
              </a:spcAft>
              <a:buNone/>
            </a:pPr>
            <a:r>
              <a:rPr lang="es-ES" dirty="0" err="1"/>
              <a:t>Period</a:t>
            </a:r>
            <a:r>
              <a:rPr lang="es-ES" dirty="0"/>
              <a:t> 2/4 </a:t>
            </a:r>
            <a:r>
              <a:rPr lang="es-ES" dirty="0" err="1"/>
              <a:t>Negotiation</a:t>
            </a:r>
            <a:r>
              <a:rPr lang="es-ES" dirty="0">
                <a:latin typeface="Garamond"/>
                <a:ea typeface="Garamond"/>
                <a:cs typeface="Garamond"/>
                <a:sym typeface="Garamond"/>
              </a:rPr>
              <a:t> </a:t>
            </a:r>
            <a:r>
              <a:rPr lang="es-ES" dirty="0" err="1">
                <a:latin typeface="Garamond"/>
                <a:ea typeface="Garamond"/>
                <a:cs typeface="Garamond"/>
                <a:sym typeface="Garamond"/>
              </a:rPr>
              <a:t>task</a:t>
            </a:r>
            <a:r>
              <a:rPr lang="es-ES" dirty="0">
                <a:latin typeface="Garamond"/>
                <a:ea typeface="Garamond"/>
                <a:cs typeface="Garamond"/>
                <a:sym typeface="Garamond"/>
              </a:rPr>
              <a:t>: </a:t>
            </a:r>
            <a:r>
              <a:rPr lang="es-ES" dirty="0" err="1">
                <a:latin typeface="Garamond"/>
                <a:ea typeface="Garamond"/>
                <a:cs typeface="Garamond"/>
                <a:sym typeface="Garamond"/>
              </a:rPr>
              <a:t>summary</a:t>
            </a:r>
            <a:endParaRPr dirty="0">
              <a:latin typeface="Garamond"/>
              <a:ea typeface="Garamond"/>
              <a:cs typeface="Garamond"/>
              <a:sym typeface="Garamond"/>
            </a:endParaRPr>
          </a:p>
        </p:txBody>
      </p:sp>
      <p:sp>
        <p:nvSpPr>
          <p:cNvPr id="139" name="Google Shape;139;p7"/>
          <p:cNvSpPr txBox="1"/>
          <p:nvPr/>
        </p:nvSpPr>
        <p:spPr>
          <a:xfrm>
            <a:off x="240682" y="-2628"/>
            <a:ext cx="8680744" cy="488950"/>
          </a:xfrm>
          <a:prstGeom prst="rect">
            <a:avLst/>
          </a:prstGeom>
          <a:noFill/>
          <a:ln>
            <a:noFill/>
          </a:ln>
        </p:spPr>
        <p:txBody>
          <a:bodyPr spcFirstLastPara="1" wrap="square" lIns="90000" tIns="46800" rIns="90000" bIns="46800" anchor="ctr" anchorCtr="0">
            <a:noAutofit/>
          </a:bodyPr>
          <a:lstStyle/>
          <a:p>
            <a:pPr marL="0" marR="0" lvl="0" indent="0" algn="ctr" rtl="0">
              <a:spcBef>
                <a:spcPts val="0"/>
              </a:spcBef>
              <a:spcAft>
                <a:spcPts val="0"/>
              </a:spcAft>
              <a:buNone/>
            </a:pPr>
            <a:endParaRPr dirty="0"/>
          </a:p>
        </p:txBody>
      </p:sp>
      <p:sp>
        <p:nvSpPr>
          <p:cNvPr id="12" name="Google Shape;496;p10">
            <a:extLst>
              <a:ext uri="{FF2B5EF4-FFF2-40B4-BE49-F238E27FC236}">
                <a16:creationId xmlns:a16="http://schemas.microsoft.com/office/drawing/2014/main" id="{39266A43-BB58-C0D3-717E-004BAAF9755E}"/>
              </a:ext>
            </a:extLst>
          </p:cNvPr>
          <p:cNvSpPr/>
          <p:nvPr/>
        </p:nvSpPr>
        <p:spPr>
          <a:xfrm>
            <a:off x="4470456" y="2548965"/>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dirty="0">
                <a:solidFill>
                  <a:schemeClr val="tx1"/>
                </a:solidFill>
                <a:latin typeface="Arial"/>
                <a:ea typeface="Arial"/>
                <a:cs typeface="Arial"/>
                <a:sym typeface="Arial"/>
              </a:rPr>
              <a:t>1.00</a:t>
            </a:r>
            <a:endParaRPr dirty="0">
              <a:solidFill>
                <a:schemeClr val="tx1"/>
              </a:solidFill>
            </a:endParaRPr>
          </a:p>
        </p:txBody>
      </p:sp>
      <p:sp>
        <p:nvSpPr>
          <p:cNvPr id="13" name="Google Shape;497;p10">
            <a:extLst>
              <a:ext uri="{FF2B5EF4-FFF2-40B4-BE49-F238E27FC236}">
                <a16:creationId xmlns:a16="http://schemas.microsoft.com/office/drawing/2014/main" id="{B3257D83-0453-F38E-E22F-BB70D5A719DF}"/>
              </a:ext>
            </a:extLst>
          </p:cNvPr>
          <p:cNvSpPr/>
          <p:nvPr/>
        </p:nvSpPr>
        <p:spPr>
          <a:xfrm>
            <a:off x="4990813" y="2547136"/>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tx1"/>
                </a:solidFill>
                <a:latin typeface="Arial"/>
                <a:ea typeface="Arial"/>
                <a:cs typeface="Arial"/>
                <a:sym typeface="Arial"/>
              </a:rPr>
              <a:t>1.00</a:t>
            </a:r>
            <a:endParaRPr>
              <a:solidFill>
                <a:schemeClr val="tx1"/>
              </a:solidFill>
            </a:endParaRPr>
          </a:p>
        </p:txBody>
      </p:sp>
      <p:sp>
        <p:nvSpPr>
          <p:cNvPr id="14" name="Google Shape;498;p10">
            <a:extLst>
              <a:ext uri="{FF2B5EF4-FFF2-40B4-BE49-F238E27FC236}">
                <a16:creationId xmlns:a16="http://schemas.microsoft.com/office/drawing/2014/main" id="{4870475B-6CDE-DDCB-6E3B-FE62E73377BB}"/>
              </a:ext>
            </a:extLst>
          </p:cNvPr>
          <p:cNvSpPr/>
          <p:nvPr/>
        </p:nvSpPr>
        <p:spPr>
          <a:xfrm>
            <a:off x="5456047" y="2537502"/>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tx1"/>
                </a:solidFill>
                <a:latin typeface="Arial"/>
                <a:ea typeface="Arial"/>
                <a:cs typeface="Arial"/>
                <a:sym typeface="Arial"/>
              </a:rPr>
              <a:t>1.00</a:t>
            </a:r>
            <a:endParaRPr>
              <a:solidFill>
                <a:schemeClr val="tx1"/>
              </a:solidFill>
            </a:endParaRPr>
          </a:p>
        </p:txBody>
      </p:sp>
      <p:sp>
        <p:nvSpPr>
          <p:cNvPr id="15" name="Google Shape;499;p10">
            <a:extLst>
              <a:ext uri="{FF2B5EF4-FFF2-40B4-BE49-F238E27FC236}">
                <a16:creationId xmlns:a16="http://schemas.microsoft.com/office/drawing/2014/main" id="{1BE0B59E-730C-FEE1-45C5-B3296C4630A6}"/>
              </a:ext>
            </a:extLst>
          </p:cNvPr>
          <p:cNvSpPr/>
          <p:nvPr/>
        </p:nvSpPr>
        <p:spPr>
          <a:xfrm>
            <a:off x="5921281" y="2537501"/>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tx1"/>
                </a:solidFill>
                <a:latin typeface="Arial"/>
                <a:ea typeface="Arial"/>
                <a:cs typeface="Arial"/>
                <a:sym typeface="Arial"/>
              </a:rPr>
              <a:t>1.00</a:t>
            </a:r>
            <a:endParaRPr>
              <a:solidFill>
                <a:schemeClr val="tx1"/>
              </a:solidFill>
            </a:endParaRPr>
          </a:p>
        </p:txBody>
      </p:sp>
      <p:sp>
        <p:nvSpPr>
          <p:cNvPr id="16" name="Google Shape;511;p10">
            <a:extLst>
              <a:ext uri="{FF2B5EF4-FFF2-40B4-BE49-F238E27FC236}">
                <a16:creationId xmlns:a16="http://schemas.microsoft.com/office/drawing/2014/main" id="{B4B7E361-D326-1113-F12A-DE458D62A3D3}"/>
              </a:ext>
            </a:extLst>
          </p:cNvPr>
          <p:cNvSpPr txBox="1"/>
          <p:nvPr/>
        </p:nvSpPr>
        <p:spPr>
          <a:xfrm>
            <a:off x="4800941" y="1129324"/>
            <a:ext cx="161172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err="1">
                <a:solidFill>
                  <a:schemeClr val="tx1"/>
                </a:solidFill>
                <a:latin typeface="Arial"/>
                <a:ea typeface="Arial"/>
                <a:cs typeface="Arial"/>
                <a:sym typeface="Arial"/>
              </a:rPr>
              <a:t>Period</a:t>
            </a:r>
            <a:r>
              <a:rPr lang="es-ES" sz="1800" dirty="0">
                <a:solidFill>
                  <a:schemeClr val="tx1"/>
                </a:solidFill>
                <a:latin typeface="Arial"/>
                <a:ea typeface="Arial"/>
                <a:cs typeface="Arial"/>
                <a:sym typeface="Arial"/>
              </a:rPr>
              <a:t> 2 of 4</a:t>
            </a:r>
            <a:endParaRPr dirty="0">
              <a:solidFill>
                <a:schemeClr val="tx1"/>
              </a:solidFill>
            </a:endParaRPr>
          </a:p>
        </p:txBody>
      </p:sp>
      <p:sp>
        <p:nvSpPr>
          <p:cNvPr id="17" name="Google Shape;521;p10">
            <a:extLst>
              <a:ext uri="{FF2B5EF4-FFF2-40B4-BE49-F238E27FC236}">
                <a16:creationId xmlns:a16="http://schemas.microsoft.com/office/drawing/2014/main" id="{2A85288D-5E22-20AA-43DA-5F5BC7A564A6}"/>
              </a:ext>
            </a:extLst>
          </p:cNvPr>
          <p:cNvSpPr txBox="1"/>
          <p:nvPr/>
        </p:nvSpPr>
        <p:spPr>
          <a:xfrm>
            <a:off x="4304255" y="2190742"/>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a:solidFill>
                  <a:schemeClr val="tx1"/>
                </a:solidFill>
                <a:latin typeface="Arial"/>
                <a:ea typeface="Arial"/>
                <a:cs typeface="Arial"/>
                <a:sym typeface="Arial"/>
              </a:rPr>
              <a:t>Round 1</a:t>
            </a:r>
            <a:endParaRPr>
              <a:solidFill>
                <a:schemeClr val="tx1"/>
              </a:solidFill>
            </a:endParaRPr>
          </a:p>
        </p:txBody>
      </p:sp>
      <p:sp>
        <p:nvSpPr>
          <p:cNvPr id="18" name="Google Shape;522;p10">
            <a:extLst>
              <a:ext uri="{FF2B5EF4-FFF2-40B4-BE49-F238E27FC236}">
                <a16:creationId xmlns:a16="http://schemas.microsoft.com/office/drawing/2014/main" id="{0319F8A0-A5F4-667D-2141-E3B3EC35C694}"/>
              </a:ext>
            </a:extLst>
          </p:cNvPr>
          <p:cNvSpPr txBox="1"/>
          <p:nvPr/>
        </p:nvSpPr>
        <p:spPr>
          <a:xfrm>
            <a:off x="4785608" y="2182187"/>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a:solidFill>
                  <a:schemeClr val="tx1"/>
                </a:solidFill>
                <a:latin typeface="Arial"/>
                <a:ea typeface="Arial"/>
                <a:cs typeface="Arial"/>
                <a:sym typeface="Arial"/>
              </a:rPr>
              <a:t>Round 2</a:t>
            </a:r>
            <a:endParaRPr>
              <a:solidFill>
                <a:schemeClr val="tx1"/>
              </a:solidFill>
            </a:endParaRPr>
          </a:p>
        </p:txBody>
      </p:sp>
      <p:sp>
        <p:nvSpPr>
          <p:cNvPr id="19" name="Google Shape;523;p10">
            <a:extLst>
              <a:ext uri="{FF2B5EF4-FFF2-40B4-BE49-F238E27FC236}">
                <a16:creationId xmlns:a16="http://schemas.microsoft.com/office/drawing/2014/main" id="{A716D8C8-A16C-2468-C3AF-D652A1362002}"/>
              </a:ext>
            </a:extLst>
          </p:cNvPr>
          <p:cNvSpPr txBox="1"/>
          <p:nvPr/>
        </p:nvSpPr>
        <p:spPr>
          <a:xfrm>
            <a:off x="5303261" y="2189008"/>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dirty="0">
                <a:solidFill>
                  <a:schemeClr val="tx1"/>
                </a:solidFill>
                <a:latin typeface="Arial"/>
                <a:ea typeface="Arial"/>
                <a:cs typeface="Arial"/>
                <a:sym typeface="Arial"/>
              </a:rPr>
              <a:t>Round 3</a:t>
            </a:r>
            <a:endParaRPr dirty="0">
              <a:solidFill>
                <a:schemeClr val="tx1"/>
              </a:solidFill>
            </a:endParaRPr>
          </a:p>
        </p:txBody>
      </p:sp>
      <p:sp>
        <p:nvSpPr>
          <p:cNvPr id="20" name="Google Shape;524;p10">
            <a:extLst>
              <a:ext uri="{FF2B5EF4-FFF2-40B4-BE49-F238E27FC236}">
                <a16:creationId xmlns:a16="http://schemas.microsoft.com/office/drawing/2014/main" id="{064476FE-E126-D9D9-E6E1-B54B55B663AA}"/>
              </a:ext>
            </a:extLst>
          </p:cNvPr>
          <p:cNvSpPr txBox="1"/>
          <p:nvPr/>
        </p:nvSpPr>
        <p:spPr>
          <a:xfrm>
            <a:off x="5766330" y="2201776"/>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dirty="0">
                <a:solidFill>
                  <a:schemeClr val="tx1"/>
                </a:solidFill>
                <a:latin typeface="Arial"/>
                <a:ea typeface="Arial"/>
                <a:cs typeface="Arial"/>
                <a:sym typeface="Arial"/>
              </a:rPr>
              <a:t>Round 4</a:t>
            </a:r>
            <a:endParaRPr dirty="0">
              <a:solidFill>
                <a:schemeClr val="tx1"/>
              </a:solidFill>
            </a:endParaRPr>
          </a:p>
        </p:txBody>
      </p:sp>
      <p:sp>
        <p:nvSpPr>
          <p:cNvPr id="21" name="Google Shape;525;p10">
            <a:extLst>
              <a:ext uri="{FF2B5EF4-FFF2-40B4-BE49-F238E27FC236}">
                <a16:creationId xmlns:a16="http://schemas.microsoft.com/office/drawing/2014/main" id="{81A6AA91-FBAC-759C-4188-C2A961AAD267}"/>
              </a:ext>
            </a:extLst>
          </p:cNvPr>
          <p:cNvSpPr txBox="1"/>
          <p:nvPr/>
        </p:nvSpPr>
        <p:spPr>
          <a:xfrm>
            <a:off x="2234655" y="2542346"/>
            <a:ext cx="2153139" cy="215403"/>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dirty="0" err="1">
                <a:solidFill>
                  <a:schemeClr val="tx1"/>
                </a:solidFill>
                <a:latin typeface="Arial"/>
                <a:ea typeface="Arial"/>
                <a:cs typeface="Arial"/>
                <a:sym typeface="Arial"/>
              </a:rPr>
              <a:t>Your</a:t>
            </a:r>
            <a:r>
              <a:rPr lang="es-ES" sz="800" dirty="0">
                <a:solidFill>
                  <a:schemeClr val="tx1"/>
                </a:solidFill>
                <a:latin typeface="Arial"/>
                <a:ea typeface="Arial"/>
                <a:cs typeface="Arial"/>
                <a:sym typeface="Arial"/>
              </a:rPr>
              <a:t> final </a:t>
            </a:r>
            <a:r>
              <a:rPr lang="es-ES" sz="800" dirty="0" err="1">
                <a:solidFill>
                  <a:schemeClr val="tx1"/>
                </a:solidFill>
              </a:rPr>
              <a:t>price</a:t>
            </a:r>
            <a:r>
              <a:rPr lang="es-ES" sz="800" dirty="0">
                <a:solidFill>
                  <a:schemeClr val="tx1"/>
                </a:solidFill>
                <a:latin typeface="Arial"/>
                <a:ea typeface="Arial"/>
                <a:cs typeface="Arial"/>
                <a:sym typeface="Arial"/>
              </a:rPr>
              <a:t> (</a:t>
            </a:r>
            <a:r>
              <a:rPr lang="es-ES" sz="800" dirty="0" err="1">
                <a:solidFill>
                  <a:schemeClr val="tx1"/>
                </a:solidFill>
                <a:latin typeface="Arial"/>
                <a:ea typeface="Arial"/>
                <a:cs typeface="Arial"/>
                <a:sym typeface="Arial"/>
              </a:rPr>
              <a:t>ECUs</a:t>
            </a:r>
            <a:r>
              <a:rPr lang="es-ES" sz="800" dirty="0">
                <a:solidFill>
                  <a:schemeClr val="tx1"/>
                </a:solidFill>
                <a:latin typeface="Arial"/>
                <a:ea typeface="Arial"/>
                <a:cs typeface="Arial"/>
                <a:sym typeface="Arial"/>
              </a:rPr>
              <a:t>)</a:t>
            </a:r>
            <a:endParaRPr dirty="0">
              <a:solidFill>
                <a:schemeClr val="tx1"/>
              </a:solidFill>
            </a:endParaRPr>
          </a:p>
        </p:txBody>
      </p:sp>
      <p:sp>
        <p:nvSpPr>
          <p:cNvPr id="23" name="Google Shape;511;p10">
            <a:extLst>
              <a:ext uri="{FF2B5EF4-FFF2-40B4-BE49-F238E27FC236}">
                <a16:creationId xmlns:a16="http://schemas.microsoft.com/office/drawing/2014/main" id="{DB844881-2DA9-EA73-134E-86B02BDAFFB8}"/>
              </a:ext>
            </a:extLst>
          </p:cNvPr>
          <p:cNvSpPr txBox="1"/>
          <p:nvPr/>
        </p:nvSpPr>
        <p:spPr>
          <a:xfrm>
            <a:off x="2220966" y="1074314"/>
            <a:ext cx="12362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err="1">
                <a:solidFill>
                  <a:schemeClr val="tx1"/>
                </a:solidFill>
                <a:latin typeface="Arial"/>
                <a:ea typeface="Arial"/>
                <a:cs typeface="Arial"/>
                <a:sym typeface="Arial"/>
              </a:rPr>
              <a:t>Summary</a:t>
            </a:r>
            <a:r>
              <a:rPr lang="es-ES" sz="1800" dirty="0">
                <a:solidFill>
                  <a:schemeClr val="tx1"/>
                </a:solidFill>
                <a:latin typeface="Arial"/>
                <a:ea typeface="Arial"/>
                <a:cs typeface="Arial"/>
                <a:sym typeface="Arial"/>
              </a:rPr>
              <a:t>:</a:t>
            </a:r>
            <a:endParaRPr dirty="0">
              <a:solidFill>
                <a:schemeClr val="tx1"/>
              </a:solidFill>
            </a:endParaRPr>
          </a:p>
        </p:txBody>
      </p:sp>
      <p:sp>
        <p:nvSpPr>
          <p:cNvPr id="29" name="Google Shape;525;p10">
            <a:extLst>
              <a:ext uri="{FF2B5EF4-FFF2-40B4-BE49-F238E27FC236}">
                <a16:creationId xmlns:a16="http://schemas.microsoft.com/office/drawing/2014/main" id="{89108465-7B86-3CDD-6584-10D1AEC7660D}"/>
              </a:ext>
            </a:extLst>
          </p:cNvPr>
          <p:cNvSpPr txBox="1"/>
          <p:nvPr/>
        </p:nvSpPr>
        <p:spPr>
          <a:xfrm>
            <a:off x="2031076" y="3417746"/>
            <a:ext cx="2550947" cy="215403"/>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dirty="0">
                <a:solidFill>
                  <a:schemeClr val="tx1"/>
                </a:solidFill>
                <a:latin typeface="Arial"/>
                <a:ea typeface="Arial"/>
                <a:cs typeface="Arial"/>
                <a:sym typeface="Arial"/>
              </a:rPr>
              <a:t>Total </a:t>
            </a:r>
            <a:r>
              <a:rPr lang="es-ES" sz="800" dirty="0" err="1">
                <a:solidFill>
                  <a:schemeClr val="tx1"/>
                </a:solidFill>
                <a:latin typeface="Arial"/>
                <a:ea typeface="Arial"/>
                <a:cs typeface="Arial"/>
                <a:sym typeface="Arial"/>
              </a:rPr>
              <a:t>group</a:t>
            </a:r>
            <a:r>
              <a:rPr lang="es-ES" sz="800" dirty="0">
                <a:solidFill>
                  <a:schemeClr val="tx1"/>
                </a:solidFill>
                <a:latin typeface="Arial"/>
                <a:ea typeface="Arial"/>
                <a:cs typeface="Arial"/>
                <a:sym typeface="Arial"/>
              </a:rPr>
              <a:t> Project </a:t>
            </a:r>
            <a:r>
              <a:rPr lang="es-ES" sz="800" dirty="0" err="1">
                <a:solidFill>
                  <a:schemeClr val="tx1"/>
                </a:solidFill>
                <a:latin typeface="Arial"/>
                <a:ea typeface="Arial"/>
                <a:cs typeface="Arial"/>
                <a:sym typeface="Arial"/>
              </a:rPr>
              <a:t>contribution</a:t>
            </a:r>
            <a:r>
              <a:rPr lang="es-ES" sz="800" dirty="0">
                <a:solidFill>
                  <a:schemeClr val="tx1"/>
                </a:solidFill>
                <a:latin typeface="Arial"/>
                <a:ea typeface="Arial"/>
                <a:cs typeface="Arial"/>
                <a:sym typeface="Arial"/>
              </a:rPr>
              <a:t> (</a:t>
            </a:r>
            <a:r>
              <a:rPr lang="es-ES" sz="800" dirty="0" err="1">
                <a:solidFill>
                  <a:schemeClr val="tx1"/>
                </a:solidFill>
                <a:latin typeface="Arial"/>
                <a:ea typeface="Arial"/>
                <a:cs typeface="Arial"/>
                <a:sym typeface="Arial"/>
              </a:rPr>
              <a:t>points</a:t>
            </a:r>
            <a:r>
              <a:rPr lang="es-ES" sz="800" dirty="0">
                <a:solidFill>
                  <a:schemeClr val="tx1"/>
                </a:solidFill>
                <a:latin typeface="Arial"/>
                <a:ea typeface="Arial"/>
                <a:cs typeface="Arial"/>
                <a:sym typeface="Arial"/>
              </a:rPr>
              <a:t>)</a:t>
            </a:r>
            <a:endParaRPr dirty="0">
              <a:solidFill>
                <a:schemeClr val="tx1"/>
              </a:solidFill>
            </a:endParaRPr>
          </a:p>
        </p:txBody>
      </p:sp>
      <p:sp>
        <p:nvSpPr>
          <p:cNvPr id="30" name="Google Shape;398;p9">
            <a:extLst>
              <a:ext uri="{FF2B5EF4-FFF2-40B4-BE49-F238E27FC236}">
                <a16:creationId xmlns:a16="http://schemas.microsoft.com/office/drawing/2014/main" id="{E87494BF-EFC8-C31B-C9A6-1055EBB86258}"/>
              </a:ext>
            </a:extLst>
          </p:cNvPr>
          <p:cNvSpPr/>
          <p:nvPr/>
        </p:nvSpPr>
        <p:spPr>
          <a:xfrm>
            <a:off x="4470456" y="3465919"/>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31" name="Google Shape;525;p10">
            <a:extLst>
              <a:ext uri="{FF2B5EF4-FFF2-40B4-BE49-F238E27FC236}">
                <a16:creationId xmlns:a16="http://schemas.microsoft.com/office/drawing/2014/main" id="{5357D02E-F92C-5778-CB95-1AC3339AD28A}"/>
              </a:ext>
            </a:extLst>
          </p:cNvPr>
          <p:cNvSpPr txBox="1"/>
          <p:nvPr/>
        </p:nvSpPr>
        <p:spPr>
          <a:xfrm>
            <a:off x="2031075" y="3664403"/>
            <a:ext cx="2550947" cy="338514"/>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dirty="0">
                <a:solidFill>
                  <a:schemeClr val="tx1"/>
                </a:solidFill>
                <a:latin typeface="Arial"/>
                <a:ea typeface="Arial"/>
                <a:cs typeface="Arial"/>
                <a:sym typeface="Arial"/>
              </a:rPr>
              <a:t>Total </a:t>
            </a:r>
            <a:r>
              <a:rPr lang="es-ES" sz="800" dirty="0" err="1">
                <a:solidFill>
                  <a:schemeClr val="tx1"/>
                </a:solidFill>
                <a:latin typeface="Arial"/>
                <a:ea typeface="Arial"/>
                <a:cs typeface="Arial"/>
                <a:sym typeface="Arial"/>
              </a:rPr>
              <a:t>group</a:t>
            </a:r>
            <a:r>
              <a:rPr lang="es-ES" sz="800" dirty="0">
                <a:solidFill>
                  <a:schemeClr val="tx1"/>
                </a:solidFill>
                <a:latin typeface="Arial"/>
                <a:ea typeface="Arial"/>
                <a:cs typeface="Arial"/>
                <a:sym typeface="Arial"/>
              </a:rPr>
              <a:t> Project </a:t>
            </a:r>
            <a:r>
              <a:rPr lang="es-ES" sz="800" dirty="0" err="1">
                <a:solidFill>
                  <a:schemeClr val="tx1"/>
                </a:solidFill>
                <a:latin typeface="Arial"/>
                <a:ea typeface="Arial"/>
                <a:cs typeface="Arial"/>
                <a:sym typeface="Arial"/>
              </a:rPr>
              <a:t>contribution</a:t>
            </a:r>
            <a:r>
              <a:rPr lang="es-ES" sz="800" dirty="0">
                <a:solidFill>
                  <a:schemeClr val="tx1"/>
                </a:solidFill>
                <a:latin typeface="Arial"/>
                <a:ea typeface="Arial"/>
                <a:cs typeface="Arial"/>
                <a:sym typeface="Arial"/>
              </a:rPr>
              <a:t> </a:t>
            </a:r>
            <a:r>
              <a:rPr lang="es-ES" sz="800" dirty="0" err="1">
                <a:solidFill>
                  <a:schemeClr val="tx1"/>
                </a:solidFill>
                <a:latin typeface="Arial"/>
                <a:ea typeface="Arial"/>
                <a:cs typeface="Arial"/>
                <a:sym typeface="Arial"/>
              </a:rPr>
              <a:t>multiplied</a:t>
            </a:r>
            <a:r>
              <a:rPr lang="es-ES" sz="800" dirty="0">
                <a:solidFill>
                  <a:schemeClr val="tx1"/>
                </a:solidFill>
                <a:latin typeface="Arial"/>
                <a:ea typeface="Arial"/>
                <a:cs typeface="Arial"/>
                <a:sym typeface="Arial"/>
              </a:rPr>
              <a:t>  </a:t>
            </a:r>
            <a:r>
              <a:rPr lang="es-ES" sz="800" dirty="0" err="1">
                <a:solidFill>
                  <a:schemeClr val="tx1"/>
                </a:solidFill>
                <a:latin typeface="Arial"/>
                <a:ea typeface="Arial"/>
                <a:cs typeface="Arial"/>
                <a:sym typeface="Arial"/>
              </a:rPr>
              <a:t>by</a:t>
            </a:r>
            <a:r>
              <a:rPr lang="es-ES" sz="800" dirty="0">
                <a:solidFill>
                  <a:schemeClr val="tx1"/>
                </a:solidFill>
                <a:latin typeface="Arial"/>
                <a:ea typeface="Arial"/>
                <a:cs typeface="Arial"/>
                <a:sym typeface="Arial"/>
              </a:rPr>
              <a:t> </a:t>
            </a:r>
            <a:r>
              <a:rPr lang="es-ES" sz="800" dirty="0" err="1">
                <a:solidFill>
                  <a:schemeClr val="tx1"/>
                </a:solidFill>
                <a:latin typeface="Arial"/>
                <a:ea typeface="Arial"/>
                <a:cs typeface="Arial"/>
                <a:sym typeface="Arial"/>
              </a:rPr>
              <a:t>negotiated</a:t>
            </a:r>
            <a:r>
              <a:rPr lang="es-ES" sz="800" dirty="0">
                <a:solidFill>
                  <a:schemeClr val="tx1"/>
                </a:solidFill>
                <a:latin typeface="Arial"/>
                <a:ea typeface="Arial"/>
                <a:cs typeface="Arial"/>
                <a:sym typeface="Arial"/>
              </a:rPr>
              <a:t> Price (</a:t>
            </a:r>
            <a:r>
              <a:rPr lang="es-ES" sz="800" dirty="0" err="1">
                <a:solidFill>
                  <a:schemeClr val="tx1"/>
                </a:solidFill>
                <a:latin typeface="Arial"/>
                <a:ea typeface="Arial"/>
                <a:cs typeface="Arial"/>
                <a:sym typeface="Arial"/>
              </a:rPr>
              <a:t>points</a:t>
            </a:r>
            <a:r>
              <a:rPr lang="es-ES" sz="800" dirty="0">
                <a:solidFill>
                  <a:schemeClr val="tx1"/>
                </a:solidFill>
                <a:latin typeface="Arial"/>
                <a:ea typeface="Arial"/>
                <a:cs typeface="Arial"/>
                <a:sym typeface="Arial"/>
              </a:rPr>
              <a:t>)</a:t>
            </a:r>
            <a:r>
              <a:rPr lang="es-ES" sz="800" dirty="0">
                <a:solidFill>
                  <a:schemeClr val="tx1"/>
                </a:solidFill>
              </a:rPr>
              <a:t> –B-</a:t>
            </a:r>
            <a:endParaRPr dirty="0">
              <a:solidFill>
                <a:schemeClr val="tx1"/>
              </a:solidFill>
            </a:endParaRPr>
          </a:p>
        </p:txBody>
      </p:sp>
      <p:sp>
        <p:nvSpPr>
          <p:cNvPr id="32" name="Google Shape;398;p9">
            <a:extLst>
              <a:ext uri="{FF2B5EF4-FFF2-40B4-BE49-F238E27FC236}">
                <a16:creationId xmlns:a16="http://schemas.microsoft.com/office/drawing/2014/main" id="{374A57B8-0C19-05E7-7549-FE6CED1B58F3}"/>
              </a:ext>
            </a:extLst>
          </p:cNvPr>
          <p:cNvSpPr/>
          <p:nvPr/>
        </p:nvSpPr>
        <p:spPr>
          <a:xfrm>
            <a:off x="4470456" y="3715504"/>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38" name="Google Shape;524;p10">
            <a:extLst>
              <a:ext uri="{FF2B5EF4-FFF2-40B4-BE49-F238E27FC236}">
                <a16:creationId xmlns:a16="http://schemas.microsoft.com/office/drawing/2014/main" id="{BA9D89C9-B158-0672-35F3-7C70CB89707A}"/>
              </a:ext>
            </a:extLst>
          </p:cNvPr>
          <p:cNvSpPr txBox="1"/>
          <p:nvPr/>
        </p:nvSpPr>
        <p:spPr>
          <a:xfrm>
            <a:off x="6363551" y="2182187"/>
            <a:ext cx="943870" cy="2307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dirty="0" err="1">
                <a:solidFill>
                  <a:schemeClr val="tx1"/>
                </a:solidFill>
                <a:latin typeface="Arial"/>
                <a:ea typeface="Arial"/>
                <a:cs typeface="Arial"/>
                <a:sym typeface="Arial"/>
              </a:rPr>
              <a:t>All</a:t>
            </a:r>
            <a:r>
              <a:rPr lang="es-ES" sz="900" b="1" dirty="0">
                <a:solidFill>
                  <a:schemeClr val="tx1"/>
                </a:solidFill>
                <a:latin typeface="Arial"/>
                <a:ea typeface="Arial"/>
                <a:cs typeface="Arial"/>
                <a:sym typeface="Arial"/>
              </a:rPr>
              <a:t> 4 rounds</a:t>
            </a:r>
            <a:endParaRPr dirty="0">
              <a:solidFill>
                <a:schemeClr val="tx1"/>
              </a:solidFill>
            </a:endParaRPr>
          </a:p>
        </p:txBody>
      </p:sp>
      <p:sp>
        <p:nvSpPr>
          <p:cNvPr id="44" name="Google Shape;398;p9">
            <a:extLst>
              <a:ext uri="{FF2B5EF4-FFF2-40B4-BE49-F238E27FC236}">
                <a16:creationId xmlns:a16="http://schemas.microsoft.com/office/drawing/2014/main" id="{5D432971-2D4B-A1A6-BBB0-510C0B6AFA76}"/>
              </a:ext>
            </a:extLst>
          </p:cNvPr>
          <p:cNvSpPr/>
          <p:nvPr/>
        </p:nvSpPr>
        <p:spPr>
          <a:xfrm>
            <a:off x="5022906" y="3465919"/>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45" name="Google Shape;398;p9">
            <a:extLst>
              <a:ext uri="{FF2B5EF4-FFF2-40B4-BE49-F238E27FC236}">
                <a16:creationId xmlns:a16="http://schemas.microsoft.com/office/drawing/2014/main" id="{164BDA68-5F88-A601-3DB5-44BE13404675}"/>
              </a:ext>
            </a:extLst>
          </p:cNvPr>
          <p:cNvSpPr/>
          <p:nvPr/>
        </p:nvSpPr>
        <p:spPr>
          <a:xfrm>
            <a:off x="5022906" y="3715504"/>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49" name="Google Shape;398;p9">
            <a:extLst>
              <a:ext uri="{FF2B5EF4-FFF2-40B4-BE49-F238E27FC236}">
                <a16:creationId xmlns:a16="http://schemas.microsoft.com/office/drawing/2014/main" id="{470A0C36-D598-561B-9213-380802BC8F08}"/>
              </a:ext>
            </a:extLst>
          </p:cNvPr>
          <p:cNvSpPr/>
          <p:nvPr/>
        </p:nvSpPr>
        <p:spPr>
          <a:xfrm>
            <a:off x="5503649" y="3456177"/>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50" name="Google Shape;398;p9">
            <a:extLst>
              <a:ext uri="{FF2B5EF4-FFF2-40B4-BE49-F238E27FC236}">
                <a16:creationId xmlns:a16="http://schemas.microsoft.com/office/drawing/2014/main" id="{45EFDAF6-B8E7-6C04-3B25-C78260FBAE3F}"/>
              </a:ext>
            </a:extLst>
          </p:cNvPr>
          <p:cNvSpPr/>
          <p:nvPr/>
        </p:nvSpPr>
        <p:spPr>
          <a:xfrm>
            <a:off x="5503649" y="3705762"/>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54" name="Google Shape;398;p9">
            <a:extLst>
              <a:ext uri="{FF2B5EF4-FFF2-40B4-BE49-F238E27FC236}">
                <a16:creationId xmlns:a16="http://schemas.microsoft.com/office/drawing/2014/main" id="{D66DAB2A-4B86-8D5E-7470-E4FBBD0901AB}"/>
              </a:ext>
            </a:extLst>
          </p:cNvPr>
          <p:cNvSpPr/>
          <p:nvPr/>
        </p:nvSpPr>
        <p:spPr>
          <a:xfrm>
            <a:off x="5994456" y="3475971"/>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55" name="Google Shape;398;p9">
            <a:extLst>
              <a:ext uri="{FF2B5EF4-FFF2-40B4-BE49-F238E27FC236}">
                <a16:creationId xmlns:a16="http://schemas.microsoft.com/office/drawing/2014/main" id="{000D96FB-176E-1C64-FFD9-270712062201}"/>
              </a:ext>
            </a:extLst>
          </p:cNvPr>
          <p:cNvSpPr/>
          <p:nvPr/>
        </p:nvSpPr>
        <p:spPr>
          <a:xfrm>
            <a:off x="5994456" y="3725556"/>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58" name="Google Shape;398;p9">
            <a:extLst>
              <a:ext uri="{FF2B5EF4-FFF2-40B4-BE49-F238E27FC236}">
                <a16:creationId xmlns:a16="http://schemas.microsoft.com/office/drawing/2014/main" id="{97C80A22-3073-1125-BA25-E2381027DA44}"/>
              </a:ext>
            </a:extLst>
          </p:cNvPr>
          <p:cNvSpPr/>
          <p:nvPr/>
        </p:nvSpPr>
        <p:spPr>
          <a:xfrm>
            <a:off x="6543442" y="4358749"/>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59" name="Google Shape;525;p10">
            <a:extLst>
              <a:ext uri="{FF2B5EF4-FFF2-40B4-BE49-F238E27FC236}">
                <a16:creationId xmlns:a16="http://schemas.microsoft.com/office/drawing/2014/main" id="{7E334BAF-8F48-4207-0386-79885DC063D6}"/>
              </a:ext>
            </a:extLst>
          </p:cNvPr>
          <p:cNvSpPr txBox="1"/>
          <p:nvPr/>
        </p:nvSpPr>
        <p:spPr>
          <a:xfrm>
            <a:off x="1989743" y="4327878"/>
            <a:ext cx="2398051" cy="215403"/>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dirty="0" err="1">
                <a:solidFill>
                  <a:schemeClr val="tx1"/>
                </a:solidFill>
              </a:rPr>
              <a:t>Your</a:t>
            </a:r>
            <a:r>
              <a:rPr lang="es-ES" sz="800" dirty="0">
                <a:solidFill>
                  <a:schemeClr val="tx1"/>
                </a:solidFill>
              </a:rPr>
              <a:t> total </a:t>
            </a:r>
            <a:r>
              <a:rPr lang="es-ES" sz="800" dirty="0" err="1">
                <a:solidFill>
                  <a:schemeClr val="tx1"/>
                </a:solidFill>
              </a:rPr>
              <a:t>points</a:t>
            </a:r>
            <a:r>
              <a:rPr lang="es-ES" sz="800" dirty="0">
                <a:solidFill>
                  <a:schemeClr val="tx1"/>
                </a:solidFill>
              </a:rPr>
              <a:t> </a:t>
            </a:r>
            <a:r>
              <a:rPr lang="es-ES" sz="800" dirty="0" err="1">
                <a:solidFill>
                  <a:schemeClr val="tx1"/>
                </a:solidFill>
              </a:rPr>
              <a:t>for</a:t>
            </a:r>
            <a:r>
              <a:rPr lang="es-ES" sz="800" dirty="0">
                <a:solidFill>
                  <a:schemeClr val="tx1"/>
                </a:solidFill>
              </a:rPr>
              <a:t> </a:t>
            </a:r>
            <a:r>
              <a:rPr lang="es-ES" sz="800" dirty="0" err="1">
                <a:solidFill>
                  <a:schemeClr val="tx1"/>
                </a:solidFill>
              </a:rPr>
              <a:t>this</a:t>
            </a:r>
            <a:r>
              <a:rPr lang="es-ES" sz="800" dirty="0">
                <a:solidFill>
                  <a:schemeClr val="tx1"/>
                </a:solidFill>
              </a:rPr>
              <a:t> </a:t>
            </a:r>
            <a:r>
              <a:rPr lang="es-ES" sz="800" dirty="0" err="1">
                <a:solidFill>
                  <a:schemeClr val="tx1"/>
                </a:solidFill>
              </a:rPr>
              <a:t>period</a:t>
            </a:r>
            <a:endParaRPr lang="es-ES" sz="800" dirty="0">
              <a:solidFill>
                <a:schemeClr val="tx1"/>
              </a:solidFill>
            </a:endParaRPr>
          </a:p>
        </p:txBody>
      </p:sp>
      <p:sp>
        <p:nvSpPr>
          <p:cNvPr id="131" name="TextBox 130">
            <a:extLst>
              <a:ext uri="{FF2B5EF4-FFF2-40B4-BE49-F238E27FC236}">
                <a16:creationId xmlns:a16="http://schemas.microsoft.com/office/drawing/2014/main" id="{6C1F21C4-FB7F-A1C5-29E6-249DA87F4BFD}"/>
              </a:ext>
            </a:extLst>
          </p:cNvPr>
          <p:cNvSpPr txBox="1"/>
          <p:nvPr/>
        </p:nvSpPr>
        <p:spPr>
          <a:xfrm>
            <a:off x="2220966" y="1678654"/>
            <a:ext cx="5894334" cy="523220"/>
          </a:xfrm>
          <a:prstGeom prst="rect">
            <a:avLst/>
          </a:prstGeom>
          <a:noFill/>
        </p:spPr>
        <p:txBody>
          <a:bodyPr wrap="square">
            <a:spAutoFit/>
          </a:bodyPr>
          <a:lstStyle/>
          <a:p>
            <a:r>
              <a:rPr lang="en-US" dirty="0"/>
              <a:t>You have (not) reached an agreement.</a:t>
            </a:r>
          </a:p>
          <a:p>
            <a:r>
              <a:rPr lang="en-US" dirty="0"/>
              <a:t>Prices shown are the ones decided by your group (Human manager)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a:spLocks noGrp="1"/>
          </p:cNvSpPr>
          <p:nvPr>
            <p:ph type="title"/>
          </p:nvPr>
        </p:nvSpPr>
        <p:spPr>
          <a:xfrm>
            <a:off x="494505" y="480047"/>
            <a:ext cx="8228013" cy="488950"/>
          </a:xfrm>
          <a:prstGeom prst="rect">
            <a:avLst/>
          </a:prstGeom>
          <a:noFill/>
          <a:ln>
            <a:noFill/>
          </a:ln>
        </p:spPr>
        <p:txBody>
          <a:bodyPr spcFirstLastPara="1" wrap="square" lIns="90000" tIns="46800" rIns="90000" bIns="46800" anchor="ctr" anchorCtr="0">
            <a:noAutofit/>
          </a:bodyPr>
          <a:lstStyle/>
          <a:p>
            <a:pPr marL="0" lvl="0" indent="0" algn="ctr" rtl="0">
              <a:spcBef>
                <a:spcPts val="0"/>
              </a:spcBef>
              <a:spcAft>
                <a:spcPts val="0"/>
              </a:spcAft>
              <a:buNone/>
            </a:pPr>
            <a:r>
              <a:rPr lang="es-ES">
                <a:latin typeface="Garamond"/>
                <a:ea typeface="Garamond"/>
                <a:cs typeface="Garamond"/>
                <a:sym typeface="Garamond"/>
              </a:rPr>
              <a:t>Roles and Matching</a:t>
            </a:r>
            <a:endParaRPr>
              <a:latin typeface="Garamond"/>
              <a:ea typeface="Garamond"/>
              <a:cs typeface="Garamond"/>
              <a:sym typeface="Garamond"/>
            </a:endParaRPr>
          </a:p>
        </p:txBody>
      </p:sp>
      <p:sp>
        <p:nvSpPr>
          <p:cNvPr id="105" name="Google Shape;105;p3"/>
          <p:cNvSpPr txBox="1">
            <a:spLocks noGrp="1"/>
          </p:cNvSpPr>
          <p:nvPr>
            <p:ph type="body" idx="4294967295"/>
          </p:nvPr>
        </p:nvSpPr>
        <p:spPr>
          <a:xfrm>
            <a:off x="1" y="914400"/>
            <a:ext cx="9144000" cy="5715000"/>
          </a:xfrm>
          <a:prstGeom prst="rect">
            <a:avLst/>
          </a:prstGeom>
          <a:noFill/>
          <a:ln>
            <a:noFill/>
          </a:ln>
        </p:spPr>
        <p:txBody>
          <a:bodyPr spcFirstLastPara="1" wrap="square" lIns="90000" tIns="46800" rIns="90000" bIns="46800" anchor="t" anchorCtr="0">
            <a:noAutofit/>
          </a:bodyPr>
          <a:lstStyle/>
          <a:p>
            <a:pPr marL="342900" lvl="0" indent="-341313" algn="just" rtl="0">
              <a:spcBef>
                <a:spcPts val="0"/>
              </a:spcBef>
              <a:spcAft>
                <a:spcPts val="0"/>
              </a:spcAft>
              <a:buClr>
                <a:srgbClr val="00007D"/>
              </a:buClr>
              <a:buSzPts val="2100"/>
              <a:buFont typeface="Noto Sans Symbols"/>
              <a:buChar char="■"/>
            </a:pPr>
            <a:r>
              <a:rPr lang="es-ES" sz="2400" dirty="0">
                <a:solidFill>
                  <a:schemeClr val="tx1"/>
                </a:solidFill>
                <a:latin typeface="Garamond"/>
                <a:ea typeface="Garamond"/>
                <a:cs typeface="Garamond"/>
                <a:sym typeface="Garamond"/>
              </a:rPr>
              <a:t>In </a:t>
            </a:r>
            <a:r>
              <a:rPr lang="es-ES" sz="2400" dirty="0" err="1">
                <a:solidFill>
                  <a:schemeClr val="tx1"/>
                </a:solidFill>
                <a:latin typeface="Garamond"/>
                <a:ea typeface="Garamond"/>
                <a:cs typeface="Garamond"/>
                <a:sym typeface="Garamond"/>
              </a:rPr>
              <a:t>the</a:t>
            </a:r>
            <a:r>
              <a:rPr lang="es-ES" sz="2400" dirty="0">
                <a:solidFill>
                  <a:schemeClr val="tx1"/>
                </a:solidFill>
                <a:latin typeface="Garamond"/>
                <a:ea typeface="Garamond"/>
                <a:cs typeface="Garamond"/>
                <a:sym typeface="Garamond"/>
              </a:rPr>
              <a:t> </a:t>
            </a:r>
            <a:r>
              <a:rPr lang="es-ES" sz="2400" dirty="0" err="1">
                <a:solidFill>
                  <a:schemeClr val="tx1"/>
                </a:solidFill>
                <a:latin typeface="Garamond"/>
                <a:ea typeface="Garamond"/>
                <a:cs typeface="Garamond"/>
                <a:sym typeface="Garamond"/>
              </a:rPr>
              <a:t>experiment</a:t>
            </a:r>
            <a:r>
              <a:rPr lang="es-ES" sz="2400" dirty="0">
                <a:solidFill>
                  <a:schemeClr val="tx1"/>
                </a:solidFill>
                <a:latin typeface="Garamond"/>
                <a:ea typeface="Garamond"/>
                <a:cs typeface="Garamond"/>
                <a:sym typeface="Garamond"/>
              </a:rPr>
              <a:t> </a:t>
            </a:r>
            <a:r>
              <a:rPr lang="es-ES" sz="2400" dirty="0" err="1">
                <a:solidFill>
                  <a:schemeClr val="tx1"/>
                </a:solidFill>
                <a:latin typeface="Garamond"/>
                <a:ea typeface="Garamond"/>
                <a:cs typeface="Garamond"/>
                <a:sym typeface="Garamond"/>
              </a:rPr>
              <a:t>there</a:t>
            </a:r>
            <a:r>
              <a:rPr lang="es-ES" sz="2400" dirty="0">
                <a:solidFill>
                  <a:schemeClr val="tx1"/>
                </a:solidFill>
                <a:latin typeface="Garamond"/>
                <a:ea typeface="Garamond"/>
                <a:cs typeface="Garamond"/>
                <a:sym typeface="Garamond"/>
              </a:rPr>
              <a:t> are </a:t>
            </a:r>
            <a:r>
              <a:rPr lang="es-ES" sz="2400" i="1" dirty="0" err="1">
                <a:solidFill>
                  <a:schemeClr val="tx1"/>
                </a:solidFill>
                <a:latin typeface="Garamond"/>
                <a:ea typeface="Garamond"/>
                <a:cs typeface="Garamond"/>
                <a:sym typeface="Garamond"/>
              </a:rPr>
              <a:t>two</a:t>
            </a:r>
            <a:r>
              <a:rPr lang="es-ES" sz="2400" dirty="0">
                <a:solidFill>
                  <a:schemeClr val="tx1"/>
                </a:solidFill>
                <a:latin typeface="Garamond"/>
                <a:ea typeface="Garamond"/>
                <a:cs typeface="Garamond"/>
                <a:sym typeface="Garamond"/>
              </a:rPr>
              <a:t> </a:t>
            </a:r>
            <a:r>
              <a:rPr lang="es-ES" sz="2400" dirty="0" err="1">
                <a:solidFill>
                  <a:schemeClr val="tx1"/>
                </a:solidFill>
                <a:latin typeface="Garamond"/>
                <a:ea typeface="Garamond"/>
                <a:cs typeface="Garamond"/>
                <a:sym typeface="Garamond"/>
              </a:rPr>
              <a:t>types</a:t>
            </a:r>
            <a:r>
              <a:rPr lang="es-ES" sz="2400" dirty="0">
                <a:solidFill>
                  <a:schemeClr val="tx1"/>
                </a:solidFill>
                <a:latin typeface="Garamond"/>
                <a:ea typeface="Garamond"/>
                <a:cs typeface="Garamond"/>
                <a:sym typeface="Garamond"/>
              </a:rPr>
              <a:t> of roles, </a:t>
            </a:r>
            <a:r>
              <a:rPr lang="es-ES" sz="2400" dirty="0" err="1">
                <a:solidFill>
                  <a:schemeClr val="tx1"/>
                </a:solidFill>
                <a:latin typeface="Garamond"/>
                <a:ea typeface="Garamond"/>
                <a:cs typeface="Garamond"/>
                <a:sym typeface="Garamond"/>
              </a:rPr>
              <a:t>referred</a:t>
            </a:r>
            <a:r>
              <a:rPr lang="es-ES" sz="2400" dirty="0">
                <a:solidFill>
                  <a:schemeClr val="tx1"/>
                </a:solidFill>
                <a:latin typeface="Garamond"/>
                <a:ea typeface="Garamond"/>
                <a:cs typeface="Garamond"/>
                <a:sym typeface="Garamond"/>
              </a:rPr>
              <a:t> </a:t>
            </a:r>
            <a:r>
              <a:rPr lang="es-ES" sz="2400" dirty="0" err="1">
                <a:solidFill>
                  <a:schemeClr val="tx1"/>
                </a:solidFill>
                <a:latin typeface="Garamond"/>
                <a:ea typeface="Garamond"/>
                <a:cs typeface="Garamond"/>
                <a:sym typeface="Garamond"/>
              </a:rPr>
              <a:t>to</a:t>
            </a:r>
            <a:r>
              <a:rPr lang="es-ES" sz="2400" dirty="0">
                <a:solidFill>
                  <a:schemeClr val="tx1"/>
                </a:solidFill>
                <a:latin typeface="Garamond"/>
                <a:ea typeface="Garamond"/>
                <a:cs typeface="Garamond"/>
                <a:sym typeface="Garamond"/>
              </a:rPr>
              <a:t> as </a:t>
            </a:r>
            <a:r>
              <a:rPr lang="es-ES" sz="2400" dirty="0" err="1">
                <a:solidFill>
                  <a:schemeClr val="tx1"/>
                </a:solidFill>
                <a:latin typeface="Garamond"/>
                <a:ea typeface="Garamond"/>
                <a:cs typeface="Garamond"/>
                <a:sym typeface="Garamond"/>
              </a:rPr>
              <a:t>workers</a:t>
            </a:r>
            <a:r>
              <a:rPr lang="es-ES" sz="2400" dirty="0">
                <a:solidFill>
                  <a:schemeClr val="tx1"/>
                </a:solidFill>
                <a:latin typeface="Garamond"/>
                <a:ea typeface="Garamond"/>
                <a:cs typeface="Garamond"/>
                <a:sym typeface="Garamond"/>
              </a:rPr>
              <a:t> and manager, </a:t>
            </a:r>
            <a:r>
              <a:rPr lang="es-ES" sz="2400" dirty="0" err="1">
                <a:solidFill>
                  <a:schemeClr val="tx1"/>
                </a:solidFill>
                <a:latin typeface="Garamond"/>
                <a:ea typeface="Garamond"/>
                <a:cs typeface="Garamond"/>
                <a:sym typeface="Garamond"/>
              </a:rPr>
              <a:t>who</a:t>
            </a:r>
            <a:r>
              <a:rPr lang="es-ES" sz="2400" dirty="0">
                <a:solidFill>
                  <a:schemeClr val="tx1"/>
                </a:solidFill>
                <a:latin typeface="Garamond"/>
                <a:ea typeface="Garamond"/>
                <a:cs typeface="Garamond"/>
                <a:sym typeface="Garamond"/>
              </a:rPr>
              <a:t> </a:t>
            </a:r>
            <a:r>
              <a:rPr lang="es-ES" sz="2400" dirty="0" err="1">
                <a:solidFill>
                  <a:schemeClr val="tx1"/>
                </a:solidFill>
                <a:latin typeface="Garamond"/>
                <a:ea typeface="Garamond"/>
                <a:cs typeface="Garamond"/>
                <a:sym typeface="Garamond"/>
              </a:rPr>
              <a:t>will</a:t>
            </a:r>
            <a:r>
              <a:rPr lang="es-ES" sz="2400" dirty="0">
                <a:solidFill>
                  <a:schemeClr val="tx1"/>
                </a:solidFill>
                <a:latin typeface="Garamond"/>
                <a:ea typeface="Garamond"/>
                <a:cs typeface="Garamond"/>
                <a:sym typeface="Garamond"/>
              </a:rPr>
              <a:t> </a:t>
            </a:r>
            <a:r>
              <a:rPr lang="es-ES" sz="2400" dirty="0" err="1">
                <a:solidFill>
                  <a:schemeClr val="tx1"/>
                </a:solidFill>
                <a:latin typeface="Garamond"/>
                <a:ea typeface="Garamond"/>
                <a:cs typeface="Garamond"/>
                <a:sym typeface="Garamond"/>
              </a:rPr>
              <a:t>make</a:t>
            </a:r>
            <a:r>
              <a:rPr lang="es-ES" sz="2400" dirty="0">
                <a:solidFill>
                  <a:schemeClr val="tx1"/>
                </a:solidFill>
                <a:latin typeface="Garamond"/>
                <a:ea typeface="Garamond"/>
                <a:cs typeface="Garamond"/>
                <a:sym typeface="Garamond"/>
              </a:rPr>
              <a:t> </a:t>
            </a:r>
            <a:r>
              <a:rPr lang="es-ES" sz="2400" dirty="0" err="1">
                <a:solidFill>
                  <a:schemeClr val="tx1"/>
                </a:solidFill>
                <a:latin typeface="Garamond"/>
                <a:ea typeface="Garamond"/>
                <a:cs typeface="Garamond"/>
                <a:sym typeface="Garamond"/>
              </a:rPr>
              <a:t>decisions</a:t>
            </a:r>
            <a:r>
              <a:rPr lang="es-ES" sz="2400" dirty="0">
                <a:solidFill>
                  <a:schemeClr val="tx1"/>
                </a:solidFill>
                <a:latin typeface="Garamond"/>
                <a:ea typeface="Garamond"/>
                <a:cs typeface="Garamond"/>
                <a:sym typeface="Garamond"/>
              </a:rPr>
              <a:t> </a:t>
            </a:r>
            <a:r>
              <a:rPr lang="es-ES" sz="2400" dirty="0">
                <a:solidFill>
                  <a:schemeClr val="tx1"/>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on </a:t>
            </a:r>
            <a:r>
              <a:rPr lang="es-ES" sz="2400" dirty="0" err="1">
                <a:solidFill>
                  <a:schemeClr val="tx1"/>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behalf</a:t>
            </a:r>
            <a:r>
              <a:rPr lang="es-ES" sz="2400" dirty="0">
                <a:solidFill>
                  <a:schemeClr val="tx1"/>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 of a </a:t>
            </a:r>
            <a:r>
              <a:rPr lang="es-ES" sz="2400" dirty="0" err="1">
                <a:solidFill>
                  <a:schemeClr val="tx1"/>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fictional</a:t>
            </a:r>
            <a:r>
              <a:rPr lang="es-ES" sz="2400" dirty="0">
                <a:solidFill>
                  <a:schemeClr val="tx1"/>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 </a:t>
            </a:r>
            <a:r>
              <a:rPr lang="es-ES" sz="2400" dirty="0" err="1">
                <a:solidFill>
                  <a:schemeClr val="tx1"/>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company</a:t>
            </a:r>
            <a:r>
              <a:rPr lang="es-ES" sz="2400" dirty="0">
                <a:solidFill>
                  <a:schemeClr val="tx1"/>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 </a:t>
            </a:r>
            <a:r>
              <a:rPr lang="es-ES" sz="2400" dirty="0" err="1">
                <a:solidFill>
                  <a:schemeClr val="tx1"/>
                </a:solidFill>
                <a:latin typeface="Garamond"/>
                <a:ea typeface="Garamond"/>
                <a:cs typeface="Garamond"/>
                <a:sym typeface="Garamond"/>
              </a:rPr>
              <a:t>regarding</a:t>
            </a:r>
            <a:r>
              <a:rPr lang="es-ES" sz="2400" dirty="0">
                <a:solidFill>
                  <a:schemeClr val="tx1"/>
                </a:solidFill>
                <a:latin typeface="Garamond"/>
                <a:ea typeface="Garamond"/>
                <a:cs typeface="Garamond"/>
                <a:sym typeface="Garamond"/>
              </a:rPr>
              <a:t> </a:t>
            </a:r>
            <a:r>
              <a:rPr lang="es-ES" sz="2400" dirty="0" err="1">
                <a:solidFill>
                  <a:schemeClr val="tx1"/>
                </a:solidFill>
                <a:latin typeface="Garamond"/>
                <a:ea typeface="Garamond"/>
                <a:cs typeface="Garamond"/>
                <a:sym typeface="Garamond"/>
              </a:rPr>
              <a:t>their</a:t>
            </a:r>
            <a:r>
              <a:rPr lang="es-ES" sz="2400" dirty="0">
                <a:solidFill>
                  <a:schemeClr val="tx1"/>
                </a:solidFill>
                <a:latin typeface="Garamond"/>
                <a:ea typeface="Garamond"/>
                <a:cs typeface="Garamond"/>
                <a:sym typeface="Garamond"/>
              </a:rPr>
              <a:t> </a:t>
            </a:r>
            <a:r>
              <a:rPr lang="es-ES" sz="2400" dirty="0" err="1">
                <a:solidFill>
                  <a:schemeClr val="tx1"/>
                </a:solidFill>
                <a:latin typeface="Garamond"/>
                <a:ea typeface="Garamond"/>
                <a:cs typeface="Garamond"/>
                <a:sym typeface="Garamond"/>
              </a:rPr>
              <a:t>remunerations</a:t>
            </a:r>
            <a:r>
              <a:rPr lang="es-ES" sz="2400" dirty="0">
                <a:solidFill>
                  <a:schemeClr val="tx1"/>
                </a:solidFill>
                <a:latin typeface="Garamond"/>
                <a:ea typeface="Garamond"/>
                <a:cs typeface="Garamond"/>
                <a:sym typeface="Garamond"/>
              </a:rPr>
              <a:t> in a </a:t>
            </a:r>
            <a:r>
              <a:rPr lang="es-ES" sz="2400" dirty="0" err="1">
                <a:solidFill>
                  <a:schemeClr val="tx1"/>
                </a:solidFill>
                <a:latin typeface="Garamond"/>
                <a:ea typeface="Garamond"/>
                <a:cs typeface="Garamond"/>
                <a:sym typeface="Garamond"/>
              </a:rPr>
              <a:t>professional</a:t>
            </a:r>
            <a:r>
              <a:rPr lang="es-ES" sz="2400" dirty="0">
                <a:solidFill>
                  <a:schemeClr val="tx1"/>
                </a:solidFill>
                <a:latin typeface="Garamond"/>
                <a:ea typeface="Garamond"/>
                <a:cs typeface="Garamond"/>
                <a:sym typeface="Garamond"/>
              </a:rPr>
              <a:t> </a:t>
            </a:r>
            <a:r>
              <a:rPr lang="es-ES" sz="2400" dirty="0" err="1">
                <a:solidFill>
                  <a:schemeClr val="tx1"/>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environment</a:t>
            </a:r>
            <a:r>
              <a:rPr lang="es-ES" sz="2400" dirty="0">
                <a:solidFill>
                  <a:schemeClr val="tx1"/>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 </a:t>
            </a:r>
            <a:r>
              <a:rPr lang="es-ES" sz="2400" dirty="0" err="1">
                <a:solidFill>
                  <a:schemeClr val="tx1"/>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Participants</a:t>
            </a:r>
            <a:r>
              <a:rPr lang="es-ES" sz="2400" dirty="0">
                <a:solidFill>
                  <a:schemeClr val="tx1"/>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 </a:t>
            </a:r>
            <a:r>
              <a:rPr lang="es-ES" sz="2400" dirty="0" err="1">
                <a:solidFill>
                  <a:schemeClr val="tx1"/>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will</a:t>
            </a:r>
            <a:r>
              <a:rPr lang="es-ES" sz="2400" dirty="0">
                <a:solidFill>
                  <a:schemeClr val="tx1"/>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 </a:t>
            </a:r>
            <a:r>
              <a:rPr lang="es-ES" sz="2400" dirty="0" err="1">
                <a:solidFill>
                  <a:schemeClr val="tx1"/>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work</a:t>
            </a:r>
            <a:r>
              <a:rPr lang="es-ES" sz="2400" dirty="0">
                <a:solidFill>
                  <a:schemeClr val="tx1"/>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 </a:t>
            </a:r>
            <a:r>
              <a:rPr lang="es-ES" sz="2400" dirty="0" err="1">
                <a:solidFill>
                  <a:schemeClr val="tx1"/>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by</a:t>
            </a:r>
            <a:r>
              <a:rPr lang="es-ES" sz="2400" dirty="0">
                <a:solidFill>
                  <a:schemeClr val="tx1"/>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 </a:t>
            </a:r>
            <a:r>
              <a:rPr lang="es-ES" sz="2400" dirty="0" err="1">
                <a:solidFill>
                  <a:schemeClr val="tx1"/>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groups</a:t>
            </a:r>
            <a:r>
              <a:rPr lang="es-ES" sz="2400" dirty="0">
                <a:solidFill>
                  <a:schemeClr val="tx1"/>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 </a:t>
            </a:r>
            <a:r>
              <a:rPr lang="es-ES" sz="2400" dirty="0">
                <a:solidFill>
                  <a:schemeClr val="tx1"/>
                </a:solidFill>
                <a:latin typeface="Garamond"/>
                <a:ea typeface="Garamond"/>
                <a:cs typeface="Garamond"/>
                <a:sym typeface="Garamond"/>
              </a:rPr>
              <a:t>of 2 </a:t>
            </a:r>
            <a:r>
              <a:rPr lang="es-ES" sz="2400" dirty="0" err="1">
                <a:solidFill>
                  <a:schemeClr val="tx1"/>
                </a:solidFill>
                <a:latin typeface="Garamond"/>
                <a:ea typeface="Garamond"/>
                <a:cs typeface="Garamond"/>
                <a:sym typeface="Garamond"/>
              </a:rPr>
              <a:t>workers</a:t>
            </a:r>
            <a:r>
              <a:rPr lang="es-ES" sz="2400" dirty="0">
                <a:solidFill>
                  <a:schemeClr val="tx1"/>
                </a:solidFill>
                <a:latin typeface="Garamond"/>
                <a:ea typeface="Garamond"/>
                <a:cs typeface="Garamond"/>
                <a:sym typeface="Garamond"/>
              </a:rPr>
              <a:t>, </a:t>
            </a:r>
            <a:r>
              <a:rPr lang="es-ES" sz="2400" dirty="0" err="1">
                <a:solidFill>
                  <a:schemeClr val="tx1"/>
                </a:solidFill>
                <a:latin typeface="Garamond"/>
                <a:ea typeface="Garamond"/>
                <a:cs typeface="Garamond"/>
                <a:sym typeface="Garamond"/>
              </a:rPr>
              <a:t>that</a:t>
            </a:r>
            <a:r>
              <a:rPr lang="es-ES" sz="2400" dirty="0">
                <a:solidFill>
                  <a:schemeClr val="tx1"/>
                </a:solidFill>
                <a:latin typeface="Garamond"/>
                <a:ea typeface="Garamond"/>
                <a:cs typeface="Garamond"/>
                <a:sym typeface="Garamond"/>
              </a:rPr>
              <a:t> </a:t>
            </a:r>
            <a:r>
              <a:rPr lang="es-ES" sz="2400" dirty="0" err="1">
                <a:solidFill>
                  <a:schemeClr val="tx1"/>
                </a:solidFill>
                <a:latin typeface="Garamond"/>
                <a:ea typeface="Garamond"/>
                <a:cs typeface="Garamond"/>
                <a:sym typeface="Garamond"/>
              </a:rPr>
              <a:t>will</a:t>
            </a:r>
            <a:r>
              <a:rPr lang="es-ES" sz="2400" dirty="0">
                <a:solidFill>
                  <a:schemeClr val="tx1"/>
                </a:solidFill>
                <a:latin typeface="Garamond"/>
                <a:ea typeface="Garamond"/>
                <a:cs typeface="Garamond"/>
                <a:sym typeface="Garamond"/>
              </a:rPr>
              <a:t> be </a:t>
            </a:r>
            <a:r>
              <a:rPr lang="es-ES" sz="2400" dirty="0" err="1">
                <a:solidFill>
                  <a:schemeClr val="tx1"/>
                </a:solidFill>
                <a:latin typeface="Garamond"/>
                <a:ea typeface="Garamond"/>
                <a:cs typeface="Garamond"/>
                <a:sym typeface="Garamond"/>
              </a:rPr>
              <a:t>randomly</a:t>
            </a:r>
            <a:r>
              <a:rPr lang="es-ES" sz="2400" dirty="0">
                <a:solidFill>
                  <a:schemeClr val="tx1"/>
                </a:solidFill>
                <a:latin typeface="Garamond"/>
                <a:ea typeface="Garamond"/>
                <a:cs typeface="Garamond"/>
                <a:sym typeface="Garamond"/>
              </a:rPr>
              <a:t> </a:t>
            </a:r>
            <a:r>
              <a:rPr lang="es-ES" sz="2400" dirty="0" err="1">
                <a:solidFill>
                  <a:schemeClr val="tx1"/>
                </a:solidFill>
                <a:latin typeface="Garamond"/>
                <a:ea typeface="Garamond"/>
                <a:cs typeface="Garamond"/>
                <a:sym typeface="Garamond"/>
              </a:rPr>
              <a:t>changed</a:t>
            </a:r>
            <a:r>
              <a:rPr lang="es-ES" sz="2400" dirty="0">
                <a:solidFill>
                  <a:schemeClr val="tx1"/>
                </a:solidFill>
                <a:latin typeface="Garamond"/>
                <a:ea typeface="Garamond"/>
                <a:cs typeface="Garamond"/>
                <a:sym typeface="Garamond"/>
              </a:rPr>
              <a:t> in </a:t>
            </a:r>
            <a:r>
              <a:rPr lang="es-ES" sz="2400" dirty="0" err="1">
                <a:solidFill>
                  <a:schemeClr val="tx1"/>
                </a:solidFill>
                <a:latin typeface="Garamond"/>
                <a:ea typeface="Garamond"/>
                <a:cs typeface="Garamond"/>
                <a:sym typeface="Garamond"/>
              </a:rPr>
              <a:t>each</a:t>
            </a:r>
            <a:r>
              <a:rPr lang="es-ES" sz="2400" dirty="0">
                <a:solidFill>
                  <a:schemeClr val="tx1"/>
                </a:solidFill>
                <a:latin typeface="Garamond"/>
                <a:ea typeface="Garamond"/>
                <a:cs typeface="Garamond"/>
                <a:sym typeface="Garamond"/>
              </a:rPr>
              <a:t> </a:t>
            </a:r>
            <a:r>
              <a:rPr lang="es-ES" sz="2400" dirty="0" err="1">
                <a:solidFill>
                  <a:schemeClr val="tx1"/>
                </a:solidFill>
                <a:latin typeface="Garamond"/>
                <a:ea typeface="Garamond"/>
                <a:cs typeface="Garamond"/>
                <a:sym typeface="Garamond"/>
              </a:rPr>
              <a:t>period</a:t>
            </a:r>
            <a:r>
              <a:rPr lang="es-ES" sz="2400" dirty="0">
                <a:solidFill>
                  <a:schemeClr val="tx1"/>
                </a:solidFill>
                <a:latin typeface="Garamond"/>
                <a:ea typeface="Garamond"/>
                <a:cs typeface="Garamond"/>
                <a:sym typeface="Garamond"/>
              </a:rPr>
              <a:t>.</a:t>
            </a:r>
            <a:endParaRPr sz="2400" dirty="0">
              <a:solidFill>
                <a:schemeClr val="tx1"/>
              </a:solidFill>
            </a:endParaRPr>
          </a:p>
          <a:p>
            <a:pPr marL="342900" lvl="0" indent="-341313" algn="just" rtl="0">
              <a:spcBef>
                <a:spcPts val="800"/>
              </a:spcBef>
              <a:spcAft>
                <a:spcPts val="0"/>
              </a:spcAft>
              <a:buClr>
                <a:srgbClr val="00007D"/>
              </a:buClr>
              <a:buSzPts val="2100"/>
              <a:buFont typeface="Noto Sans Symbols"/>
              <a:buChar char="■"/>
            </a:pPr>
            <a:r>
              <a:rPr lang="es-ES" sz="2400" dirty="0" err="1">
                <a:solidFill>
                  <a:schemeClr val="tx1"/>
                </a:solidFill>
                <a:latin typeface="Garamond"/>
                <a:ea typeface="Garamond"/>
                <a:cs typeface="Garamond"/>
                <a:sym typeface="Garamond"/>
              </a:rPr>
              <a:t>You</a:t>
            </a:r>
            <a:r>
              <a:rPr lang="es-ES" sz="2400" dirty="0">
                <a:solidFill>
                  <a:schemeClr val="tx1"/>
                </a:solidFill>
                <a:latin typeface="Garamond"/>
                <a:ea typeface="Garamond"/>
                <a:cs typeface="Garamond"/>
                <a:sym typeface="Garamond"/>
              </a:rPr>
              <a:t> </a:t>
            </a:r>
            <a:r>
              <a:rPr lang="es-ES" sz="2400" dirty="0" err="1">
                <a:solidFill>
                  <a:schemeClr val="tx1"/>
                </a:solidFill>
                <a:latin typeface="Garamond"/>
                <a:ea typeface="Garamond"/>
                <a:cs typeface="Garamond"/>
                <a:sym typeface="Garamond"/>
              </a:rPr>
              <a:t>will</a:t>
            </a:r>
            <a:r>
              <a:rPr lang="es-ES" sz="2400" dirty="0">
                <a:solidFill>
                  <a:schemeClr val="tx1"/>
                </a:solidFill>
                <a:latin typeface="Garamond"/>
                <a:ea typeface="Garamond"/>
                <a:cs typeface="Garamond"/>
                <a:sym typeface="Garamond"/>
              </a:rPr>
              <a:t> be </a:t>
            </a:r>
            <a:r>
              <a:rPr lang="es-ES" sz="2400" dirty="0" err="1">
                <a:solidFill>
                  <a:schemeClr val="tx1"/>
                </a:solidFill>
                <a:latin typeface="Garamond"/>
                <a:ea typeface="Garamond"/>
                <a:cs typeface="Garamond"/>
                <a:sym typeface="Garamond"/>
              </a:rPr>
              <a:t>randomly</a:t>
            </a:r>
            <a:r>
              <a:rPr lang="es-ES" sz="2400" dirty="0">
                <a:solidFill>
                  <a:schemeClr val="tx1"/>
                </a:solidFill>
                <a:latin typeface="Garamond"/>
                <a:ea typeface="Garamond"/>
                <a:cs typeface="Garamond"/>
                <a:sym typeface="Garamond"/>
              </a:rPr>
              <a:t> </a:t>
            </a:r>
            <a:r>
              <a:rPr lang="es-ES" sz="2400" dirty="0" err="1">
                <a:solidFill>
                  <a:schemeClr val="tx1"/>
                </a:solidFill>
                <a:latin typeface="Garamond"/>
                <a:ea typeface="Garamond"/>
                <a:cs typeface="Garamond"/>
                <a:sym typeface="Garamond"/>
              </a:rPr>
              <a:t>assigned</a:t>
            </a:r>
            <a:r>
              <a:rPr lang="es-ES" sz="2400" dirty="0">
                <a:solidFill>
                  <a:schemeClr val="tx1"/>
                </a:solidFill>
                <a:latin typeface="Garamond"/>
                <a:ea typeface="Garamond"/>
                <a:cs typeface="Garamond"/>
                <a:sym typeface="Garamond"/>
              </a:rPr>
              <a:t> </a:t>
            </a:r>
            <a:r>
              <a:rPr lang="es-ES" sz="2400" dirty="0" err="1">
                <a:solidFill>
                  <a:schemeClr val="tx1"/>
                </a:solidFill>
                <a:latin typeface="Garamond"/>
                <a:ea typeface="Garamond"/>
                <a:cs typeface="Garamond"/>
                <a:sym typeface="Garamond"/>
              </a:rPr>
              <a:t>to</a:t>
            </a:r>
            <a:r>
              <a:rPr lang="es-ES" sz="2400" dirty="0">
                <a:solidFill>
                  <a:schemeClr val="tx1"/>
                </a:solidFill>
                <a:latin typeface="Garamond"/>
                <a:ea typeface="Garamond"/>
                <a:cs typeface="Garamond"/>
                <a:sym typeface="Garamond"/>
              </a:rPr>
              <a:t> </a:t>
            </a:r>
            <a:r>
              <a:rPr lang="es-ES" sz="2400" dirty="0" err="1">
                <a:solidFill>
                  <a:schemeClr val="tx1"/>
                </a:solidFill>
                <a:latin typeface="Garamond"/>
                <a:ea typeface="Garamond"/>
                <a:cs typeface="Garamond"/>
                <a:sym typeface="Garamond"/>
              </a:rPr>
              <a:t>one</a:t>
            </a:r>
            <a:r>
              <a:rPr lang="es-ES" sz="2400" dirty="0">
                <a:solidFill>
                  <a:schemeClr val="tx1"/>
                </a:solidFill>
                <a:latin typeface="Garamond"/>
                <a:ea typeface="Garamond"/>
                <a:cs typeface="Garamond"/>
                <a:sym typeface="Garamond"/>
              </a:rPr>
              <a:t> of </a:t>
            </a:r>
            <a:r>
              <a:rPr lang="es-ES" sz="2400" dirty="0" err="1">
                <a:solidFill>
                  <a:schemeClr val="tx1"/>
                </a:solidFill>
                <a:latin typeface="Garamond"/>
                <a:ea typeface="Garamond"/>
                <a:cs typeface="Garamond"/>
                <a:sym typeface="Garamond"/>
              </a:rPr>
              <a:t>these</a:t>
            </a:r>
            <a:r>
              <a:rPr lang="es-ES" sz="2400" dirty="0">
                <a:solidFill>
                  <a:schemeClr val="tx1"/>
                </a:solidFill>
                <a:latin typeface="Garamond"/>
                <a:ea typeface="Garamond"/>
                <a:cs typeface="Garamond"/>
                <a:sym typeface="Garamond"/>
              </a:rPr>
              <a:t> roles at </a:t>
            </a:r>
            <a:r>
              <a:rPr lang="es-ES" sz="2400" dirty="0" err="1">
                <a:solidFill>
                  <a:schemeClr val="tx1"/>
                </a:solidFill>
                <a:latin typeface="Garamond"/>
                <a:ea typeface="Garamond"/>
                <a:cs typeface="Garamond"/>
                <a:sym typeface="Garamond"/>
              </a:rPr>
              <a:t>the</a:t>
            </a:r>
            <a:r>
              <a:rPr lang="es-ES" sz="2400" dirty="0">
                <a:solidFill>
                  <a:schemeClr val="tx1"/>
                </a:solidFill>
                <a:latin typeface="Garamond"/>
                <a:ea typeface="Garamond"/>
                <a:cs typeface="Garamond"/>
                <a:sym typeface="Garamond"/>
              </a:rPr>
              <a:t> </a:t>
            </a:r>
            <a:r>
              <a:rPr lang="es-ES" sz="2400" dirty="0" err="1">
                <a:solidFill>
                  <a:schemeClr val="tx1"/>
                </a:solidFill>
                <a:latin typeface="Garamond"/>
                <a:ea typeface="Garamond"/>
                <a:cs typeface="Garamond"/>
                <a:sym typeface="Garamond"/>
              </a:rPr>
              <a:t>beginning</a:t>
            </a:r>
            <a:r>
              <a:rPr lang="es-ES" sz="2400" dirty="0">
                <a:solidFill>
                  <a:schemeClr val="tx1"/>
                </a:solidFill>
                <a:latin typeface="Garamond"/>
                <a:ea typeface="Garamond"/>
                <a:cs typeface="Garamond"/>
                <a:sym typeface="Garamond"/>
              </a:rPr>
              <a:t> of </a:t>
            </a:r>
            <a:r>
              <a:rPr lang="es-ES" sz="2400" dirty="0" err="1">
                <a:solidFill>
                  <a:schemeClr val="tx1"/>
                </a:solidFill>
                <a:latin typeface="Garamond"/>
                <a:ea typeface="Garamond"/>
                <a:cs typeface="Garamond"/>
                <a:sym typeface="Garamond"/>
              </a:rPr>
              <a:t>the</a:t>
            </a:r>
            <a:r>
              <a:rPr lang="es-ES" sz="2400" dirty="0">
                <a:solidFill>
                  <a:schemeClr val="tx1"/>
                </a:solidFill>
                <a:latin typeface="Garamond"/>
                <a:ea typeface="Garamond"/>
                <a:cs typeface="Garamond"/>
                <a:sym typeface="Garamond"/>
              </a:rPr>
              <a:t> </a:t>
            </a:r>
            <a:r>
              <a:rPr lang="es-ES" sz="2400" dirty="0" err="1">
                <a:solidFill>
                  <a:schemeClr val="tx1"/>
                </a:solidFill>
                <a:latin typeface="Garamond"/>
                <a:ea typeface="Garamond"/>
                <a:cs typeface="Garamond"/>
                <a:sym typeface="Garamond"/>
              </a:rPr>
              <a:t>experiment</a:t>
            </a:r>
            <a:r>
              <a:rPr lang="es-ES" sz="2400" dirty="0">
                <a:solidFill>
                  <a:schemeClr val="tx1"/>
                </a:solidFill>
                <a:latin typeface="Garamond"/>
                <a:ea typeface="Garamond"/>
                <a:cs typeface="Garamond"/>
                <a:sym typeface="Garamond"/>
              </a:rPr>
              <a:t>, and </a:t>
            </a:r>
            <a:r>
              <a:rPr lang="es-ES" sz="2400" dirty="0" err="1">
                <a:solidFill>
                  <a:schemeClr val="tx1"/>
                </a:solidFill>
                <a:latin typeface="Garamond"/>
                <a:ea typeface="Garamond"/>
                <a:cs typeface="Garamond"/>
                <a:sym typeface="Garamond"/>
              </a:rPr>
              <a:t>you</a:t>
            </a:r>
            <a:r>
              <a:rPr lang="es-ES" sz="2400" dirty="0">
                <a:solidFill>
                  <a:schemeClr val="tx1"/>
                </a:solidFill>
                <a:latin typeface="Garamond"/>
                <a:ea typeface="Garamond"/>
                <a:cs typeface="Garamond"/>
                <a:sym typeface="Garamond"/>
              </a:rPr>
              <a:t> </a:t>
            </a:r>
            <a:r>
              <a:rPr lang="es-ES" sz="2400" dirty="0" err="1">
                <a:solidFill>
                  <a:schemeClr val="tx1"/>
                </a:solidFill>
                <a:latin typeface="Garamond"/>
                <a:ea typeface="Garamond"/>
                <a:cs typeface="Garamond"/>
                <a:sym typeface="Garamond"/>
              </a:rPr>
              <a:t>will</a:t>
            </a:r>
            <a:r>
              <a:rPr lang="es-ES" sz="2400" dirty="0">
                <a:solidFill>
                  <a:schemeClr val="tx1"/>
                </a:solidFill>
                <a:latin typeface="Garamond"/>
                <a:ea typeface="Garamond"/>
                <a:cs typeface="Garamond"/>
                <a:sym typeface="Garamond"/>
              </a:rPr>
              <a:t> </a:t>
            </a:r>
            <a:r>
              <a:rPr lang="es-ES" sz="2400" dirty="0" err="1">
                <a:solidFill>
                  <a:schemeClr val="tx1"/>
                </a:solidFill>
                <a:latin typeface="Garamond"/>
                <a:ea typeface="Garamond"/>
                <a:cs typeface="Garamond"/>
                <a:sym typeface="Garamond"/>
              </a:rPr>
              <a:t>keep</a:t>
            </a:r>
            <a:r>
              <a:rPr lang="es-ES" sz="2400" dirty="0">
                <a:solidFill>
                  <a:schemeClr val="tx1"/>
                </a:solidFill>
                <a:latin typeface="Garamond"/>
                <a:ea typeface="Garamond"/>
                <a:cs typeface="Garamond"/>
                <a:sym typeface="Garamond"/>
              </a:rPr>
              <a:t> </a:t>
            </a:r>
            <a:r>
              <a:rPr lang="es-ES" sz="2400" dirty="0" err="1">
                <a:solidFill>
                  <a:schemeClr val="tx1"/>
                </a:solidFill>
                <a:latin typeface="Garamond"/>
                <a:ea typeface="Garamond"/>
                <a:cs typeface="Garamond"/>
                <a:sym typeface="Garamond"/>
              </a:rPr>
              <a:t>this</a:t>
            </a:r>
            <a:r>
              <a:rPr lang="es-ES" sz="2400" dirty="0">
                <a:solidFill>
                  <a:schemeClr val="tx1"/>
                </a:solidFill>
                <a:latin typeface="Garamond"/>
                <a:ea typeface="Garamond"/>
                <a:cs typeface="Garamond"/>
                <a:sym typeface="Garamond"/>
              </a:rPr>
              <a:t> role </a:t>
            </a:r>
            <a:r>
              <a:rPr lang="es-ES" sz="2400" dirty="0" err="1">
                <a:solidFill>
                  <a:schemeClr val="tx1"/>
                </a:solidFill>
                <a:latin typeface="Garamond"/>
                <a:ea typeface="Garamond"/>
                <a:cs typeface="Garamond"/>
                <a:sym typeface="Garamond"/>
              </a:rPr>
              <a:t>for</a:t>
            </a:r>
            <a:r>
              <a:rPr lang="es-ES" sz="2400" dirty="0">
                <a:solidFill>
                  <a:schemeClr val="tx1"/>
                </a:solidFill>
                <a:latin typeface="Garamond"/>
                <a:ea typeface="Garamond"/>
                <a:cs typeface="Garamond"/>
                <a:sym typeface="Garamond"/>
              </a:rPr>
              <a:t> </a:t>
            </a:r>
            <a:r>
              <a:rPr lang="es-ES" sz="2400" dirty="0" err="1">
                <a:solidFill>
                  <a:schemeClr val="tx1"/>
                </a:solidFill>
                <a:latin typeface="Garamond"/>
                <a:ea typeface="Garamond"/>
                <a:cs typeface="Garamond"/>
                <a:sym typeface="Garamond"/>
              </a:rPr>
              <a:t>the</a:t>
            </a:r>
            <a:r>
              <a:rPr lang="es-ES" sz="2400" dirty="0">
                <a:solidFill>
                  <a:schemeClr val="tx1"/>
                </a:solidFill>
                <a:latin typeface="Garamond"/>
                <a:ea typeface="Garamond"/>
                <a:cs typeface="Garamond"/>
                <a:sym typeface="Garamond"/>
              </a:rPr>
              <a:t> </a:t>
            </a:r>
            <a:r>
              <a:rPr lang="es-ES" sz="2400" dirty="0" err="1">
                <a:solidFill>
                  <a:schemeClr val="tx1"/>
                </a:solidFill>
                <a:latin typeface="Garamond"/>
                <a:ea typeface="Garamond"/>
                <a:cs typeface="Garamond"/>
                <a:sym typeface="Garamond"/>
              </a:rPr>
              <a:t>entire</a:t>
            </a:r>
            <a:r>
              <a:rPr lang="es-ES" sz="2400" dirty="0">
                <a:solidFill>
                  <a:schemeClr val="tx1"/>
                </a:solidFill>
                <a:latin typeface="Garamond"/>
                <a:ea typeface="Garamond"/>
                <a:cs typeface="Garamond"/>
                <a:sym typeface="Garamond"/>
              </a:rPr>
              <a:t> time. </a:t>
            </a:r>
            <a:endParaRPr sz="2400" dirty="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9" name="Google Shape;139;p7"/>
          <p:cNvSpPr txBox="1"/>
          <p:nvPr/>
        </p:nvSpPr>
        <p:spPr>
          <a:xfrm>
            <a:off x="240682" y="-2628"/>
            <a:ext cx="8680744" cy="488950"/>
          </a:xfrm>
          <a:prstGeom prst="rect">
            <a:avLst/>
          </a:prstGeom>
          <a:noFill/>
          <a:ln>
            <a:noFill/>
          </a:ln>
        </p:spPr>
        <p:txBody>
          <a:bodyPr spcFirstLastPara="1" wrap="square" lIns="90000" tIns="46800" rIns="90000" bIns="46800" anchor="ctr" anchorCtr="0">
            <a:noAutofit/>
          </a:bodyPr>
          <a:lstStyle/>
          <a:p>
            <a:pPr marL="0" marR="0" lvl="0" indent="0" algn="ctr" rtl="0">
              <a:spcBef>
                <a:spcPts val="0"/>
              </a:spcBef>
              <a:spcAft>
                <a:spcPts val="0"/>
              </a:spcAft>
              <a:buNone/>
            </a:pPr>
            <a:endParaRPr dirty="0"/>
          </a:p>
        </p:txBody>
      </p:sp>
      <p:sp>
        <p:nvSpPr>
          <p:cNvPr id="131" name="TextBox 130">
            <a:extLst>
              <a:ext uri="{FF2B5EF4-FFF2-40B4-BE49-F238E27FC236}">
                <a16:creationId xmlns:a16="http://schemas.microsoft.com/office/drawing/2014/main" id="{6C1F21C4-FB7F-A1C5-29E6-249DA87F4BFD}"/>
              </a:ext>
            </a:extLst>
          </p:cNvPr>
          <p:cNvSpPr txBox="1"/>
          <p:nvPr/>
        </p:nvSpPr>
        <p:spPr>
          <a:xfrm>
            <a:off x="1624833" y="3064965"/>
            <a:ext cx="5894334" cy="954107"/>
          </a:xfrm>
          <a:prstGeom prst="rect">
            <a:avLst/>
          </a:prstGeom>
          <a:noFill/>
        </p:spPr>
        <p:txBody>
          <a:bodyPr wrap="square">
            <a:spAutoFit/>
          </a:bodyPr>
          <a:lstStyle/>
          <a:p>
            <a:r>
              <a:rPr lang="es-ES" sz="1400" dirty="0" err="1">
                <a:solidFill>
                  <a:schemeClr val="tx1"/>
                </a:solidFill>
              </a:rPr>
              <a:t>You</a:t>
            </a:r>
            <a:r>
              <a:rPr lang="es-ES" sz="1400" dirty="0">
                <a:solidFill>
                  <a:schemeClr val="tx1"/>
                </a:solidFill>
              </a:rPr>
              <a:t> </a:t>
            </a:r>
            <a:r>
              <a:rPr lang="es-ES" sz="1400" dirty="0" err="1">
                <a:solidFill>
                  <a:schemeClr val="tx1"/>
                </a:solidFill>
              </a:rPr>
              <a:t>have</a:t>
            </a:r>
            <a:r>
              <a:rPr lang="es-ES" sz="1400" dirty="0">
                <a:solidFill>
                  <a:schemeClr val="tx1"/>
                </a:solidFill>
              </a:rPr>
              <a:t> </a:t>
            </a:r>
            <a:r>
              <a:rPr lang="es-ES" sz="1400" dirty="0" err="1">
                <a:solidFill>
                  <a:schemeClr val="tx1"/>
                </a:solidFill>
              </a:rPr>
              <a:t>finished</a:t>
            </a:r>
            <a:r>
              <a:rPr lang="es-ES" sz="1400" dirty="0">
                <a:solidFill>
                  <a:schemeClr val="tx1"/>
                </a:solidFill>
              </a:rPr>
              <a:t> </a:t>
            </a:r>
            <a:r>
              <a:rPr lang="es-ES" sz="1400" dirty="0" err="1">
                <a:solidFill>
                  <a:schemeClr val="tx1"/>
                </a:solidFill>
              </a:rPr>
              <a:t>the</a:t>
            </a:r>
            <a:r>
              <a:rPr lang="es-ES" sz="1400" dirty="0">
                <a:solidFill>
                  <a:schemeClr val="tx1"/>
                </a:solidFill>
              </a:rPr>
              <a:t> </a:t>
            </a:r>
            <a:r>
              <a:rPr lang="es-ES" sz="1400" dirty="0" err="1">
                <a:solidFill>
                  <a:schemeClr val="tx1"/>
                </a:solidFill>
              </a:rPr>
              <a:t>four</a:t>
            </a:r>
            <a:r>
              <a:rPr lang="es-ES" sz="1400" dirty="0">
                <a:solidFill>
                  <a:schemeClr val="tx1"/>
                </a:solidFill>
              </a:rPr>
              <a:t> </a:t>
            </a:r>
            <a:r>
              <a:rPr lang="es-ES" sz="1400" dirty="0" err="1">
                <a:solidFill>
                  <a:schemeClr val="tx1"/>
                </a:solidFill>
              </a:rPr>
              <a:t>periods</a:t>
            </a:r>
            <a:r>
              <a:rPr lang="es-ES" sz="1400" dirty="0">
                <a:solidFill>
                  <a:schemeClr val="tx1"/>
                </a:solidFill>
              </a:rPr>
              <a:t>. </a:t>
            </a:r>
          </a:p>
          <a:p>
            <a:endParaRPr lang="en-US" sz="1400" dirty="0">
              <a:solidFill>
                <a:schemeClr val="tx1"/>
              </a:solidFill>
            </a:endParaRPr>
          </a:p>
          <a:p>
            <a:r>
              <a:rPr lang="en-US" dirty="0">
                <a:solidFill>
                  <a:schemeClr val="tx1"/>
                </a:solidFill>
              </a:rPr>
              <a:t>Before we disclose your final earnings, please answer the following short survey. </a:t>
            </a:r>
          </a:p>
        </p:txBody>
      </p:sp>
    </p:spTree>
    <p:extLst>
      <p:ext uri="{BB962C8B-B14F-4D97-AF65-F5344CB8AC3E}">
        <p14:creationId xmlns:p14="http://schemas.microsoft.com/office/powerpoint/2010/main" val="1672615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349250"/>
            <a:ext cx="8228013" cy="488950"/>
          </a:xfrm>
        </p:spPr>
        <p:txBody>
          <a:bodyPr/>
          <a:lstStyle/>
          <a:p>
            <a:pPr>
              <a:defRPr/>
            </a:pPr>
            <a:r>
              <a:rPr lang="en-US" altLang="en-US" dirty="0">
                <a:solidFill>
                  <a:srgbClr val="00007D"/>
                </a:solidFill>
              </a:rPr>
              <a:t>Survey: </a:t>
            </a:r>
            <a:r>
              <a:rPr lang="en-US" altLang="en-US" dirty="0" err="1">
                <a:solidFill>
                  <a:srgbClr val="00007D"/>
                </a:solidFill>
              </a:rPr>
              <a:t>SocioDemo</a:t>
            </a:r>
            <a:r>
              <a:rPr lang="en-US" altLang="en-US" dirty="0">
                <a:solidFill>
                  <a:srgbClr val="00007D"/>
                </a:solidFill>
              </a:rPr>
              <a:t> 1</a:t>
            </a:r>
            <a:endParaRPr lang="es-ES" altLang="en-US" dirty="0">
              <a:solidFill>
                <a:schemeClr val="accent6">
                  <a:lumMod val="75000"/>
                </a:schemeClr>
              </a:solidFill>
            </a:endParaRPr>
          </a:p>
        </p:txBody>
      </p:sp>
      <p:sp>
        <p:nvSpPr>
          <p:cNvPr id="2" name="1 CuadroTexto"/>
          <p:cNvSpPr txBox="1"/>
          <p:nvPr/>
        </p:nvSpPr>
        <p:spPr>
          <a:xfrm>
            <a:off x="1232123" y="6096000"/>
            <a:ext cx="6973769" cy="615553"/>
          </a:xfrm>
          <a:prstGeom prst="rect">
            <a:avLst/>
          </a:prstGeom>
          <a:noFill/>
        </p:spPr>
        <p:txBody>
          <a:bodyPr wrap="none" rtlCol="0">
            <a:spAutoFit/>
          </a:bodyPr>
          <a:lstStyle/>
          <a:p>
            <a:pPr algn="ctr"/>
            <a:r>
              <a:rPr lang="en-US" dirty="0">
                <a:solidFill>
                  <a:srgbClr val="0033CC"/>
                </a:solidFill>
              </a:rPr>
              <a:t>Click to continue. </a:t>
            </a:r>
          </a:p>
          <a:p>
            <a:pPr algn="ctr"/>
            <a:r>
              <a:rPr lang="en-US" sz="1600" dirty="0">
                <a:solidFill>
                  <a:srgbClr val="0033CC"/>
                </a:solidFill>
              </a:rPr>
              <a:t>You can also use the </a:t>
            </a:r>
            <a:r>
              <a:rPr lang="en-US" sz="1600" dirty="0">
                <a:solidFill>
                  <a:srgbClr val="0033CC"/>
                </a:solidFill>
                <a:sym typeface="Wingdings"/>
              </a:rPr>
              <a:t> &amp; </a:t>
            </a:r>
            <a:r>
              <a:rPr lang="en-US" sz="1600" dirty="0">
                <a:solidFill>
                  <a:srgbClr val="0033CC"/>
                </a:solidFill>
              </a:rPr>
              <a:t> keys in the keyboard to go back and forward.</a:t>
            </a:r>
            <a:endParaRPr lang="es-ES" sz="1600" dirty="0">
              <a:solidFill>
                <a:srgbClr val="0033CC"/>
              </a:solidFill>
            </a:endParaRPr>
          </a:p>
        </p:txBody>
      </p:sp>
      <p:sp>
        <p:nvSpPr>
          <p:cNvPr id="4" name="Content Placeholder 3">
            <a:extLst>
              <a:ext uri="{FF2B5EF4-FFF2-40B4-BE49-F238E27FC236}">
                <a16:creationId xmlns:a16="http://schemas.microsoft.com/office/drawing/2014/main" id="{00CF71DB-61FB-30A8-8237-D67B6E8632BF}"/>
              </a:ext>
            </a:extLst>
          </p:cNvPr>
          <p:cNvSpPr>
            <a:spLocks noGrp="1"/>
          </p:cNvSpPr>
          <p:nvPr>
            <p:ph idx="1"/>
          </p:nvPr>
        </p:nvSpPr>
        <p:spPr/>
        <p:txBody>
          <a:bodyPr/>
          <a:lstStyle/>
          <a:p>
            <a:pPr marL="515937" indent="-514350">
              <a:buFont typeface="+mj-lt"/>
              <a:buAutoNum type="arabicPeriod"/>
            </a:pPr>
            <a:r>
              <a:rPr lang="en-US" dirty="0"/>
              <a:t>Write your nationality. </a:t>
            </a:r>
            <a:r>
              <a:rPr lang="en-US" dirty="0">
                <a:highlight>
                  <a:srgbClr val="FFFF00"/>
                </a:highlight>
              </a:rPr>
              <a:t>(free text/ dropdown)</a:t>
            </a:r>
          </a:p>
          <a:p>
            <a:pPr marL="515937" indent="-514350">
              <a:buFont typeface="+mj-lt"/>
              <a:buAutoNum type="arabicPeriod"/>
            </a:pPr>
            <a:r>
              <a:rPr lang="en-US" dirty="0"/>
              <a:t>What is your gender? Select one option</a:t>
            </a:r>
          </a:p>
          <a:p>
            <a:pPr marL="457200" lvl="1" indent="0"/>
            <a:r>
              <a:rPr lang="en-US" dirty="0"/>
              <a:t>Dropdown: Female, Male, Prefer not to say</a:t>
            </a:r>
          </a:p>
          <a:p>
            <a:pPr marL="515937" indent="-514350">
              <a:buFont typeface="+mj-lt"/>
              <a:buAutoNum type="arabicPeriod"/>
            </a:pPr>
            <a:r>
              <a:rPr lang="en-US" dirty="0"/>
              <a:t>What is your current age today? (Write a number, e.g.: 27). </a:t>
            </a:r>
            <a:r>
              <a:rPr lang="en-US" dirty="0">
                <a:highlight>
                  <a:srgbClr val="FFFF00"/>
                </a:highlight>
              </a:rPr>
              <a:t>(free text/ dropdown)</a:t>
            </a:r>
          </a:p>
          <a:p>
            <a:pPr marL="515937" indent="-514350">
              <a:buFont typeface="+mj-lt"/>
              <a:buAutoNum type="arabicPeriod"/>
            </a:pPr>
            <a:r>
              <a:rPr lang="en-US" dirty="0"/>
              <a:t>What is the maximum level of completed studies? Select one option</a:t>
            </a:r>
          </a:p>
          <a:p>
            <a:pPr lvl="1"/>
            <a:r>
              <a:rPr lang="en-US" dirty="0">
                <a:highlight>
                  <a:srgbClr val="FFFF00"/>
                </a:highlight>
              </a:rPr>
              <a:t>Dropdown: </a:t>
            </a:r>
            <a:r>
              <a:rPr lang="en-US" dirty="0"/>
              <a:t>Primary School, Secondary School, Vocational Training, Graduate or Bachelors Degree Master/ Postgraduate degree, Ph.D., Other:</a:t>
            </a:r>
          </a:p>
          <a:p>
            <a:endParaRPr lang="es-E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349250"/>
            <a:ext cx="8228013" cy="488950"/>
          </a:xfrm>
        </p:spPr>
        <p:txBody>
          <a:bodyPr/>
          <a:lstStyle/>
          <a:p>
            <a:pPr>
              <a:defRPr/>
            </a:pPr>
            <a:r>
              <a:rPr lang="en-US" altLang="en-US" dirty="0">
                <a:solidFill>
                  <a:srgbClr val="00007D"/>
                </a:solidFill>
              </a:rPr>
              <a:t>Survey: </a:t>
            </a:r>
            <a:r>
              <a:rPr lang="en-US" altLang="en-US" dirty="0" err="1">
                <a:solidFill>
                  <a:srgbClr val="00007D"/>
                </a:solidFill>
              </a:rPr>
              <a:t>SocioDemo</a:t>
            </a:r>
            <a:r>
              <a:rPr lang="en-US" altLang="en-US" dirty="0">
                <a:solidFill>
                  <a:srgbClr val="00007D"/>
                </a:solidFill>
              </a:rPr>
              <a:t> 2</a:t>
            </a:r>
            <a:endParaRPr lang="es-ES" altLang="en-US" dirty="0">
              <a:solidFill>
                <a:schemeClr val="accent6">
                  <a:lumMod val="75000"/>
                </a:schemeClr>
              </a:solidFill>
            </a:endParaRPr>
          </a:p>
        </p:txBody>
      </p:sp>
      <p:sp>
        <p:nvSpPr>
          <p:cNvPr id="2" name="1 CuadroTexto"/>
          <p:cNvSpPr txBox="1"/>
          <p:nvPr/>
        </p:nvSpPr>
        <p:spPr>
          <a:xfrm>
            <a:off x="1232123" y="6096000"/>
            <a:ext cx="6973769" cy="615553"/>
          </a:xfrm>
          <a:prstGeom prst="rect">
            <a:avLst/>
          </a:prstGeom>
          <a:noFill/>
        </p:spPr>
        <p:txBody>
          <a:bodyPr wrap="none" rtlCol="0">
            <a:spAutoFit/>
          </a:bodyPr>
          <a:lstStyle/>
          <a:p>
            <a:pPr algn="ctr"/>
            <a:r>
              <a:rPr lang="en-US" dirty="0">
                <a:solidFill>
                  <a:srgbClr val="0033CC"/>
                </a:solidFill>
              </a:rPr>
              <a:t>Click to continue. </a:t>
            </a:r>
          </a:p>
          <a:p>
            <a:pPr algn="ctr"/>
            <a:r>
              <a:rPr lang="en-US" sz="1600" dirty="0">
                <a:solidFill>
                  <a:srgbClr val="0033CC"/>
                </a:solidFill>
              </a:rPr>
              <a:t>You can also use the </a:t>
            </a:r>
            <a:r>
              <a:rPr lang="en-US" sz="1600" dirty="0">
                <a:solidFill>
                  <a:srgbClr val="0033CC"/>
                </a:solidFill>
                <a:sym typeface="Wingdings"/>
              </a:rPr>
              <a:t> &amp; </a:t>
            </a:r>
            <a:r>
              <a:rPr lang="en-US" sz="1600" dirty="0">
                <a:solidFill>
                  <a:srgbClr val="0033CC"/>
                </a:solidFill>
              </a:rPr>
              <a:t> keys in the keyboard to go back and forward.</a:t>
            </a:r>
            <a:endParaRPr lang="es-ES" sz="1600" dirty="0">
              <a:solidFill>
                <a:srgbClr val="0033CC"/>
              </a:solidFill>
            </a:endParaRPr>
          </a:p>
        </p:txBody>
      </p:sp>
      <p:sp>
        <p:nvSpPr>
          <p:cNvPr id="4" name="Content Placeholder 3">
            <a:extLst>
              <a:ext uri="{FF2B5EF4-FFF2-40B4-BE49-F238E27FC236}">
                <a16:creationId xmlns:a16="http://schemas.microsoft.com/office/drawing/2014/main" id="{00CF71DB-61FB-30A8-8237-D67B6E8632BF}"/>
              </a:ext>
            </a:extLst>
          </p:cNvPr>
          <p:cNvSpPr>
            <a:spLocks noGrp="1"/>
          </p:cNvSpPr>
          <p:nvPr>
            <p:ph idx="1"/>
          </p:nvPr>
        </p:nvSpPr>
        <p:spPr>
          <a:xfrm>
            <a:off x="304006" y="630511"/>
            <a:ext cx="8534400" cy="5257800"/>
          </a:xfrm>
        </p:spPr>
        <p:txBody>
          <a:bodyPr/>
          <a:lstStyle/>
          <a:p>
            <a:pPr marL="515937" indent="-514350">
              <a:buFont typeface="+mj-lt"/>
              <a:buAutoNum type="arabicPeriod" startAt="5"/>
            </a:pPr>
            <a:r>
              <a:rPr lang="en-US" dirty="0"/>
              <a:t>What field of university studies do you have? Select one option</a:t>
            </a:r>
          </a:p>
          <a:p>
            <a:pPr marL="457200" lvl="1" indent="0"/>
            <a:r>
              <a:rPr lang="en-US" dirty="0">
                <a:highlight>
                  <a:srgbClr val="FFFF00"/>
                </a:highlight>
              </a:rPr>
              <a:t>Dropdown: </a:t>
            </a:r>
            <a:r>
              <a:rPr lang="en-US" dirty="0"/>
              <a:t>None, Law, Economics/ Business/ Management, STEM ( Science, Technology, Engineering or Mathematics), Other</a:t>
            </a:r>
          </a:p>
          <a:p>
            <a:pPr marL="515937" indent="-514350">
              <a:buFont typeface="+mj-lt"/>
              <a:buAutoNum type="arabicPeriod" startAt="5"/>
            </a:pPr>
            <a:r>
              <a:rPr lang="en-US" dirty="0"/>
              <a:t>What sector do you have professional experience in? Select one option</a:t>
            </a:r>
          </a:p>
          <a:p>
            <a:pPr marL="457200" lvl="1" indent="0"/>
            <a:r>
              <a:rPr lang="en-US" dirty="0">
                <a:highlight>
                  <a:srgbClr val="FFFF00"/>
                </a:highlight>
              </a:rPr>
              <a:t>Dropdown: </a:t>
            </a:r>
            <a:r>
              <a:rPr lang="en-US" dirty="0"/>
              <a:t>None, Public, Private, Public and Private</a:t>
            </a:r>
          </a:p>
          <a:p>
            <a:pPr marL="515937" indent="-514350">
              <a:buFont typeface="+mj-lt"/>
              <a:buAutoNum type="arabicPeriod" startAt="5"/>
            </a:pPr>
            <a:r>
              <a:rPr lang="en-US" dirty="0"/>
              <a:t>How many years of professional experience you have? (write a number -round up to no decimals-, from 0 if no negotiation experience to total number of years you may have). E.g.: if two years and a half, write: 3. </a:t>
            </a:r>
            <a:r>
              <a:rPr lang="en-US" dirty="0">
                <a:highlight>
                  <a:srgbClr val="FFFF00"/>
                </a:highlight>
              </a:rPr>
              <a:t>(free text/dropdown)</a:t>
            </a:r>
            <a:endParaRPr lang="es-ES" dirty="0"/>
          </a:p>
        </p:txBody>
      </p:sp>
    </p:spTree>
    <p:extLst>
      <p:ext uri="{BB962C8B-B14F-4D97-AF65-F5344CB8AC3E}">
        <p14:creationId xmlns:p14="http://schemas.microsoft.com/office/powerpoint/2010/main" val="40015480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349250"/>
            <a:ext cx="8228013" cy="488950"/>
          </a:xfrm>
        </p:spPr>
        <p:txBody>
          <a:bodyPr/>
          <a:lstStyle/>
          <a:p>
            <a:pPr>
              <a:defRPr/>
            </a:pPr>
            <a:r>
              <a:rPr lang="en-US" altLang="en-US" dirty="0">
                <a:solidFill>
                  <a:srgbClr val="00007D"/>
                </a:solidFill>
              </a:rPr>
              <a:t>Survey: </a:t>
            </a:r>
            <a:r>
              <a:rPr lang="en-US" altLang="en-US" dirty="0" err="1">
                <a:solidFill>
                  <a:srgbClr val="00007D"/>
                </a:solidFill>
              </a:rPr>
              <a:t>SocioDemo</a:t>
            </a:r>
            <a:r>
              <a:rPr lang="en-US" altLang="en-US" dirty="0">
                <a:solidFill>
                  <a:srgbClr val="00007D"/>
                </a:solidFill>
              </a:rPr>
              <a:t> 3</a:t>
            </a:r>
            <a:endParaRPr lang="es-ES" altLang="en-US" dirty="0">
              <a:solidFill>
                <a:schemeClr val="accent6">
                  <a:lumMod val="75000"/>
                </a:schemeClr>
              </a:solidFill>
            </a:endParaRPr>
          </a:p>
        </p:txBody>
      </p:sp>
      <p:sp>
        <p:nvSpPr>
          <p:cNvPr id="2" name="1 CuadroTexto"/>
          <p:cNvSpPr txBox="1"/>
          <p:nvPr/>
        </p:nvSpPr>
        <p:spPr>
          <a:xfrm>
            <a:off x="1232123" y="6096000"/>
            <a:ext cx="6973769" cy="615553"/>
          </a:xfrm>
          <a:prstGeom prst="rect">
            <a:avLst/>
          </a:prstGeom>
          <a:noFill/>
        </p:spPr>
        <p:txBody>
          <a:bodyPr wrap="none" rtlCol="0">
            <a:spAutoFit/>
          </a:bodyPr>
          <a:lstStyle/>
          <a:p>
            <a:pPr algn="ctr"/>
            <a:r>
              <a:rPr lang="en-US" dirty="0">
                <a:solidFill>
                  <a:srgbClr val="0033CC"/>
                </a:solidFill>
              </a:rPr>
              <a:t>Click to continue. </a:t>
            </a:r>
          </a:p>
          <a:p>
            <a:pPr algn="ctr"/>
            <a:r>
              <a:rPr lang="en-US" sz="1600" dirty="0">
                <a:solidFill>
                  <a:srgbClr val="0033CC"/>
                </a:solidFill>
              </a:rPr>
              <a:t>You can also use the </a:t>
            </a:r>
            <a:r>
              <a:rPr lang="en-US" sz="1600" dirty="0">
                <a:solidFill>
                  <a:srgbClr val="0033CC"/>
                </a:solidFill>
                <a:sym typeface="Wingdings"/>
              </a:rPr>
              <a:t> &amp; </a:t>
            </a:r>
            <a:r>
              <a:rPr lang="en-US" sz="1600" dirty="0">
                <a:solidFill>
                  <a:srgbClr val="0033CC"/>
                </a:solidFill>
              </a:rPr>
              <a:t> keys in the keyboard to go back and forward.</a:t>
            </a:r>
            <a:endParaRPr lang="es-ES" sz="1600" dirty="0">
              <a:solidFill>
                <a:srgbClr val="0033CC"/>
              </a:solidFill>
            </a:endParaRPr>
          </a:p>
        </p:txBody>
      </p:sp>
      <p:sp>
        <p:nvSpPr>
          <p:cNvPr id="4" name="Content Placeholder 3">
            <a:extLst>
              <a:ext uri="{FF2B5EF4-FFF2-40B4-BE49-F238E27FC236}">
                <a16:creationId xmlns:a16="http://schemas.microsoft.com/office/drawing/2014/main" id="{00CF71DB-61FB-30A8-8237-D67B6E8632BF}"/>
              </a:ext>
            </a:extLst>
          </p:cNvPr>
          <p:cNvSpPr>
            <a:spLocks noGrp="1"/>
          </p:cNvSpPr>
          <p:nvPr>
            <p:ph idx="1"/>
          </p:nvPr>
        </p:nvSpPr>
        <p:spPr>
          <a:xfrm>
            <a:off x="304006" y="630511"/>
            <a:ext cx="8534400" cy="5257800"/>
          </a:xfrm>
        </p:spPr>
        <p:txBody>
          <a:bodyPr/>
          <a:lstStyle/>
          <a:p>
            <a:pPr marL="1587" indent="0">
              <a:buNone/>
            </a:pPr>
            <a:r>
              <a:rPr lang="en-US" dirty="0"/>
              <a:t> </a:t>
            </a:r>
          </a:p>
          <a:p>
            <a:pPr marL="515937" indent="-514350">
              <a:buFont typeface="+mj-lt"/>
              <a:buAutoNum type="arabicPeriod" startAt="8"/>
            </a:pPr>
            <a:r>
              <a:rPr lang="en-US" dirty="0"/>
              <a:t>How many years of negotiating experience do you have? (write a number, from 0 if no negotiation experience to whichever number of years you may have; -round up to no decimals-). E.g.: if two years and a half, write: 3 </a:t>
            </a:r>
            <a:r>
              <a:rPr lang="en-US" dirty="0">
                <a:highlight>
                  <a:srgbClr val="FFFF00"/>
                </a:highlight>
              </a:rPr>
              <a:t>(free text)</a:t>
            </a:r>
            <a:endParaRPr lang="es-ES" dirty="0"/>
          </a:p>
        </p:txBody>
      </p:sp>
      <p:sp>
        <p:nvSpPr>
          <p:cNvPr id="3" name="Rectangle: Rounded Corners 2">
            <a:extLst>
              <a:ext uri="{FF2B5EF4-FFF2-40B4-BE49-F238E27FC236}">
                <a16:creationId xmlns:a16="http://schemas.microsoft.com/office/drawing/2014/main" id="{70652934-F074-299E-7DEB-5FFFBD6B8F26}"/>
              </a:ext>
            </a:extLst>
          </p:cNvPr>
          <p:cNvSpPr/>
          <p:nvPr/>
        </p:nvSpPr>
        <p:spPr bwMode="auto">
          <a:xfrm>
            <a:off x="7629525" y="4905375"/>
            <a:ext cx="750526" cy="19768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s-ES" sz="1000" b="0" i="0" u="none" strike="noStrike" cap="none" normalizeH="0" baseline="0" dirty="0" err="1">
                <a:ln>
                  <a:noFill/>
                </a:ln>
                <a:solidFill>
                  <a:schemeClr val="bg1"/>
                </a:solidFill>
                <a:effectLst/>
                <a:latin typeface="Arial" charset="0"/>
              </a:rPr>
              <a:t>next</a:t>
            </a:r>
            <a:endParaRPr kumimoji="0" lang="es-ES" sz="10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29731766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31546-0437-F1F6-512A-1A34B9F31B2C}"/>
              </a:ext>
            </a:extLst>
          </p:cNvPr>
          <p:cNvSpPr>
            <a:spLocks noGrp="1"/>
          </p:cNvSpPr>
          <p:nvPr>
            <p:ph type="title"/>
          </p:nvPr>
        </p:nvSpPr>
        <p:spPr/>
        <p:txBody>
          <a:bodyPr/>
          <a:lstStyle/>
          <a:p>
            <a:r>
              <a:rPr lang="es-ES" dirty="0" err="1"/>
              <a:t>Survey</a:t>
            </a:r>
            <a:r>
              <a:rPr lang="es-ES" dirty="0"/>
              <a:t>: </a:t>
            </a:r>
            <a:r>
              <a:rPr lang="es-ES" dirty="0" err="1"/>
              <a:t>Work</a:t>
            </a:r>
            <a:r>
              <a:rPr lang="es-ES" dirty="0"/>
              <a:t> </a:t>
            </a:r>
            <a:r>
              <a:rPr lang="es-ES" dirty="0" err="1"/>
              <a:t>satisfaction</a:t>
            </a:r>
            <a:endParaRPr lang="es-ES" dirty="0"/>
          </a:p>
        </p:txBody>
      </p:sp>
      <p:sp>
        <p:nvSpPr>
          <p:cNvPr id="3" name="Content Placeholder 2">
            <a:extLst>
              <a:ext uri="{FF2B5EF4-FFF2-40B4-BE49-F238E27FC236}">
                <a16:creationId xmlns:a16="http://schemas.microsoft.com/office/drawing/2014/main" id="{A17C54C4-98E4-4935-7D63-4E111454372C}"/>
              </a:ext>
            </a:extLst>
          </p:cNvPr>
          <p:cNvSpPr>
            <a:spLocks noGrp="1"/>
          </p:cNvSpPr>
          <p:nvPr>
            <p:ph idx="1"/>
          </p:nvPr>
        </p:nvSpPr>
        <p:spPr/>
        <p:txBody>
          <a:bodyPr/>
          <a:lstStyle/>
          <a:p>
            <a:pPr marL="1587" indent="0">
              <a:buNone/>
            </a:pPr>
            <a:r>
              <a:rPr lang="en-US" sz="3200" dirty="0"/>
              <a:t>Please read each statement and select the appropriate number, based on the following scale: 5 = strongly agree, 4 = somewhat agree, 3 = neutral, 2 = somewhat disagree, 1 = strongly disagree.</a:t>
            </a:r>
          </a:p>
          <a:p>
            <a:pPr marL="228600" indent="-228600">
              <a:buFont typeface="+mj-lt"/>
              <a:buAutoNum type="arabicPeriod"/>
            </a:pPr>
            <a:r>
              <a:rPr lang="en-US" sz="3200" dirty="0"/>
              <a:t>I really enjoyed doing this task. </a:t>
            </a:r>
          </a:p>
          <a:p>
            <a:pPr marL="228600" indent="-228600">
              <a:buFont typeface="+mj-lt"/>
              <a:buAutoNum type="arabicPeriod"/>
            </a:pPr>
            <a:r>
              <a:rPr lang="en-US" sz="3200" dirty="0"/>
              <a:t>This task was fun to do.</a:t>
            </a:r>
          </a:p>
          <a:p>
            <a:pPr marL="228600" indent="-228600">
              <a:buFont typeface="+mj-lt"/>
              <a:buAutoNum type="arabicPeriod"/>
            </a:pPr>
            <a:r>
              <a:rPr lang="en-US" sz="3200" dirty="0"/>
              <a:t>I thought it was a boring task.</a:t>
            </a:r>
          </a:p>
          <a:p>
            <a:pPr marL="228600" indent="-228600">
              <a:buFont typeface="+mj-lt"/>
              <a:buAutoNum type="arabicPeriod"/>
            </a:pPr>
            <a:r>
              <a:rPr lang="en-US" sz="3200" dirty="0"/>
              <a:t>I found this task quite enjoyable.</a:t>
            </a:r>
          </a:p>
          <a:p>
            <a:pPr marL="0" indent="0">
              <a:buNone/>
            </a:pPr>
            <a:endParaRPr lang="en-US" dirty="0"/>
          </a:p>
          <a:p>
            <a:pPr marL="457200" indent="-457200"/>
            <a:r>
              <a:rPr lang="es-ES" sz="2000" dirty="0" err="1"/>
              <a:t>From</a:t>
            </a:r>
            <a:r>
              <a:rPr lang="es-ES" sz="2000" dirty="0"/>
              <a:t> Corgnet 2023, </a:t>
            </a:r>
            <a:r>
              <a:rPr lang="es-ES" sz="2000" dirty="0" err="1"/>
              <a:t>Dismissal</a:t>
            </a:r>
            <a:r>
              <a:rPr lang="es-ES" sz="2000" dirty="0"/>
              <a:t> </a:t>
            </a:r>
            <a:r>
              <a:rPr lang="es-ES" sz="2000" dirty="0" err="1"/>
              <a:t>paper</a:t>
            </a:r>
            <a:r>
              <a:rPr lang="es-ES" sz="2000" dirty="0"/>
              <a:t>.  </a:t>
            </a:r>
            <a:r>
              <a:rPr lang="en-US" sz="2000" dirty="0"/>
              <a:t>(adapted from Ryan, 1982) </a:t>
            </a:r>
          </a:p>
          <a:p>
            <a:pPr>
              <a:buFont typeface="Wingdings" panose="05000000000000000000" pitchFamily="2" charset="2"/>
              <a:buChar char="q"/>
            </a:pPr>
            <a:r>
              <a:rPr lang="en-US" sz="2000" dirty="0">
                <a:highlight>
                  <a:srgbClr val="FFFF00"/>
                </a:highlight>
              </a:rPr>
              <a:t>How do we show the 5-point Likert scale: /Brice: 7 Likert</a:t>
            </a:r>
          </a:p>
          <a:p>
            <a:pPr lvl="1">
              <a:buFont typeface="Wingdings" panose="05000000000000000000" pitchFamily="2" charset="2"/>
              <a:buChar char="q"/>
            </a:pPr>
            <a:r>
              <a:rPr lang="en-US" sz="2000" dirty="0">
                <a:highlight>
                  <a:srgbClr val="FFFF00"/>
                </a:highlight>
              </a:rPr>
              <a:t>Slider, scale dropdown and select the choice, other</a:t>
            </a:r>
          </a:p>
          <a:p>
            <a:pPr marL="457200" indent="-457200"/>
            <a:endParaRPr lang="en-US" sz="3200" dirty="0"/>
          </a:p>
          <a:p>
            <a:pPr marL="0" indent="0">
              <a:buNone/>
            </a:pPr>
            <a:endParaRPr lang="es-ES" dirty="0"/>
          </a:p>
        </p:txBody>
      </p:sp>
      <p:sp>
        <p:nvSpPr>
          <p:cNvPr id="4" name="Rectangle: Rounded Corners 3">
            <a:extLst>
              <a:ext uri="{FF2B5EF4-FFF2-40B4-BE49-F238E27FC236}">
                <a16:creationId xmlns:a16="http://schemas.microsoft.com/office/drawing/2014/main" id="{1A250E74-2B5B-614D-A883-738A398090C3}"/>
              </a:ext>
            </a:extLst>
          </p:cNvPr>
          <p:cNvSpPr/>
          <p:nvPr/>
        </p:nvSpPr>
        <p:spPr bwMode="auto">
          <a:xfrm>
            <a:off x="8153400" y="4724400"/>
            <a:ext cx="750526" cy="19768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s-ES" sz="1000" b="0" i="0" u="none" strike="noStrike" cap="none" normalizeH="0" baseline="0" dirty="0" err="1">
                <a:ln>
                  <a:noFill/>
                </a:ln>
                <a:solidFill>
                  <a:schemeClr val="bg1"/>
                </a:solidFill>
                <a:effectLst/>
                <a:latin typeface="Arial" charset="0"/>
              </a:rPr>
              <a:t>next</a:t>
            </a:r>
            <a:endParaRPr kumimoji="0" lang="es-ES" sz="10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533587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31546-0437-F1F6-512A-1A34B9F31B2C}"/>
              </a:ext>
            </a:extLst>
          </p:cNvPr>
          <p:cNvSpPr>
            <a:spLocks noGrp="1"/>
          </p:cNvSpPr>
          <p:nvPr>
            <p:ph type="title"/>
          </p:nvPr>
        </p:nvSpPr>
        <p:spPr/>
        <p:txBody>
          <a:bodyPr/>
          <a:lstStyle/>
          <a:p>
            <a:r>
              <a:rPr lang="es-ES" dirty="0" err="1"/>
              <a:t>Perceived</a:t>
            </a:r>
            <a:r>
              <a:rPr lang="es-ES" dirty="0"/>
              <a:t> </a:t>
            </a:r>
            <a:r>
              <a:rPr lang="es-ES" dirty="0" err="1"/>
              <a:t>Justice</a:t>
            </a:r>
            <a:endParaRPr lang="es-ES" dirty="0"/>
          </a:p>
        </p:txBody>
      </p:sp>
      <p:sp>
        <p:nvSpPr>
          <p:cNvPr id="3" name="Content Placeholder 2">
            <a:extLst>
              <a:ext uri="{FF2B5EF4-FFF2-40B4-BE49-F238E27FC236}">
                <a16:creationId xmlns:a16="http://schemas.microsoft.com/office/drawing/2014/main" id="{A17C54C4-98E4-4935-7D63-4E111454372C}"/>
              </a:ext>
            </a:extLst>
          </p:cNvPr>
          <p:cNvSpPr>
            <a:spLocks noGrp="1"/>
          </p:cNvSpPr>
          <p:nvPr>
            <p:ph idx="1"/>
          </p:nvPr>
        </p:nvSpPr>
        <p:spPr>
          <a:xfrm>
            <a:off x="217126" y="838200"/>
            <a:ext cx="8686800" cy="5257800"/>
          </a:xfrm>
        </p:spPr>
        <p:txBody>
          <a:bodyPr/>
          <a:lstStyle/>
          <a:p>
            <a:pPr marL="0" indent="0">
              <a:buNone/>
            </a:pPr>
            <a:r>
              <a:rPr lang="en-US" sz="2400" dirty="0"/>
              <a:t>Please read each statement and decide how much you agree or disagree with its content. Then select the appropriate number, based on the following scale: 5 = strongly agree, 4 = agree, 3 = neutral (neither agree nor disagree), 2 = disagree, 1 = strongly disagree. </a:t>
            </a:r>
          </a:p>
          <a:p>
            <a:pPr marL="514350" indent="-514350">
              <a:buFont typeface="+mj-lt"/>
              <a:buAutoNum type="arabicPeriod"/>
            </a:pPr>
            <a:r>
              <a:rPr lang="en-US" sz="2400" dirty="0"/>
              <a:t>I would feel uncomfortable in a job where I had to use </a:t>
            </a:r>
            <a:r>
              <a:rPr lang="en-US" sz="2400" strike="sngStrike" dirty="0"/>
              <a:t>robots</a:t>
            </a:r>
            <a:r>
              <a:rPr lang="en-US" sz="2400" dirty="0"/>
              <a:t> artificial intelligences. </a:t>
            </a:r>
          </a:p>
          <a:p>
            <a:pPr marL="514350" indent="-514350">
              <a:buFont typeface="+mj-lt"/>
              <a:buAutoNum type="arabicPeriod"/>
            </a:pPr>
            <a:r>
              <a:rPr lang="en-US" sz="2400" dirty="0"/>
              <a:t>The word “</a:t>
            </a:r>
            <a:r>
              <a:rPr lang="en-US" sz="2400" strike="sngStrike" dirty="0"/>
              <a:t>robot</a:t>
            </a:r>
            <a:r>
              <a:rPr lang="en-US" sz="2400" dirty="0"/>
              <a:t> artificial intelligences” means nothing to me. </a:t>
            </a:r>
          </a:p>
          <a:p>
            <a:pPr marL="514350" indent="-514350">
              <a:buFont typeface="+mj-lt"/>
              <a:buAutoNum type="arabicPeriod"/>
            </a:pPr>
            <a:r>
              <a:rPr lang="en-US" sz="2400" dirty="0"/>
              <a:t>I hate the idea that </a:t>
            </a:r>
            <a:r>
              <a:rPr lang="en-US" sz="2400" strike="sngStrike" dirty="0"/>
              <a:t>robots or </a:t>
            </a:r>
            <a:r>
              <a:rPr lang="en-US" sz="2400" dirty="0"/>
              <a:t>artificial intelligences or algorithms can make judgments on people.</a:t>
            </a:r>
          </a:p>
          <a:p>
            <a:pPr marL="514350" indent="-514350">
              <a:buFont typeface="+mj-lt"/>
              <a:buAutoNum type="arabicPeriod"/>
            </a:pPr>
            <a:r>
              <a:rPr lang="en-US" sz="2400" strike="sngStrike" dirty="0"/>
              <a:t>I would feel very nervous in front of a robot. </a:t>
            </a:r>
          </a:p>
          <a:p>
            <a:pPr marL="514350" indent="-514350">
              <a:buFont typeface="+mj-lt"/>
              <a:buAutoNum type="arabicPeriod"/>
            </a:pPr>
            <a:r>
              <a:rPr lang="en-US" sz="2400" strike="sngStrike" dirty="0"/>
              <a:t>I would feel anxious if I had to talk to a robot</a:t>
            </a:r>
            <a:r>
              <a:rPr lang="en-US" sz="2400" dirty="0"/>
              <a:t>.</a:t>
            </a:r>
          </a:p>
          <a:p>
            <a:pPr marL="514350" indent="-514350">
              <a:buFont typeface="+mj-lt"/>
              <a:buAutoNum type="arabicPeriod"/>
            </a:pPr>
            <a:endParaRPr lang="en-US" sz="2400" dirty="0"/>
          </a:p>
          <a:p>
            <a:pPr marL="514350" indent="-514350">
              <a:buFont typeface="+mj-lt"/>
              <a:buAutoNum type="arabicPeriod"/>
            </a:pPr>
            <a:endParaRPr lang="en-US" sz="2400" dirty="0"/>
          </a:p>
          <a:p>
            <a:r>
              <a:rPr lang="en-US" sz="2000" dirty="0"/>
              <a:t>From Corgnet 2023, Dismissal. (adapted from Colquitt, 2001)</a:t>
            </a:r>
          </a:p>
          <a:p>
            <a:pPr>
              <a:buFont typeface="Wingdings" panose="05000000000000000000" pitchFamily="2" charset="2"/>
              <a:buChar char="q"/>
            </a:pPr>
            <a:r>
              <a:rPr lang="en-US" sz="2000" dirty="0">
                <a:highlight>
                  <a:srgbClr val="FFFF00"/>
                </a:highlight>
              </a:rPr>
              <a:t>How do we show the 5-point Likert scale:</a:t>
            </a:r>
          </a:p>
          <a:p>
            <a:pPr lvl="1">
              <a:buFont typeface="Wingdings" panose="05000000000000000000" pitchFamily="2" charset="2"/>
              <a:buChar char="q"/>
            </a:pPr>
            <a:r>
              <a:rPr lang="en-US" sz="2000" dirty="0">
                <a:highlight>
                  <a:srgbClr val="FFFF00"/>
                </a:highlight>
              </a:rPr>
              <a:t>Slider, scale dropdown and select the choice, other</a:t>
            </a:r>
          </a:p>
          <a:p>
            <a:pPr marL="457200" indent="-457200"/>
            <a:endParaRPr lang="en-US" sz="3200" dirty="0"/>
          </a:p>
          <a:p>
            <a:pPr marL="0" indent="0">
              <a:buNone/>
            </a:pPr>
            <a:endParaRPr lang="es-ES" dirty="0"/>
          </a:p>
        </p:txBody>
      </p:sp>
      <p:sp>
        <p:nvSpPr>
          <p:cNvPr id="4" name="Rectangle: Rounded Corners 3">
            <a:extLst>
              <a:ext uri="{FF2B5EF4-FFF2-40B4-BE49-F238E27FC236}">
                <a16:creationId xmlns:a16="http://schemas.microsoft.com/office/drawing/2014/main" id="{1A250E74-2B5B-614D-A883-738A398090C3}"/>
              </a:ext>
            </a:extLst>
          </p:cNvPr>
          <p:cNvSpPr/>
          <p:nvPr/>
        </p:nvSpPr>
        <p:spPr bwMode="auto">
          <a:xfrm>
            <a:off x="7934687" y="4886325"/>
            <a:ext cx="750526" cy="19768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s-ES" sz="1000" dirty="0">
                <a:solidFill>
                  <a:schemeClr val="bg1"/>
                </a:solidFill>
                <a:latin typeface="Arial" charset="0"/>
              </a:rPr>
              <a:t>NEXT</a:t>
            </a:r>
            <a:endParaRPr kumimoji="0" lang="es-ES" sz="10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1468073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7"/>
          <p:cNvSpPr txBox="1">
            <a:spLocks noGrp="1"/>
          </p:cNvSpPr>
          <p:nvPr>
            <p:ph type="title"/>
          </p:nvPr>
        </p:nvSpPr>
        <p:spPr>
          <a:xfrm>
            <a:off x="457993" y="340740"/>
            <a:ext cx="8228013" cy="488950"/>
          </a:xfrm>
          <a:prstGeom prst="rect">
            <a:avLst/>
          </a:prstGeom>
          <a:noFill/>
          <a:ln>
            <a:noFill/>
          </a:ln>
        </p:spPr>
        <p:txBody>
          <a:bodyPr spcFirstLastPara="1" wrap="square" lIns="90000" tIns="46800" rIns="90000" bIns="46800" anchor="ctr" anchorCtr="0">
            <a:noAutofit/>
          </a:bodyPr>
          <a:lstStyle/>
          <a:p>
            <a:pPr marL="0" lvl="0" indent="0" algn="ctr" rtl="0">
              <a:spcBef>
                <a:spcPts val="0"/>
              </a:spcBef>
              <a:spcAft>
                <a:spcPts val="0"/>
              </a:spcAft>
              <a:buNone/>
            </a:pPr>
            <a:r>
              <a:rPr lang="es-ES" dirty="0" err="1">
                <a:latin typeface="Garamond"/>
                <a:ea typeface="Garamond"/>
                <a:cs typeface="Garamond"/>
                <a:sym typeface="Garamond"/>
              </a:rPr>
              <a:t>Experiment</a:t>
            </a:r>
            <a:r>
              <a:rPr lang="es-ES" dirty="0">
                <a:latin typeface="Garamond"/>
                <a:ea typeface="Garamond"/>
                <a:cs typeface="Garamond"/>
                <a:sym typeface="Garamond"/>
              </a:rPr>
              <a:t>: </a:t>
            </a:r>
            <a:r>
              <a:rPr lang="es-ES" dirty="0" err="1">
                <a:latin typeface="Garamond"/>
                <a:ea typeface="Garamond"/>
                <a:cs typeface="Garamond"/>
                <a:sym typeface="Garamond"/>
              </a:rPr>
              <a:t>earnings</a:t>
            </a:r>
            <a:r>
              <a:rPr lang="es-ES" dirty="0">
                <a:latin typeface="Garamond"/>
                <a:ea typeface="Garamond"/>
                <a:cs typeface="Garamond"/>
                <a:sym typeface="Garamond"/>
              </a:rPr>
              <a:t> </a:t>
            </a:r>
            <a:r>
              <a:rPr lang="es-ES" dirty="0" err="1">
                <a:latin typeface="Garamond"/>
                <a:ea typeface="Garamond"/>
                <a:cs typeface="Garamond"/>
                <a:sym typeface="Garamond"/>
              </a:rPr>
              <a:t>summary</a:t>
            </a:r>
            <a:endParaRPr dirty="0">
              <a:latin typeface="Garamond"/>
              <a:ea typeface="Garamond"/>
              <a:cs typeface="Garamond"/>
              <a:sym typeface="Garamond"/>
            </a:endParaRPr>
          </a:p>
        </p:txBody>
      </p:sp>
      <p:sp>
        <p:nvSpPr>
          <p:cNvPr id="2" name="Google Shape;525;p10">
            <a:extLst>
              <a:ext uri="{FF2B5EF4-FFF2-40B4-BE49-F238E27FC236}">
                <a16:creationId xmlns:a16="http://schemas.microsoft.com/office/drawing/2014/main" id="{7658BB27-8780-6895-74F9-22E018DE2D41}"/>
              </a:ext>
            </a:extLst>
          </p:cNvPr>
          <p:cNvSpPr txBox="1"/>
          <p:nvPr/>
        </p:nvSpPr>
        <p:spPr>
          <a:xfrm>
            <a:off x="2069832" y="2761651"/>
            <a:ext cx="3321318" cy="215403"/>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dirty="0" err="1">
                <a:solidFill>
                  <a:schemeClr val="tx1"/>
                </a:solidFill>
                <a:latin typeface="Arial"/>
                <a:ea typeface="Arial"/>
                <a:cs typeface="Arial"/>
                <a:sym typeface="Arial"/>
              </a:rPr>
              <a:t>Your</a:t>
            </a:r>
            <a:r>
              <a:rPr lang="es-ES" sz="800" dirty="0">
                <a:solidFill>
                  <a:schemeClr val="tx1"/>
                </a:solidFill>
                <a:latin typeface="Arial"/>
                <a:ea typeface="Arial"/>
                <a:cs typeface="Arial"/>
                <a:sym typeface="Arial"/>
              </a:rPr>
              <a:t> total </a:t>
            </a:r>
            <a:r>
              <a:rPr lang="es-ES" sz="800" dirty="0" err="1">
                <a:solidFill>
                  <a:schemeClr val="tx1"/>
                </a:solidFill>
                <a:latin typeface="Arial"/>
                <a:ea typeface="Arial"/>
                <a:cs typeface="Arial"/>
                <a:sym typeface="Arial"/>
              </a:rPr>
              <a:t>points</a:t>
            </a:r>
            <a:r>
              <a:rPr lang="es-ES" sz="800" dirty="0">
                <a:solidFill>
                  <a:schemeClr val="tx1"/>
                </a:solidFill>
                <a:latin typeface="Arial"/>
                <a:ea typeface="Arial"/>
                <a:cs typeface="Arial"/>
                <a:sym typeface="Arial"/>
              </a:rPr>
              <a:t> </a:t>
            </a:r>
            <a:r>
              <a:rPr lang="es-ES" sz="800" dirty="0" err="1">
                <a:solidFill>
                  <a:schemeClr val="tx1"/>
                </a:solidFill>
                <a:latin typeface="Arial"/>
                <a:ea typeface="Arial"/>
                <a:cs typeface="Arial"/>
                <a:sym typeface="Arial"/>
              </a:rPr>
              <a:t>earned</a:t>
            </a:r>
            <a:r>
              <a:rPr lang="es-ES" sz="800" dirty="0">
                <a:solidFill>
                  <a:schemeClr val="tx1"/>
                </a:solidFill>
                <a:latin typeface="Arial"/>
                <a:ea typeface="Arial"/>
                <a:cs typeface="Arial"/>
                <a:sym typeface="Arial"/>
              </a:rPr>
              <a:t> in </a:t>
            </a:r>
            <a:r>
              <a:rPr lang="es-ES" sz="800" dirty="0" err="1">
                <a:solidFill>
                  <a:schemeClr val="tx1"/>
                </a:solidFill>
                <a:latin typeface="Arial"/>
                <a:ea typeface="Arial"/>
                <a:cs typeface="Arial"/>
                <a:sym typeface="Arial"/>
              </a:rPr>
              <a:t>the</a:t>
            </a:r>
            <a:r>
              <a:rPr lang="es-ES" sz="800" dirty="0">
                <a:solidFill>
                  <a:schemeClr val="tx1"/>
                </a:solidFill>
                <a:latin typeface="Arial"/>
                <a:ea typeface="Arial"/>
                <a:cs typeface="Arial"/>
                <a:sym typeface="Arial"/>
              </a:rPr>
              <a:t> </a:t>
            </a:r>
            <a:r>
              <a:rPr lang="es-ES" sz="800" dirty="0" err="1">
                <a:solidFill>
                  <a:schemeClr val="tx1"/>
                </a:solidFill>
                <a:latin typeface="Arial"/>
                <a:ea typeface="Arial"/>
                <a:cs typeface="Arial"/>
                <a:sym typeface="Arial"/>
              </a:rPr>
              <a:t>experiment</a:t>
            </a:r>
            <a:r>
              <a:rPr lang="es-ES" sz="800" dirty="0">
                <a:solidFill>
                  <a:schemeClr val="tx1"/>
                </a:solidFill>
              </a:rPr>
              <a:t> are (</a:t>
            </a:r>
            <a:r>
              <a:rPr lang="es-ES" sz="800" dirty="0" err="1">
                <a:solidFill>
                  <a:schemeClr val="tx1"/>
                </a:solidFill>
              </a:rPr>
              <a:t>points</a:t>
            </a:r>
            <a:r>
              <a:rPr lang="es-ES" sz="800" dirty="0">
                <a:solidFill>
                  <a:schemeClr val="tx1"/>
                </a:solidFill>
              </a:rPr>
              <a:t>): </a:t>
            </a:r>
            <a:endParaRPr dirty="0">
              <a:solidFill>
                <a:schemeClr val="tx1"/>
              </a:solidFill>
            </a:endParaRPr>
          </a:p>
        </p:txBody>
      </p:sp>
      <p:sp>
        <p:nvSpPr>
          <p:cNvPr id="3" name="Google Shape;525;p10">
            <a:extLst>
              <a:ext uri="{FF2B5EF4-FFF2-40B4-BE49-F238E27FC236}">
                <a16:creationId xmlns:a16="http://schemas.microsoft.com/office/drawing/2014/main" id="{F062FE47-DEBF-421F-F703-497E60863D6F}"/>
              </a:ext>
            </a:extLst>
          </p:cNvPr>
          <p:cNvSpPr txBox="1"/>
          <p:nvPr/>
        </p:nvSpPr>
        <p:spPr>
          <a:xfrm>
            <a:off x="2069832" y="3066451"/>
            <a:ext cx="3816618" cy="215403"/>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dirty="0" err="1">
                <a:solidFill>
                  <a:schemeClr val="tx1"/>
                </a:solidFill>
              </a:rPr>
              <a:t>Based</a:t>
            </a:r>
            <a:r>
              <a:rPr lang="es-ES" sz="800" dirty="0">
                <a:solidFill>
                  <a:schemeClr val="tx1"/>
                </a:solidFill>
              </a:rPr>
              <a:t> on </a:t>
            </a:r>
            <a:r>
              <a:rPr lang="es-ES" sz="800" dirty="0" err="1">
                <a:solidFill>
                  <a:schemeClr val="tx1"/>
                </a:solidFill>
              </a:rPr>
              <a:t>the</a:t>
            </a:r>
            <a:r>
              <a:rPr lang="es-ES" sz="800" dirty="0">
                <a:solidFill>
                  <a:schemeClr val="tx1"/>
                </a:solidFill>
              </a:rPr>
              <a:t> </a:t>
            </a:r>
            <a:r>
              <a:rPr lang="es-ES" sz="800" dirty="0" err="1">
                <a:solidFill>
                  <a:schemeClr val="tx1"/>
                </a:solidFill>
              </a:rPr>
              <a:t>equivalence</a:t>
            </a:r>
            <a:r>
              <a:rPr lang="es-ES" sz="800" dirty="0">
                <a:solidFill>
                  <a:schemeClr val="tx1"/>
                </a:solidFill>
              </a:rPr>
              <a:t> of 50 </a:t>
            </a:r>
            <a:r>
              <a:rPr lang="es-ES" sz="800" dirty="0" err="1">
                <a:solidFill>
                  <a:schemeClr val="tx1"/>
                </a:solidFill>
              </a:rPr>
              <a:t>points</a:t>
            </a:r>
            <a:r>
              <a:rPr lang="es-ES" sz="800" dirty="0">
                <a:solidFill>
                  <a:schemeClr val="tx1"/>
                </a:solidFill>
              </a:rPr>
              <a:t> = 1€, </a:t>
            </a:r>
            <a:r>
              <a:rPr lang="es-ES" sz="800" dirty="0" err="1">
                <a:solidFill>
                  <a:schemeClr val="tx1"/>
                </a:solidFill>
              </a:rPr>
              <a:t>you</a:t>
            </a:r>
            <a:r>
              <a:rPr lang="es-ES" sz="800" dirty="0">
                <a:solidFill>
                  <a:schemeClr val="tx1"/>
                </a:solidFill>
              </a:rPr>
              <a:t> </a:t>
            </a:r>
            <a:r>
              <a:rPr lang="es-ES" sz="800" dirty="0" err="1">
                <a:solidFill>
                  <a:schemeClr val="tx1"/>
                </a:solidFill>
              </a:rPr>
              <a:t>have</a:t>
            </a:r>
            <a:r>
              <a:rPr lang="es-ES" sz="800" dirty="0">
                <a:solidFill>
                  <a:schemeClr val="tx1"/>
                </a:solidFill>
              </a:rPr>
              <a:t> </a:t>
            </a:r>
            <a:r>
              <a:rPr lang="es-ES" sz="800" dirty="0" err="1">
                <a:solidFill>
                  <a:schemeClr val="tx1"/>
                </a:solidFill>
              </a:rPr>
              <a:t>earned</a:t>
            </a:r>
            <a:r>
              <a:rPr lang="es-ES" sz="800" dirty="0">
                <a:solidFill>
                  <a:schemeClr val="tx1"/>
                </a:solidFill>
              </a:rPr>
              <a:t> (euros): </a:t>
            </a:r>
            <a:endParaRPr dirty="0">
              <a:solidFill>
                <a:schemeClr val="tx1"/>
              </a:solidFill>
            </a:endParaRPr>
          </a:p>
        </p:txBody>
      </p:sp>
      <p:sp>
        <p:nvSpPr>
          <p:cNvPr id="4" name="Google Shape;525;p10">
            <a:extLst>
              <a:ext uri="{FF2B5EF4-FFF2-40B4-BE49-F238E27FC236}">
                <a16:creationId xmlns:a16="http://schemas.microsoft.com/office/drawing/2014/main" id="{AC5DE677-282F-4D30-BBD6-DCC41689E92B}"/>
              </a:ext>
            </a:extLst>
          </p:cNvPr>
          <p:cNvSpPr txBox="1"/>
          <p:nvPr/>
        </p:nvSpPr>
        <p:spPr>
          <a:xfrm>
            <a:off x="2069832" y="3371251"/>
            <a:ext cx="3816618" cy="215403"/>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dirty="0">
                <a:solidFill>
                  <a:schemeClr val="tx1"/>
                </a:solidFill>
              </a:rPr>
              <a:t>The </a:t>
            </a:r>
            <a:r>
              <a:rPr lang="es-ES" sz="800" dirty="0" err="1">
                <a:solidFill>
                  <a:schemeClr val="tx1"/>
                </a:solidFill>
              </a:rPr>
              <a:t>participation</a:t>
            </a:r>
            <a:r>
              <a:rPr lang="es-ES" sz="800" dirty="0">
                <a:solidFill>
                  <a:schemeClr val="tx1"/>
                </a:solidFill>
              </a:rPr>
              <a:t> fee </a:t>
            </a:r>
            <a:r>
              <a:rPr lang="es-ES" sz="800" dirty="0" err="1">
                <a:solidFill>
                  <a:schemeClr val="tx1"/>
                </a:solidFill>
              </a:rPr>
              <a:t>is</a:t>
            </a:r>
            <a:r>
              <a:rPr lang="es-ES" sz="800" dirty="0">
                <a:solidFill>
                  <a:schemeClr val="tx1"/>
                </a:solidFill>
              </a:rPr>
              <a:t> = 1.5</a:t>
            </a:r>
            <a:endParaRPr dirty="0">
              <a:solidFill>
                <a:schemeClr val="tx1"/>
              </a:solidFill>
            </a:endParaRPr>
          </a:p>
        </p:txBody>
      </p:sp>
      <p:sp>
        <p:nvSpPr>
          <p:cNvPr id="5" name="Google Shape;398;p9">
            <a:extLst>
              <a:ext uri="{FF2B5EF4-FFF2-40B4-BE49-F238E27FC236}">
                <a16:creationId xmlns:a16="http://schemas.microsoft.com/office/drawing/2014/main" id="{55FBF46D-788C-C7E1-E443-DF8FAFDEA76B}"/>
              </a:ext>
            </a:extLst>
          </p:cNvPr>
          <p:cNvSpPr/>
          <p:nvPr/>
        </p:nvSpPr>
        <p:spPr>
          <a:xfrm>
            <a:off x="5736127" y="2803543"/>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6" name="Google Shape;398;p9">
            <a:extLst>
              <a:ext uri="{FF2B5EF4-FFF2-40B4-BE49-F238E27FC236}">
                <a16:creationId xmlns:a16="http://schemas.microsoft.com/office/drawing/2014/main" id="{C97D48CD-95CB-A3A0-641A-07119F76F2F1}"/>
              </a:ext>
            </a:extLst>
          </p:cNvPr>
          <p:cNvSpPr/>
          <p:nvPr/>
        </p:nvSpPr>
        <p:spPr>
          <a:xfrm>
            <a:off x="5736127" y="3092651"/>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7" name="Google Shape;398;p9">
            <a:extLst>
              <a:ext uri="{FF2B5EF4-FFF2-40B4-BE49-F238E27FC236}">
                <a16:creationId xmlns:a16="http://schemas.microsoft.com/office/drawing/2014/main" id="{F7161530-0B6F-C78F-9181-AF2D08E5CF21}"/>
              </a:ext>
            </a:extLst>
          </p:cNvPr>
          <p:cNvSpPr/>
          <p:nvPr/>
        </p:nvSpPr>
        <p:spPr>
          <a:xfrm>
            <a:off x="5736127" y="3676051"/>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8" name="Google Shape;525;p10">
            <a:extLst>
              <a:ext uri="{FF2B5EF4-FFF2-40B4-BE49-F238E27FC236}">
                <a16:creationId xmlns:a16="http://schemas.microsoft.com/office/drawing/2014/main" id="{435C6FCD-C1E3-7A08-C418-1379248DC73C}"/>
              </a:ext>
            </a:extLst>
          </p:cNvPr>
          <p:cNvSpPr txBox="1"/>
          <p:nvPr/>
        </p:nvSpPr>
        <p:spPr>
          <a:xfrm>
            <a:off x="2069832" y="3634159"/>
            <a:ext cx="3816618" cy="215403"/>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dirty="0" err="1">
                <a:solidFill>
                  <a:schemeClr val="tx1"/>
                </a:solidFill>
              </a:rPr>
              <a:t>Your</a:t>
            </a:r>
            <a:r>
              <a:rPr lang="es-ES" sz="800" dirty="0">
                <a:solidFill>
                  <a:schemeClr val="tx1"/>
                </a:solidFill>
              </a:rPr>
              <a:t> total </a:t>
            </a:r>
            <a:r>
              <a:rPr lang="es-ES" sz="800" dirty="0" err="1">
                <a:solidFill>
                  <a:schemeClr val="tx1"/>
                </a:solidFill>
              </a:rPr>
              <a:t>earnings</a:t>
            </a:r>
            <a:r>
              <a:rPr lang="es-ES" sz="800" dirty="0">
                <a:solidFill>
                  <a:schemeClr val="tx1"/>
                </a:solidFill>
              </a:rPr>
              <a:t> of </a:t>
            </a:r>
            <a:r>
              <a:rPr lang="es-ES" sz="800" dirty="0" err="1">
                <a:solidFill>
                  <a:schemeClr val="tx1"/>
                </a:solidFill>
              </a:rPr>
              <a:t>today</a:t>
            </a:r>
            <a:r>
              <a:rPr lang="es-ES" sz="800" dirty="0">
                <a:solidFill>
                  <a:schemeClr val="tx1"/>
                </a:solidFill>
              </a:rPr>
              <a:t> are (euros)</a:t>
            </a:r>
            <a:endParaRPr dirty="0">
              <a:solidFill>
                <a:schemeClr val="tx1"/>
              </a:solidFill>
            </a:endParaRPr>
          </a:p>
        </p:txBody>
      </p:sp>
      <p:sp>
        <p:nvSpPr>
          <p:cNvPr id="9" name="Google Shape;525;p10">
            <a:extLst>
              <a:ext uri="{FF2B5EF4-FFF2-40B4-BE49-F238E27FC236}">
                <a16:creationId xmlns:a16="http://schemas.microsoft.com/office/drawing/2014/main" id="{44D4EB43-BEB4-8CEF-9502-115AB12CE1F4}"/>
              </a:ext>
            </a:extLst>
          </p:cNvPr>
          <p:cNvSpPr txBox="1"/>
          <p:nvPr/>
        </p:nvSpPr>
        <p:spPr>
          <a:xfrm>
            <a:off x="2069832" y="4205090"/>
            <a:ext cx="3816618" cy="338514"/>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lt1"/>
              </a:buClr>
              <a:buSzPts val="800"/>
            </a:pPr>
            <a:r>
              <a:rPr lang="es-ES" sz="800" dirty="0" err="1">
                <a:solidFill>
                  <a:schemeClr val="tx1"/>
                </a:solidFill>
              </a:rPr>
              <a:t>For</a:t>
            </a:r>
            <a:r>
              <a:rPr lang="es-ES" sz="800" dirty="0">
                <a:solidFill>
                  <a:schemeClr val="tx1"/>
                </a:solidFill>
              </a:rPr>
              <a:t> </a:t>
            </a:r>
            <a:r>
              <a:rPr lang="es-ES" sz="800" dirty="0" err="1">
                <a:solidFill>
                  <a:schemeClr val="tx1"/>
                </a:solidFill>
              </a:rPr>
              <a:t>getting</a:t>
            </a:r>
            <a:r>
              <a:rPr lang="es-ES" sz="800" dirty="0">
                <a:solidFill>
                  <a:schemeClr val="tx1"/>
                </a:solidFill>
              </a:rPr>
              <a:t> </a:t>
            </a:r>
            <a:r>
              <a:rPr lang="es-ES" sz="800" dirty="0" err="1">
                <a:solidFill>
                  <a:schemeClr val="tx1"/>
                </a:solidFill>
              </a:rPr>
              <a:t>your</a:t>
            </a:r>
            <a:r>
              <a:rPr lang="es-ES" sz="800" dirty="0">
                <a:solidFill>
                  <a:schemeClr val="tx1"/>
                </a:solidFill>
              </a:rPr>
              <a:t> </a:t>
            </a:r>
            <a:r>
              <a:rPr lang="es-ES" sz="800" dirty="0" err="1">
                <a:solidFill>
                  <a:schemeClr val="tx1"/>
                </a:solidFill>
              </a:rPr>
              <a:t>earnings</a:t>
            </a:r>
            <a:r>
              <a:rPr lang="es-ES" sz="800" dirty="0">
                <a:solidFill>
                  <a:schemeClr val="tx1"/>
                </a:solidFill>
              </a:rPr>
              <a:t>, </a:t>
            </a:r>
            <a:r>
              <a:rPr lang="es-ES" sz="800" dirty="0" err="1">
                <a:solidFill>
                  <a:schemeClr val="tx1"/>
                </a:solidFill>
              </a:rPr>
              <a:t>please</a:t>
            </a:r>
            <a:r>
              <a:rPr lang="es-ES" sz="800" dirty="0">
                <a:solidFill>
                  <a:schemeClr val="tx1"/>
                </a:solidFill>
              </a:rPr>
              <a:t> </a:t>
            </a:r>
            <a:r>
              <a:rPr lang="es-ES" sz="800" dirty="0" err="1">
                <a:solidFill>
                  <a:schemeClr val="tx1"/>
                </a:solidFill>
              </a:rPr>
              <a:t>write</a:t>
            </a:r>
            <a:r>
              <a:rPr lang="es-ES" sz="800" dirty="0">
                <a:solidFill>
                  <a:schemeClr val="tx1"/>
                </a:solidFill>
              </a:rPr>
              <a:t> </a:t>
            </a:r>
            <a:r>
              <a:rPr lang="es-ES" sz="800" dirty="0" err="1">
                <a:solidFill>
                  <a:schemeClr val="tx1"/>
                </a:solidFill>
              </a:rPr>
              <a:t>down</a:t>
            </a:r>
            <a:r>
              <a:rPr lang="es-ES" sz="800" dirty="0">
                <a:solidFill>
                  <a:schemeClr val="tx1"/>
                </a:solidFill>
              </a:rPr>
              <a:t> </a:t>
            </a:r>
            <a:r>
              <a:rPr lang="es-ES" sz="800" dirty="0" err="1">
                <a:solidFill>
                  <a:schemeClr val="tx1"/>
                </a:solidFill>
              </a:rPr>
              <a:t>this</a:t>
            </a:r>
            <a:r>
              <a:rPr lang="es-ES" sz="800" dirty="0">
                <a:solidFill>
                  <a:schemeClr val="tx1"/>
                </a:solidFill>
              </a:rPr>
              <a:t> </a:t>
            </a:r>
            <a:r>
              <a:rPr lang="es-ES" sz="800" dirty="0" err="1">
                <a:solidFill>
                  <a:schemeClr val="tx1"/>
                </a:solidFill>
              </a:rPr>
              <a:t>unique</a:t>
            </a:r>
            <a:r>
              <a:rPr lang="es-ES" sz="800" dirty="0">
                <a:solidFill>
                  <a:schemeClr val="tx1"/>
                </a:solidFill>
              </a:rPr>
              <a:t> </a:t>
            </a:r>
            <a:r>
              <a:rPr lang="es-ES" sz="800" dirty="0" err="1">
                <a:solidFill>
                  <a:schemeClr val="tx1"/>
                </a:solidFill>
              </a:rPr>
              <a:t>code</a:t>
            </a:r>
            <a:r>
              <a:rPr lang="es-ES" sz="800" dirty="0">
                <a:solidFill>
                  <a:schemeClr val="tx1"/>
                </a:solidFill>
              </a:rPr>
              <a:t> </a:t>
            </a:r>
            <a:r>
              <a:rPr lang="es-ES" sz="800" dirty="0" err="1">
                <a:solidFill>
                  <a:schemeClr val="tx1"/>
                </a:solidFill>
              </a:rPr>
              <a:t>for</a:t>
            </a:r>
            <a:r>
              <a:rPr lang="es-ES" sz="800" dirty="0">
                <a:solidFill>
                  <a:schemeClr val="tx1"/>
                </a:solidFill>
              </a:rPr>
              <a:t> </a:t>
            </a:r>
            <a:r>
              <a:rPr lang="es-ES" sz="800" dirty="0" err="1">
                <a:solidFill>
                  <a:schemeClr val="tx1"/>
                </a:solidFill>
              </a:rPr>
              <a:t>you</a:t>
            </a:r>
            <a:r>
              <a:rPr lang="es-ES" sz="800" dirty="0">
                <a:solidFill>
                  <a:schemeClr val="tx1"/>
                </a:solidFill>
              </a:rPr>
              <a:t>. </a:t>
            </a:r>
            <a:br>
              <a:rPr lang="es-ES" sz="800" dirty="0">
                <a:solidFill>
                  <a:schemeClr val="tx1"/>
                </a:solidFill>
              </a:rPr>
            </a:br>
            <a:r>
              <a:rPr lang="es-ES" sz="800" dirty="0" err="1">
                <a:solidFill>
                  <a:schemeClr val="tx1"/>
                </a:solidFill>
              </a:rPr>
              <a:t>This</a:t>
            </a:r>
            <a:r>
              <a:rPr lang="es-ES" sz="800" dirty="0">
                <a:solidFill>
                  <a:schemeClr val="tx1"/>
                </a:solidFill>
              </a:rPr>
              <a:t> </a:t>
            </a:r>
            <a:r>
              <a:rPr lang="es-ES" sz="800" dirty="0" err="1">
                <a:solidFill>
                  <a:schemeClr val="tx1"/>
                </a:solidFill>
              </a:rPr>
              <a:t>code</a:t>
            </a:r>
            <a:r>
              <a:rPr lang="es-ES" sz="800" dirty="0">
                <a:solidFill>
                  <a:schemeClr val="tx1"/>
                </a:solidFill>
              </a:rPr>
              <a:t> </a:t>
            </a:r>
            <a:r>
              <a:rPr lang="es-ES" sz="800" dirty="0" err="1">
                <a:solidFill>
                  <a:schemeClr val="tx1"/>
                </a:solidFill>
              </a:rPr>
              <a:t>will</a:t>
            </a:r>
            <a:r>
              <a:rPr lang="es-ES" sz="800" dirty="0">
                <a:solidFill>
                  <a:schemeClr val="tx1"/>
                </a:solidFill>
              </a:rPr>
              <a:t> be </a:t>
            </a:r>
            <a:r>
              <a:rPr lang="es-ES" sz="800" dirty="0" err="1">
                <a:solidFill>
                  <a:schemeClr val="tx1"/>
                </a:solidFill>
              </a:rPr>
              <a:t>asked</a:t>
            </a:r>
            <a:r>
              <a:rPr lang="es-ES" sz="800" dirty="0">
                <a:solidFill>
                  <a:schemeClr val="tx1"/>
                </a:solidFill>
              </a:rPr>
              <a:t> </a:t>
            </a:r>
            <a:r>
              <a:rPr lang="es-ES" sz="800" dirty="0" err="1">
                <a:solidFill>
                  <a:schemeClr val="tx1"/>
                </a:solidFill>
              </a:rPr>
              <a:t>for</a:t>
            </a:r>
            <a:r>
              <a:rPr lang="es-ES" sz="800" dirty="0">
                <a:solidFill>
                  <a:schemeClr val="tx1"/>
                </a:solidFill>
              </a:rPr>
              <a:t> </a:t>
            </a:r>
            <a:r>
              <a:rPr lang="es-ES" sz="800" dirty="0" err="1">
                <a:solidFill>
                  <a:schemeClr val="tx1"/>
                </a:solidFill>
              </a:rPr>
              <a:t>giving</a:t>
            </a:r>
            <a:r>
              <a:rPr lang="es-ES" sz="800" dirty="0">
                <a:solidFill>
                  <a:schemeClr val="tx1"/>
                </a:solidFill>
              </a:rPr>
              <a:t> </a:t>
            </a:r>
            <a:r>
              <a:rPr lang="es-ES" sz="800" dirty="0" err="1">
                <a:solidFill>
                  <a:schemeClr val="tx1"/>
                </a:solidFill>
              </a:rPr>
              <a:t>you</a:t>
            </a:r>
            <a:r>
              <a:rPr lang="es-ES" sz="800" dirty="0">
                <a:solidFill>
                  <a:schemeClr val="tx1"/>
                </a:solidFill>
              </a:rPr>
              <a:t> </a:t>
            </a:r>
            <a:r>
              <a:rPr lang="es-ES" sz="800" dirty="0" err="1">
                <a:solidFill>
                  <a:schemeClr val="tx1"/>
                </a:solidFill>
              </a:rPr>
              <a:t>your</a:t>
            </a:r>
            <a:r>
              <a:rPr lang="es-ES" sz="800" dirty="0">
                <a:solidFill>
                  <a:schemeClr val="tx1"/>
                </a:solidFill>
              </a:rPr>
              <a:t> </a:t>
            </a:r>
            <a:r>
              <a:rPr lang="es-ES" sz="800" dirty="0" err="1">
                <a:solidFill>
                  <a:schemeClr val="tx1"/>
                </a:solidFill>
              </a:rPr>
              <a:t>payoff</a:t>
            </a:r>
            <a:r>
              <a:rPr lang="es-ES" sz="800" dirty="0">
                <a:solidFill>
                  <a:schemeClr val="tx1"/>
                </a:solidFill>
              </a:rPr>
              <a:t> via Lydia app:</a:t>
            </a:r>
            <a:endParaRPr dirty="0">
              <a:solidFill>
                <a:schemeClr val="tx1"/>
              </a:solidFill>
            </a:endParaRPr>
          </a:p>
        </p:txBody>
      </p:sp>
      <p:sp>
        <p:nvSpPr>
          <p:cNvPr id="10" name="Google Shape;398;p9">
            <a:extLst>
              <a:ext uri="{FF2B5EF4-FFF2-40B4-BE49-F238E27FC236}">
                <a16:creationId xmlns:a16="http://schemas.microsoft.com/office/drawing/2014/main" id="{6ED0CDB6-7B01-6D67-2408-2DF4199165AF}"/>
              </a:ext>
            </a:extLst>
          </p:cNvPr>
          <p:cNvSpPr/>
          <p:nvPr/>
        </p:nvSpPr>
        <p:spPr>
          <a:xfrm>
            <a:off x="5736127" y="4287592"/>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1" name="Google Shape;525;p10">
            <a:extLst>
              <a:ext uri="{FF2B5EF4-FFF2-40B4-BE49-F238E27FC236}">
                <a16:creationId xmlns:a16="http://schemas.microsoft.com/office/drawing/2014/main" id="{98FF47E7-2994-E9DC-C6A7-76ECF28BC524}"/>
              </a:ext>
            </a:extLst>
          </p:cNvPr>
          <p:cNvSpPr txBox="1"/>
          <p:nvPr/>
        </p:nvSpPr>
        <p:spPr>
          <a:xfrm>
            <a:off x="2069832" y="4729875"/>
            <a:ext cx="3816618" cy="215403"/>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lt1"/>
              </a:buClr>
              <a:buSzPts val="800"/>
            </a:pPr>
            <a:r>
              <a:rPr lang="es-ES" sz="800" dirty="0">
                <a:solidFill>
                  <a:schemeClr val="tx1"/>
                </a:solidFill>
              </a:rPr>
              <a:t>Once </a:t>
            </a:r>
            <a:r>
              <a:rPr lang="es-ES" sz="800" dirty="0" err="1">
                <a:solidFill>
                  <a:schemeClr val="tx1"/>
                </a:solidFill>
              </a:rPr>
              <a:t>you</a:t>
            </a:r>
            <a:r>
              <a:rPr lang="es-ES" sz="800" dirty="0">
                <a:solidFill>
                  <a:schemeClr val="tx1"/>
                </a:solidFill>
              </a:rPr>
              <a:t> </a:t>
            </a:r>
            <a:r>
              <a:rPr lang="es-ES" sz="800" dirty="0" err="1">
                <a:solidFill>
                  <a:schemeClr val="tx1"/>
                </a:solidFill>
              </a:rPr>
              <a:t>have</a:t>
            </a:r>
            <a:r>
              <a:rPr lang="es-ES" sz="800" dirty="0">
                <a:solidFill>
                  <a:schemeClr val="tx1"/>
                </a:solidFill>
              </a:rPr>
              <a:t> </a:t>
            </a:r>
            <a:r>
              <a:rPr lang="es-ES" sz="800" dirty="0" err="1">
                <a:solidFill>
                  <a:schemeClr val="tx1"/>
                </a:solidFill>
              </a:rPr>
              <a:t>noted</a:t>
            </a:r>
            <a:r>
              <a:rPr lang="es-ES" sz="800" dirty="0">
                <a:solidFill>
                  <a:schemeClr val="tx1"/>
                </a:solidFill>
              </a:rPr>
              <a:t> </a:t>
            </a:r>
            <a:r>
              <a:rPr lang="es-ES" sz="800" dirty="0" err="1">
                <a:solidFill>
                  <a:schemeClr val="tx1"/>
                </a:solidFill>
              </a:rPr>
              <a:t>your</a:t>
            </a:r>
            <a:r>
              <a:rPr lang="es-ES" sz="800" dirty="0">
                <a:solidFill>
                  <a:schemeClr val="tx1"/>
                </a:solidFill>
              </a:rPr>
              <a:t> </a:t>
            </a:r>
            <a:r>
              <a:rPr lang="es-ES" sz="800" dirty="0" err="1">
                <a:solidFill>
                  <a:schemeClr val="tx1"/>
                </a:solidFill>
              </a:rPr>
              <a:t>code</a:t>
            </a:r>
            <a:r>
              <a:rPr lang="es-ES" sz="800" dirty="0">
                <a:solidFill>
                  <a:schemeClr val="tx1"/>
                </a:solidFill>
              </a:rPr>
              <a:t>, </a:t>
            </a:r>
            <a:r>
              <a:rPr lang="es-ES" sz="800" dirty="0" err="1">
                <a:solidFill>
                  <a:schemeClr val="tx1"/>
                </a:solidFill>
              </a:rPr>
              <a:t>please</a:t>
            </a:r>
            <a:r>
              <a:rPr lang="es-ES" sz="800" dirty="0">
                <a:solidFill>
                  <a:schemeClr val="tx1"/>
                </a:solidFill>
              </a:rPr>
              <a:t> </a:t>
            </a:r>
            <a:r>
              <a:rPr lang="es-ES" sz="800" dirty="0" err="1">
                <a:solidFill>
                  <a:schemeClr val="tx1"/>
                </a:solidFill>
              </a:rPr>
              <a:t>close</a:t>
            </a:r>
            <a:r>
              <a:rPr lang="es-ES" sz="800" dirty="0">
                <a:solidFill>
                  <a:schemeClr val="tx1"/>
                </a:solidFill>
              </a:rPr>
              <a:t> </a:t>
            </a:r>
            <a:r>
              <a:rPr lang="es-ES" sz="800" dirty="0" err="1">
                <a:solidFill>
                  <a:schemeClr val="tx1"/>
                </a:solidFill>
              </a:rPr>
              <a:t>the</a:t>
            </a:r>
            <a:r>
              <a:rPr lang="es-ES" sz="800" dirty="0">
                <a:solidFill>
                  <a:schemeClr val="tx1"/>
                </a:solidFill>
              </a:rPr>
              <a:t> </a:t>
            </a:r>
            <a:r>
              <a:rPr lang="es-ES" sz="800" dirty="0" err="1">
                <a:solidFill>
                  <a:schemeClr val="tx1"/>
                </a:solidFill>
              </a:rPr>
              <a:t>window</a:t>
            </a:r>
            <a:endParaRPr dirty="0">
              <a:solidFill>
                <a:schemeClr val="tx1"/>
              </a:solidFill>
            </a:endParaRPr>
          </a:p>
        </p:txBody>
      </p:sp>
      <p:sp>
        <p:nvSpPr>
          <p:cNvPr id="33" name="Google Shape;525;p10">
            <a:extLst>
              <a:ext uri="{FF2B5EF4-FFF2-40B4-BE49-F238E27FC236}">
                <a16:creationId xmlns:a16="http://schemas.microsoft.com/office/drawing/2014/main" id="{5937726A-BF00-3903-68FD-CF3F96AEDAC2}"/>
              </a:ext>
            </a:extLst>
          </p:cNvPr>
          <p:cNvSpPr txBox="1"/>
          <p:nvPr/>
        </p:nvSpPr>
        <p:spPr>
          <a:xfrm>
            <a:off x="2069832" y="2286980"/>
            <a:ext cx="3816618" cy="338514"/>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lt1"/>
              </a:buClr>
              <a:buSzPts val="800"/>
            </a:pPr>
            <a:r>
              <a:rPr lang="es-ES" sz="800" dirty="0" err="1">
                <a:solidFill>
                  <a:schemeClr val="tx1"/>
                </a:solidFill>
              </a:rPr>
              <a:t>You</a:t>
            </a:r>
            <a:r>
              <a:rPr lang="es-ES" sz="800" dirty="0">
                <a:solidFill>
                  <a:schemeClr val="tx1"/>
                </a:solidFill>
              </a:rPr>
              <a:t> </a:t>
            </a:r>
            <a:r>
              <a:rPr lang="es-ES" sz="800" dirty="0" err="1">
                <a:solidFill>
                  <a:schemeClr val="tx1"/>
                </a:solidFill>
              </a:rPr>
              <a:t>have</a:t>
            </a:r>
            <a:r>
              <a:rPr lang="es-ES" sz="800" dirty="0">
                <a:solidFill>
                  <a:schemeClr val="tx1"/>
                </a:solidFill>
              </a:rPr>
              <a:t> </a:t>
            </a:r>
            <a:r>
              <a:rPr lang="es-ES" sz="800" dirty="0" err="1">
                <a:solidFill>
                  <a:schemeClr val="tx1"/>
                </a:solidFill>
              </a:rPr>
              <a:t>finished</a:t>
            </a:r>
            <a:r>
              <a:rPr lang="es-ES" sz="800" dirty="0">
                <a:solidFill>
                  <a:schemeClr val="tx1"/>
                </a:solidFill>
              </a:rPr>
              <a:t> </a:t>
            </a:r>
            <a:r>
              <a:rPr lang="es-ES" sz="800" dirty="0" err="1">
                <a:solidFill>
                  <a:schemeClr val="tx1"/>
                </a:solidFill>
              </a:rPr>
              <a:t>the</a:t>
            </a:r>
            <a:r>
              <a:rPr lang="es-ES" sz="800" dirty="0">
                <a:solidFill>
                  <a:schemeClr val="tx1"/>
                </a:solidFill>
              </a:rPr>
              <a:t> </a:t>
            </a:r>
            <a:r>
              <a:rPr lang="es-ES" sz="800" dirty="0" err="1">
                <a:solidFill>
                  <a:schemeClr val="tx1"/>
                </a:solidFill>
              </a:rPr>
              <a:t>experiment</a:t>
            </a:r>
            <a:r>
              <a:rPr lang="es-ES" sz="800" dirty="0">
                <a:solidFill>
                  <a:schemeClr val="tx1"/>
                </a:solidFill>
              </a:rPr>
              <a:t>. </a:t>
            </a:r>
            <a:r>
              <a:rPr lang="es-ES" sz="800" dirty="0" err="1">
                <a:solidFill>
                  <a:schemeClr val="tx1"/>
                </a:solidFill>
              </a:rPr>
              <a:t>Thank</a:t>
            </a:r>
            <a:r>
              <a:rPr lang="es-ES" sz="800" dirty="0">
                <a:solidFill>
                  <a:schemeClr val="tx1"/>
                </a:solidFill>
              </a:rPr>
              <a:t> </a:t>
            </a:r>
            <a:r>
              <a:rPr lang="es-ES" sz="800" dirty="0" err="1">
                <a:solidFill>
                  <a:schemeClr val="tx1"/>
                </a:solidFill>
              </a:rPr>
              <a:t>you</a:t>
            </a:r>
            <a:r>
              <a:rPr lang="es-ES" sz="800" dirty="0">
                <a:solidFill>
                  <a:schemeClr val="tx1"/>
                </a:solidFill>
              </a:rPr>
              <a:t> </a:t>
            </a:r>
            <a:r>
              <a:rPr lang="es-ES" sz="800" dirty="0" err="1">
                <a:solidFill>
                  <a:schemeClr val="tx1"/>
                </a:solidFill>
              </a:rPr>
              <a:t>for</a:t>
            </a:r>
            <a:r>
              <a:rPr lang="es-ES" sz="800" dirty="0">
                <a:solidFill>
                  <a:schemeClr val="tx1"/>
                </a:solidFill>
              </a:rPr>
              <a:t> </a:t>
            </a:r>
            <a:r>
              <a:rPr lang="es-ES" sz="800" dirty="0" err="1">
                <a:solidFill>
                  <a:schemeClr val="tx1"/>
                </a:solidFill>
              </a:rPr>
              <a:t>your</a:t>
            </a:r>
            <a:r>
              <a:rPr lang="es-ES" sz="800" dirty="0">
                <a:solidFill>
                  <a:schemeClr val="tx1"/>
                </a:solidFill>
              </a:rPr>
              <a:t> </a:t>
            </a:r>
            <a:r>
              <a:rPr lang="es-ES" sz="800" dirty="0" err="1">
                <a:solidFill>
                  <a:schemeClr val="tx1"/>
                </a:solidFill>
              </a:rPr>
              <a:t>participation</a:t>
            </a:r>
            <a:r>
              <a:rPr lang="es-ES" sz="800" dirty="0">
                <a:solidFill>
                  <a:schemeClr val="tx1"/>
                </a:solidFill>
              </a:rPr>
              <a:t>. </a:t>
            </a:r>
          </a:p>
          <a:p>
            <a:pPr marR="0" lvl="0" algn="l" rtl="0">
              <a:spcBef>
                <a:spcPts val="0"/>
              </a:spcBef>
              <a:spcAft>
                <a:spcPts val="0"/>
              </a:spcAft>
              <a:buClr>
                <a:schemeClr val="lt1"/>
              </a:buClr>
              <a:buSzPts val="800"/>
            </a:pPr>
            <a:r>
              <a:rPr lang="es-ES" sz="800" dirty="0" err="1">
                <a:solidFill>
                  <a:schemeClr val="tx1"/>
                </a:solidFill>
              </a:rPr>
              <a:t>Your</a:t>
            </a:r>
            <a:r>
              <a:rPr lang="es-ES" sz="800" dirty="0">
                <a:solidFill>
                  <a:schemeClr val="tx1"/>
                </a:solidFill>
              </a:rPr>
              <a:t> final </a:t>
            </a:r>
            <a:r>
              <a:rPr lang="es-ES" sz="800" dirty="0" err="1">
                <a:solidFill>
                  <a:schemeClr val="tx1"/>
                </a:solidFill>
              </a:rPr>
              <a:t>payoff</a:t>
            </a:r>
            <a:r>
              <a:rPr lang="es-ES" sz="800" dirty="0">
                <a:solidFill>
                  <a:schemeClr val="tx1"/>
                </a:solidFill>
              </a:rPr>
              <a:t> </a:t>
            </a:r>
            <a:r>
              <a:rPr lang="es-ES" sz="800" dirty="0" err="1">
                <a:solidFill>
                  <a:schemeClr val="tx1"/>
                </a:solidFill>
              </a:rPr>
              <a:t>will</a:t>
            </a:r>
            <a:r>
              <a:rPr lang="es-ES" sz="800" dirty="0">
                <a:solidFill>
                  <a:schemeClr val="tx1"/>
                </a:solidFill>
              </a:rPr>
              <a:t> be as </a:t>
            </a:r>
            <a:r>
              <a:rPr lang="es-ES" sz="800" dirty="0" err="1">
                <a:solidFill>
                  <a:schemeClr val="tx1"/>
                </a:solidFill>
              </a:rPr>
              <a:t>following</a:t>
            </a:r>
            <a:r>
              <a:rPr lang="es-ES" sz="800" dirty="0">
                <a:solidFill>
                  <a:schemeClr val="tx1"/>
                </a:solidFill>
              </a:rPr>
              <a:t>:</a:t>
            </a:r>
            <a:endParaRPr dirty="0">
              <a:solidFill>
                <a:schemeClr val="tx1"/>
              </a:solidFill>
            </a:endParaRPr>
          </a:p>
        </p:txBody>
      </p:sp>
    </p:spTree>
    <p:extLst>
      <p:ext uri="{BB962C8B-B14F-4D97-AF65-F5344CB8AC3E}">
        <p14:creationId xmlns:p14="http://schemas.microsoft.com/office/powerpoint/2010/main" val="11401355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134"/>
        <p:cNvGrpSpPr/>
        <p:nvPr/>
      </p:nvGrpSpPr>
      <p:grpSpPr>
        <a:xfrm>
          <a:off x="0" y="0"/>
          <a:ext cx="0" cy="0"/>
          <a:chOff x="0" y="0"/>
          <a:chExt cx="0" cy="0"/>
        </a:xfrm>
      </p:grpSpPr>
      <p:sp>
        <p:nvSpPr>
          <p:cNvPr id="135" name="Google Shape;135;p7"/>
          <p:cNvSpPr txBox="1">
            <a:spLocks noGrp="1"/>
          </p:cNvSpPr>
          <p:nvPr>
            <p:ph type="title"/>
          </p:nvPr>
        </p:nvSpPr>
        <p:spPr>
          <a:xfrm>
            <a:off x="457993" y="340740"/>
            <a:ext cx="8228013" cy="488950"/>
          </a:xfrm>
          <a:prstGeom prst="rect">
            <a:avLst/>
          </a:prstGeom>
          <a:noFill/>
          <a:ln>
            <a:noFill/>
          </a:ln>
        </p:spPr>
        <p:txBody>
          <a:bodyPr spcFirstLastPara="1" wrap="square" lIns="90000" tIns="46800" rIns="90000" bIns="46800" anchor="ctr" anchorCtr="0">
            <a:noAutofit/>
          </a:bodyPr>
          <a:lstStyle/>
          <a:p>
            <a:pPr marL="0" lvl="0" indent="0" algn="ctr" rtl="0">
              <a:spcBef>
                <a:spcPts val="0"/>
              </a:spcBef>
              <a:spcAft>
                <a:spcPts val="0"/>
              </a:spcAft>
              <a:buNone/>
            </a:pPr>
            <a:r>
              <a:rPr lang="es-ES">
                <a:latin typeface="Garamond"/>
                <a:ea typeface="Garamond"/>
                <a:cs typeface="Garamond"/>
                <a:sym typeface="Garamond"/>
              </a:rPr>
              <a:t>Production task: example(2)</a:t>
            </a:r>
            <a:endParaRPr>
              <a:latin typeface="Garamond"/>
              <a:ea typeface="Garamond"/>
              <a:cs typeface="Garamond"/>
              <a:sym typeface="Garamond"/>
            </a:endParaRPr>
          </a:p>
        </p:txBody>
      </p:sp>
      <p:sp>
        <p:nvSpPr>
          <p:cNvPr id="136" name="Google Shape;136;p7"/>
          <p:cNvSpPr txBox="1">
            <a:spLocks noGrp="1"/>
          </p:cNvSpPr>
          <p:nvPr>
            <p:ph type="body" idx="4294967295"/>
          </p:nvPr>
        </p:nvSpPr>
        <p:spPr>
          <a:xfrm>
            <a:off x="9525" y="685800"/>
            <a:ext cx="8949047" cy="5257800"/>
          </a:xfrm>
          <a:prstGeom prst="rect">
            <a:avLst/>
          </a:prstGeom>
          <a:noFill/>
          <a:ln>
            <a:noFill/>
          </a:ln>
        </p:spPr>
        <p:txBody>
          <a:bodyPr spcFirstLastPara="1" wrap="square" lIns="90000" tIns="46800" rIns="90000" bIns="46800" anchor="t" anchorCtr="0">
            <a:noAutofit/>
          </a:bodyPr>
          <a:lstStyle/>
          <a:p>
            <a:pPr marL="342900" lvl="0" indent="-341313" algn="just" rtl="0">
              <a:spcBef>
                <a:spcPts val="0"/>
              </a:spcBef>
              <a:spcAft>
                <a:spcPts val="0"/>
              </a:spcAft>
              <a:buClr>
                <a:srgbClr val="00007D"/>
              </a:buClr>
              <a:buSzPts val="2400"/>
              <a:buFont typeface="Noto Sans Symbols"/>
              <a:buChar char="■"/>
            </a:pPr>
            <a:r>
              <a:rPr lang="es-ES">
                <a:latin typeface="Garamond"/>
                <a:ea typeface="Garamond"/>
                <a:cs typeface="Garamond"/>
                <a:sym typeface="Garamond"/>
              </a:rPr>
              <a:t>Suppose you contribute 10 units for Round 1, </a:t>
            </a:r>
            <a:r>
              <a:rPr lang="es-ES">
                <a:solidFill>
                  <a:srgbClr val="FF0000"/>
                </a:solidFill>
                <a:latin typeface="Garamond"/>
                <a:ea typeface="Garamond"/>
                <a:cs typeface="Garamond"/>
                <a:sym typeface="Garamond"/>
              </a:rPr>
              <a:t>0</a:t>
            </a:r>
            <a:r>
              <a:rPr lang="es-ES">
                <a:latin typeface="Garamond"/>
                <a:ea typeface="Garamond"/>
                <a:cs typeface="Garamond"/>
                <a:sym typeface="Garamond"/>
              </a:rPr>
              <a:t> unit in Round 2, 20 units in Round 3, and 5 units in Round 4. To confirm your contribution, click on the “Submit” button.</a:t>
            </a:r>
            <a:endParaRPr/>
          </a:p>
          <a:p>
            <a:pPr marL="342900" lvl="0" indent="-341313" algn="just" rtl="0">
              <a:spcBef>
                <a:spcPts val="700"/>
              </a:spcBef>
              <a:spcAft>
                <a:spcPts val="0"/>
              </a:spcAft>
              <a:buClr>
                <a:srgbClr val="00007D"/>
              </a:buClr>
              <a:buSzPts val="2400"/>
              <a:buFont typeface="Noto Sans Symbols"/>
              <a:buChar char="■"/>
            </a:pPr>
            <a:r>
              <a:rPr lang="es-ES">
                <a:latin typeface="Garamond"/>
                <a:ea typeface="Garamond"/>
                <a:cs typeface="Garamond"/>
                <a:sym typeface="Garamond"/>
              </a:rPr>
              <a:t>Suppose your teammate contributed 12 units for Round 1, 8 units in Round 2, 10 units in Round 3, and 15 units in Round 4. </a:t>
            </a:r>
            <a:endParaRPr/>
          </a:p>
          <a:p>
            <a:pPr marL="342900" lvl="0" indent="-341313" algn="just" rtl="0">
              <a:spcBef>
                <a:spcPts val="700"/>
              </a:spcBef>
              <a:spcAft>
                <a:spcPts val="0"/>
              </a:spcAft>
              <a:buClr>
                <a:srgbClr val="00007D"/>
              </a:buClr>
              <a:buSzPts val="2400"/>
              <a:buFont typeface="Noto Sans Symbols"/>
              <a:buChar char="■"/>
            </a:pPr>
            <a:r>
              <a:rPr lang="es-ES">
                <a:latin typeface="Garamond"/>
                <a:ea typeface="Garamond"/>
                <a:cs typeface="Garamond"/>
                <a:sym typeface="Garamond"/>
              </a:rPr>
              <a:t>Your final payoff for the period will be: </a:t>
            </a:r>
            <a:endParaRPr/>
          </a:p>
          <a:p>
            <a:pPr marL="742950" lvl="1" indent="-341313" algn="just" rtl="0">
              <a:spcBef>
                <a:spcPts val="700"/>
              </a:spcBef>
              <a:spcAft>
                <a:spcPts val="0"/>
              </a:spcAft>
              <a:buClr>
                <a:srgbClr val="00007D"/>
              </a:buClr>
              <a:buSzPts val="2100"/>
              <a:buFont typeface="Noto Sans Symbols"/>
              <a:buChar char="■"/>
            </a:pPr>
            <a:r>
              <a:rPr lang="es-ES">
                <a:latin typeface="Garamond"/>
                <a:ea typeface="Garamond"/>
                <a:cs typeface="Garamond"/>
                <a:sym typeface="Garamond"/>
              </a:rPr>
              <a:t>For you: 			For your teammate (you 					won’t see their screen):</a:t>
            </a:r>
            <a:endParaRPr/>
          </a:p>
        </p:txBody>
      </p:sp>
      <p:pic>
        <p:nvPicPr>
          <p:cNvPr id="137" name="Google Shape;137;p7"/>
          <p:cNvPicPr preferRelativeResize="0"/>
          <p:nvPr/>
        </p:nvPicPr>
        <p:blipFill rotWithShape="1">
          <a:blip r:embed="rId3">
            <a:alphaModFix/>
          </a:blip>
          <a:srcRect/>
          <a:stretch/>
        </p:blipFill>
        <p:spPr>
          <a:xfrm>
            <a:off x="1574686" y="5530817"/>
            <a:ext cx="2235315" cy="1282766"/>
          </a:xfrm>
          <a:prstGeom prst="rect">
            <a:avLst/>
          </a:prstGeom>
          <a:noFill/>
          <a:ln>
            <a:noFill/>
          </a:ln>
        </p:spPr>
      </p:pic>
      <p:pic>
        <p:nvPicPr>
          <p:cNvPr id="138" name="Google Shape;138;p7"/>
          <p:cNvPicPr preferRelativeResize="0"/>
          <p:nvPr/>
        </p:nvPicPr>
        <p:blipFill rotWithShape="1">
          <a:blip r:embed="rId4">
            <a:alphaModFix/>
          </a:blip>
          <a:srcRect l="5630" t="16800" b="3357"/>
          <a:stretch/>
        </p:blipFill>
        <p:spPr>
          <a:xfrm>
            <a:off x="5334000" y="5704932"/>
            <a:ext cx="1905000" cy="1093210"/>
          </a:xfrm>
          <a:prstGeom prst="rect">
            <a:avLst/>
          </a:prstGeom>
          <a:noFill/>
          <a:ln>
            <a:noFill/>
          </a:ln>
        </p:spPr>
      </p:pic>
      <p:sp>
        <p:nvSpPr>
          <p:cNvPr id="139" name="Google Shape;139;p7"/>
          <p:cNvSpPr txBox="1"/>
          <p:nvPr/>
        </p:nvSpPr>
        <p:spPr>
          <a:xfrm>
            <a:off x="240682" y="-2628"/>
            <a:ext cx="8680744" cy="488950"/>
          </a:xfrm>
          <a:prstGeom prst="rect">
            <a:avLst/>
          </a:prstGeom>
          <a:noFill/>
          <a:ln>
            <a:noFill/>
          </a:ln>
        </p:spPr>
        <p:txBody>
          <a:bodyPr spcFirstLastPara="1" wrap="square" lIns="90000" tIns="46800" rIns="90000" bIns="46800" anchor="ctr" anchorCtr="0">
            <a:noAutofit/>
          </a:bodyPr>
          <a:lstStyle/>
          <a:p>
            <a:pPr marL="0" marR="0" lvl="0" indent="0" algn="ctr" rtl="0">
              <a:spcBef>
                <a:spcPts val="0"/>
              </a:spcBef>
              <a:spcAft>
                <a:spcPts val="0"/>
              </a:spcAft>
              <a:buNone/>
            </a:pPr>
            <a:r>
              <a:rPr lang="es-ES" sz="3200" b="1" i="0" u="none" strike="sngStrike" cap="none">
                <a:solidFill>
                  <a:srgbClr val="FF0000"/>
                </a:solidFill>
                <a:latin typeface="Garamond"/>
                <a:ea typeface="Garamond"/>
                <a:cs typeface="Garamond"/>
                <a:sym typeface="Garamond"/>
              </a:rPr>
              <a:t>Instructions:</a:t>
            </a:r>
            <a:endParaRPr/>
          </a:p>
        </p:txBody>
      </p:sp>
    </p:spTree>
    <p:extLst>
      <p:ext uri="{BB962C8B-B14F-4D97-AF65-F5344CB8AC3E}">
        <p14:creationId xmlns:p14="http://schemas.microsoft.com/office/powerpoint/2010/main" val="18567817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AC80AEB-EEEA-94A6-1D4D-F6E31E45CE25}"/>
              </a:ext>
            </a:extLst>
          </p:cNvPr>
          <p:cNvSpPr>
            <a:spLocks noGrp="1"/>
          </p:cNvSpPr>
          <p:nvPr>
            <p:ph type="body" idx="1"/>
          </p:nvPr>
        </p:nvSpPr>
        <p:spPr/>
        <p:txBody>
          <a:bodyPr/>
          <a:lstStyle/>
          <a:p>
            <a:r>
              <a:rPr lang="es-ES" dirty="0"/>
              <a:t>PROPOSAL REFERENCE PAPER</a:t>
            </a:r>
          </a:p>
          <a:p>
            <a:r>
              <a:rPr lang="es-ES" dirty="0"/>
              <a:t>In </a:t>
            </a:r>
            <a:r>
              <a:rPr lang="es-ES" dirty="0" err="1"/>
              <a:t>the</a:t>
            </a:r>
            <a:r>
              <a:rPr lang="es-ES" dirty="0"/>
              <a:t> </a:t>
            </a:r>
            <a:r>
              <a:rPr lang="es-ES" dirty="0" err="1"/>
              <a:t>instructions</a:t>
            </a:r>
            <a:r>
              <a:rPr lang="es-ES" dirty="0"/>
              <a:t> of </a:t>
            </a:r>
            <a:r>
              <a:rPr lang="es-ES" dirty="0" err="1"/>
              <a:t>the</a:t>
            </a:r>
            <a:r>
              <a:rPr lang="es-ES" dirty="0"/>
              <a:t> </a:t>
            </a:r>
            <a:r>
              <a:rPr lang="es-ES" dirty="0" err="1"/>
              <a:t>reference</a:t>
            </a:r>
            <a:r>
              <a:rPr lang="es-ES" dirty="0"/>
              <a:t> </a:t>
            </a:r>
            <a:r>
              <a:rPr lang="es-ES" dirty="0" err="1"/>
              <a:t>paper</a:t>
            </a:r>
            <a:r>
              <a:rPr lang="es-ES" dirty="0"/>
              <a:t> of PGG, </a:t>
            </a:r>
            <a:r>
              <a:rPr lang="es-ES" dirty="0" err="1"/>
              <a:t>with</a:t>
            </a:r>
            <a:r>
              <a:rPr lang="es-ES" dirty="0"/>
              <a:t> a </a:t>
            </a:r>
            <a:r>
              <a:rPr lang="es-ES" dirty="0" err="1"/>
              <a:t>group</a:t>
            </a:r>
            <a:r>
              <a:rPr lang="es-ES" dirty="0"/>
              <a:t> of 3 </a:t>
            </a:r>
            <a:r>
              <a:rPr lang="es-ES" dirty="0" err="1"/>
              <a:t>players</a:t>
            </a:r>
            <a:r>
              <a:rPr lang="es-ES" dirty="0"/>
              <a:t> and 5 </a:t>
            </a:r>
            <a:r>
              <a:rPr lang="es-ES" dirty="0" err="1"/>
              <a:t>available</a:t>
            </a:r>
            <a:r>
              <a:rPr lang="es-ES" dirty="0"/>
              <a:t> </a:t>
            </a:r>
            <a:r>
              <a:rPr lang="es-ES" dirty="0" err="1"/>
              <a:t>units</a:t>
            </a:r>
            <a:r>
              <a:rPr lang="es-ES" dirty="0"/>
              <a:t> per round, </a:t>
            </a:r>
            <a:r>
              <a:rPr lang="es-ES" dirty="0" err="1"/>
              <a:t>the</a:t>
            </a:r>
            <a:r>
              <a:rPr lang="es-ES" dirty="0"/>
              <a:t> </a:t>
            </a:r>
            <a:r>
              <a:rPr lang="es-ES" dirty="0" err="1"/>
              <a:t>display</a:t>
            </a:r>
            <a:r>
              <a:rPr lang="es-ES" dirty="0"/>
              <a:t> </a:t>
            </a:r>
            <a:r>
              <a:rPr lang="es-ES" dirty="0" err="1"/>
              <a:t>instructions</a:t>
            </a:r>
            <a:r>
              <a:rPr lang="es-ES" dirty="0"/>
              <a:t> </a:t>
            </a:r>
            <a:r>
              <a:rPr lang="es-ES" dirty="0" err="1"/>
              <a:t>were</a:t>
            </a:r>
            <a:r>
              <a:rPr lang="es-ES" dirty="0"/>
              <a:t>: </a:t>
            </a:r>
          </a:p>
        </p:txBody>
      </p:sp>
      <p:pic>
        <p:nvPicPr>
          <p:cNvPr id="5" name="Picture 4">
            <a:extLst>
              <a:ext uri="{FF2B5EF4-FFF2-40B4-BE49-F238E27FC236}">
                <a16:creationId xmlns:a16="http://schemas.microsoft.com/office/drawing/2014/main" id="{67D560DC-6A06-2665-6F61-053054D84BC8}"/>
              </a:ext>
            </a:extLst>
          </p:cNvPr>
          <p:cNvPicPr>
            <a:picLocks noChangeAspect="1"/>
          </p:cNvPicPr>
          <p:nvPr/>
        </p:nvPicPr>
        <p:blipFill>
          <a:blip r:embed="rId2"/>
          <a:stretch>
            <a:fillRect/>
          </a:stretch>
        </p:blipFill>
        <p:spPr>
          <a:xfrm>
            <a:off x="2177133" y="3052379"/>
            <a:ext cx="4788146" cy="2559182"/>
          </a:xfrm>
          <a:prstGeom prst="rect">
            <a:avLst/>
          </a:prstGeom>
        </p:spPr>
      </p:pic>
    </p:spTree>
    <p:extLst>
      <p:ext uri="{BB962C8B-B14F-4D97-AF65-F5344CB8AC3E}">
        <p14:creationId xmlns:p14="http://schemas.microsoft.com/office/powerpoint/2010/main" val="21274268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118"/>
        <p:cNvGrpSpPr/>
        <p:nvPr/>
      </p:nvGrpSpPr>
      <p:grpSpPr>
        <a:xfrm>
          <a:off x="0" y="0"/>
          <a:ext cx="0" cy="0"/>
          <a:chOff x="0" y="0"/>
          <a:chExt cx="0" cy="0"/>
        </a:xfrm>
      </p:grpSpPr>
      <p:sp>
        <p:nvSpPr>
          <p:cNvPr id="119" name="Google Shape;119;p5"/>
          <p:cNvSpPr txBox="1">
            <a:spLocks noGrp="1"/>
          </p:cNvSpPr>
          <p:nvPr>
            <p:ph type="title"/>
          </p:nvPr>
        </p:nvSpPr>
        <p:spPr>
          <a:xfrm>
            <a:off x="457993" y="340740"/>
            <a:ext cx="8228013" cy="488950"/>
          </a:xfrm>
          <a:prstGeom prst="rect">
            <a:avLst/>
          </a:prstGeom>
          <a:noFill/>
          <a:ln>
            <a:noFill/>
          </a:ln>
        </p:spPr>
        <p:txBody>
          <a:bodyPr spcFirstLastPara="1" wrap="square" lIns="90000" tIns="46800" rIns="90000" bIns="46800" anchor="ctr" anchorCtr="0">
            <a:noAutofit/>
          </a:bodyPr>
          <a:lstStyle/>
          <a:p>
            <a:pPr marL="0" lvl="0" indent="0" algn="ctr" rtl="0">
              <a:spcBef>
                <a:spcPts val="0"/>
              </a:spcBef>
              <a:spcAft>
                <a:spcPts val="0"/>
              </a:spcAft>
              <a:buNone/>
            </a:pPr>
            <a:r>
              <a:rPr lang="es-ES">
                <a:latin typeface="Garamond"/>
                <a:ea typeface="Garamond"/>
                <a:cs typeface="Garamond"/>
                <a:sym typeface="Garamond"/>
              </a:rPr>
              <a:t>Production task (2)</a:t>
            </a:r>
            <a:endParaRPr>
              <a:latin typeface="Garamond"/>
              <a:ea typeface="Garamond"/>
              <a:cs typeface="Garamond"/>
              <a:sym typeface="Garamond"/>
            </a:endParaRPr>
          </a:p>
        </p:txBody>
      </p:sp>
      <p:sp>
        <p:nvSpPr>
          <p:cNvPr id="120" name="Google Shape;120;p5"/>
          <p:cNvSpPr txBox="1">
            <a:spLocks noGrp="1"/>
          </p:cNvSpPr>
          <p:nvPr>
            <p:ph type="body" idx="4294967295"/>
          </p:nvPr>
        </p:nvSpPr>
        <p:spPr>
          <a:xfrm>
            <a:off x="42552" y="814450"/>
            <a:ext cx="8949047" cy="5257800"/>
          </a:xfrm>
          <a:prstGeom prst="rect">
            <a:avLst/>
          </a:prstGeom>
          <a:noFill/>
          <a:ln>
            <a:noFill/>
          </a:ln>
        </p:spPr>
        <p:txBody>
          <a:bodyPr spcFirstLastPara="1" wrap="square" lIns="90000" tIns="46800" rIns="90000" bIns="46800" anchor="t" anchorCtr="0">
            <a:noAutofit/>
          </a:bodyPr>
          <a:lstStyle/>
          <a:p>
            <a:pPr marL="342900" lvl="0" indent="-347663" algn="just" rtl="0">
              <a:spcBef>
                <a:spcPts val="0"/>
              </a:spcBef>
              <a:spcAft>
                <a:spcPts val="0"/>
              </a:spcAft>
              <a:buClr>
                <a:srgbClr val="00007D"/>
              </a:buClr>
              <a:buSzPts val="2500"/>
              <a:buFont typeface="Noto Sans Symbols"/>
              <a:buChar char="■"/>
            </a:pPr>
            <a:r>
              <a:rPr lang="es-ES" sz="2500" dirty="0" err="1">
                <a:latin typeface="Garamond"/>
                <a:ea typeface="Garamond"/>
                <a:cs typeface="Garamond"/>
                <a:sym typeface="Garamond"/>
              </a:rPr>
              <a:t>Your</a:t>
            </a:r>
            <a:r>
              <a:rPr lang="es-ES" sz="2500" dirty="0">
                <a:latin typeface="Garamond"/>
                <a:ea typeface="Garamond"/>
                <a:cs typeface="Garamond"/>
                <a:sym typeface="Garamond"/>
              </a:rPr>
              <a:t> </a:t>
            </a:r>
            <a:r>
              <a:rPr lang="es-ES" sz="2500" dirty="0" err="1">
                <a:latin typeface="Garamond"/>
                <a:ea typeface="Garamond"/>
                <a:cs typeface="Garamond"/>
                <a:sym typeface="Garamond"/>
              </a:rPr>
              <a:t>payoff</a:t>
            </a:r>
            <a:r>
              <a:rPr lang="es-ES" sz="2500" dirty="0">
                <a:latin typeface="Garamond"/>
                <a:ea typeface="Garamond"/>
                <a:cs typeface="Garamond"/>
                <a:sym typeface="Garamond"/>
              </a:rPr>
              <a:t> </a:t>
            </a:r>
            <a:r>
              <a:rPr lang="es-ES" sz="2500" dirty="0" err="1">
                <a:solidFill>
                  <a:srgbClr val="FF0000"/>
                </a:solidFill>
                <a:latin typeface="Garamond"/>
                <a:ea typeface="Garamond"/>
                <a:cs typeface="Garamond"/>
                <a:sym typeface="Garamond"/>
              </a:rPr>
              <a:t>for</a:t>
            </a:r>
            <a:r>
              <a:rPr lang="es-ES" sz="2500" dirty="0">
                <a:latin typeface="Garamond"/>
                <a:ea typeface="Garamond"/>
                <a:cs typeface="Garamond"/>
                <a:sym typeface="Garamond"/>
              </a:rPr>
              <a:t> </a:t>
            </a:r>
            <a:r>
              <a:rPr lang="es-ES" sz="2500" dirty="0" err="1">
                <a:latin typeface="Garamond"/>
                <a:ea typeface="Garamond"/>
                <a:cs typeface="Garamond"/>
                <a:sym typeface="Garamond"/>
              </a:rPr>
              <a:t>the</a:t>
            </a:r>
            <a:r>
              <a:rPr lang="es-ES" sz="2500" dirty="0">
                <a:latin typeface="Garamond"/>
                <a:ea typeface="Garamond"/>
                <a:cs typeface="Garamond"/>
                <a:sym typeface="Garamond"/>
              </a:rPr>
              <a:t> </a:t>
            </a:r>
            <a:r>
              <a:rPr lang="es-ES" sz="2500" dirty="0" err="1">
                <a:latin typeface="Garamond"/>
                <a:ea typeface="Garamond"/>
                <a:cs typeface="Garamond"/>
                <a:sym typeface="Garamond"/>
              </a:rPr>
              <a:t>task</a:t>
            </a:r>
            <a:r>
              <a:rPr lang="es-ES" sz="2500" dirty="0">
                <a:latin typeface="Garamond"/>
                <a:ea typeface="Garamond"/>
                <a:cs typeface="Garamond"/>
                <a:sym typeface="Garamond"/>
              </a:rPr>
              <a:t> </a:t>
            </a:r>
            <a:r>
              <a:rPr lang="es-ES" sz="2500" dirty="0" err="1">
                <a:latin typeface="Garamond"/>
                <a:ea typeface="Garamond"/>
                <a:cs typeface="Garamond"/>
                <a:sym typeface="Garamond"/>
              </a:rPr>
              <a:t>will</a:t>
            </a:r>
            <a:r>
              <a:rPr lang="es-ES" sz="2500" dirty="0">
                <a:latin typeface="Garamond"/>
                <a:ea typeface="Garamond"/>
                <a:cs typeface="Garamond"/>
                <a:sym typeface="Garamond"/>
              </a:rPr>
              <a:t> be </a:t>
            </a:r>
            <a:r>
              <a:rPr lang="es-ES" sz="2500" dirty="0" err="1">
                <a:latin typeface="Garamond"/>
                <a:ea typeface="Garamond"/>
                <a:cs typeface="Garamond"/>
                <a:sym typeface="Garamond"/>
              </a:rPr>
              <a:t>the</a:t>
            </a:r>
            <a:r>
              <a:rPr lang="es-ES" sz="2500" dirty="0">
                <a:latin typeface="Garamond"/>
                <a:ea typeface="Garamond"/>
                <a:cs typeface="Garamond"/>
                <a:sym typeface="Garamond"/>
              </a:rPr>
              <a:t> sum of </a:t>
            </a:r>
            <a:r>
              <a:rPr lang="es-ES" sz="2500" dirty="0" err="1">
                <a:solidFill>
                  <a:srgbClr val="FF0000"/>
                </a:solidFill>
                <a:latin typeface="Garamond"/>
                <a:ea typeface="Garamond"/>
                <a:cs typeface="Garamond"/>
                <a:sym typeface="Garamond"/>
              </a:rPr>
              <a:t>your</a:t>
            </a:r>
            <a:r>
              <a:rPr lang="es-ES" sz="2500" dirty="0">
                <a:latin typeface="Garamond"/>
                <a:ea typeface="Garamond"/>
                <a:cs typeface="Garamond"/>
                <a:sym typeface="Garamond"/>
              </a:rPr>
              <a:t> cash and </a:t>
            </a:r>
            <a:r>
              <a:rPr lang="es-ES" sz="2500" dirty="0" err="1">
                <a:solidFill>
                  <a:srgbClr val="FF0000"/>
                </a:solidFill>
                <a:latin typeface="Garamond"/>
                <a:ea typeface="Garamond"/>
                <a:cs typeface="Garamond"/>
                <a:sym typeface="Garamond"/>
              </a:rPr>
              <a:t>team</a:t>
            </a:r>
            <a:r>
              <a:rPr lang="es-ES" sz="2500" dirty="0">
                <a:solidFill>
                  <a:srgbClr val="FF0000"/>
                </a:solidFill>
                <a:latin typeface="Garamond"/>
                <a:ea typeface="Garamond"/>
                <a:cs typeface="Garamond"/>
                <a:sym typeface="Garamond"/>
              </a:rPr>
              <a:t> </a:t>
            </a:r>
            <a:r>
              <a:rPr lang="es-ES" sz="2500" dirty="0" err="1">
                <a:solidFill>
                  <a:srgbClr val="FF0000"/>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
                  </a:ext>
                </a:extLst>
              </a:rPr>
              <a:t>production</a:t>
            </a:r>
            <a:r>
              <a:rPr lang="es-ES" sz="2500" dirty="0">
                <a:latin typeface="Garamond"/>
                <a:ea typeface="Garamond"/>
                <a:cs typeface="Garamond"/>
                <a:sym typeface="Garamond"/>
              </a:rPr>
              <a:t>  of </a:t>
            </a:r>
            <a:r>
              <a:rPr lang="es-ES" sz="2500" dirty="0" err="1">
                <a:latin typeface="Garamond"/>
                <a:ea typeface="Garamond"/>
                <a:cs typeface="Garamond"/>
                <a:sym typeface="Garamond"/>
              </a:rPr>
              <a:t>each</a:t>
            </a:r>
            <a:r>
              <a:rPr lang="es-ES" sz="2500" dirty="0">
                <a:latin typeface="Garamond"/>
                <a:ea typeface="Garamond"/>
                <a:cs typeface="Garamond"/>
                <a:sym typeface="Garamond"/>
              </a:rPr>
              <a:t> round. </a:t>
            </a:r>
            <a:endParaRPr sz="2500" dirty="0"/>
          </a:p>
          <a:p>
            <a:pPr marL="342900" lvl="0" indent="-347663" algn="just" rtl="0">
              <a:spcBef>
                <a:spcPts val="700"/>
              </a:spcBef>
              <a:spcAft>
                <a:spcPts val="0"/>
              </a:spcAft>
              <a:buClr>
                <a:srgbClr val="00007D"/>
              </a:buClr>
              <a:buSzPts val="2500"/>
              <a:buFont typeface="Noto Sans Symbols"/>
              <a:buChar char="■"/>
            </a:pPr>
            <a:r>
              <a:rPr lang="es-ES" sz="2500" dirty="0" err="1">
                <a:solidFill>
                  <a:srgbClr val="FF0000"/>
                </a:solidFill>
                <a:latin typeface="Garamond"/>
                <a:ea typeface="Garamond"/>
                <a:cs typeface="Garamond"/>
                <a:sym typeface="Garamond"/>
              </a:rPr>
              <a:t>Your</a:t>
            </a:r>
            <a:r>
              <a:rPr lang="es-ES" sz="2500" dirty="0">
                <a:latin typeface="Garamond"/>
                <a:ea typeface="Garamond"/>
                <a:cs typeface="Garamond"/>
                <a:sym typeface="Garamond"/>
              </a:rPr>
              <a:t> cash </a:t>
            </a:r>
            <a:r>
              <a:rPr lang="es-ES" sz="2500" dirty="0" err="1">
                <a:latin typeface="Garamond"/>
                <a:ea typeface="Garamond"/>
                <a:cs typeface="Garamond"/>
                <a:sym typeface="Garamond"/>
              </a:rPr>
              <a:t>for</a:t>
            </a:r>
            <a:r>
              <a:rPr lang="es-ES" sz="2500" dirty="0">
                <a:latin typeface="Garamond"/>
                <a:ea typeface="Garamond"/>
                <a:cs typeface="Garamond"/>
                <a:sym typeface="Garamond"/>
              </a:rPr>
              <a:t> </a:t>
            </a:r>
            <a:r>
              <a:rPr lang="es-ES" sz="2500" dirty="0" err="1">
                <a:latin typeface="Garamond"/>
                <a:ea typeface="Garamond"/>
                <a:cs typeface="Garamond"/>
                <a:sym typeface="Garamond"/>
              </a:rPr>
              <a:t>each</a:t>
            </a:r>
            <a:r>
              <a:rPr lang="es-ES" sz="2500" dirty="0">
                <a:latin typeface="Garamond"/>
                <a:ea typeface="Garamond"/>
                <a:cs typeface="Garamond"/>
                <a:sym typeface="Garamond"/>
              </a:rPr>
              <a:t> round </a:t>
            </a:r>
            <a:r>
              <a:rPr lang="es-ES" sz="2500" dirty="0" err="1">
                <a:latin typeface="Garamond"/>
                <a:ea typeface="Garamond"/>
                <a:cs typeface="Garamond"/>
                <a:sym typeface="Garamond"/>
              </a:rPr>
              <a:t>will</a:t>
            </a:r>
            <a:r>
              <a:rPr lang="es-ES" sz="2500" dirty="0">
                <a:latin typeface="Garamond"/>
                <a:ea typeface="Garamond"/>
                <a:cs typeface="Garamond"/>
                <a:sym typeface="Garamond"/>
              </a:rPr>
              <a:t> be </a:t>
            </a:r>
            <a:r>
              <a:rPr lang="es-ES" sz="2500" dirty="0" err="1">
                <a:latin typeface="Garamond"/>
                <a:ea typeface="Garamond"/>
                <a:cs typeface="Garamond"/>
                <a:sym typeface="Garamond"/>
              </a:rPr>
              <a:t>the</a:t>
            </a:r>
            <a:r>
              <a:rPr lang="es-ES" sz="2500" dirty="0">
                <a:latin typeface="Garamond"/>
                <a:ea typeface="Garamond"/>
                <a:cs typeface="Garamond"/>
                <a:sym typeface="Garamond"/>
              </a:rPr>
              <a:t> </a:t>
            </a:r>
            <a:r>
              <a:rPr lang="es-ES" sz="2500" dirty="0" err="1">
                <a:latin typeface="Garamond"/>
                <a:ea typeface="Garamond"/>
                <a:cs typeface="Garamond"/>
                <a:sym typeface="Garamond"/>
              </a:rPr>
              <a:t>units</a:t>
            </a:r>
            <a:r>
              <a:rPr lang="es-ES" sz="2500" dirty="0">
                <a:latin typeface="Garamond"/>
                <a:ea typeface="Garamond"/>
                <a:cs typeface="Garamond"/>
                <a:sym typeface="Garamond"/>
              </a:rPr>
              <a:t> </a:t>
            </a:r>
            <a:r>
              <a:rPr lang="es-ES" sz="2500" dirty="0" err="1">
                <a:latin typeface="Garamond"/>
                <a:ea typeface="Garamond"/>
                <a:cs typeface="Garamond"/>
                <a:sym typeface="Garamond"/>
              </a:rPr>
              <a:t>you</a:t>
            </a:r>
            <a:r>
              <a:rPr lang="es-ES" sz="2500" dirty="0">
                <a:latin typeface="Garamond"/>
                <a:ea typeface="Garamond"/>
                <a:cs typeface="Garamond"/>
                <a:sym typeface="Garamond"/>
              </a:rPr>
              <a:t> </a:t>
            </a:r>
            <a:r>
              <a:rPr lang="es-ES" sz="2500" dirty="0" err="1">
                <a:latin typeface="Garamond"/>
                <a:ea typeface="Garamond"/>
                <a:cs typeface="Garamond"/>
                <a:sym typeface="Garamond"/>
              </a:rPr>
              <a:t>kept</a:t>
            </a:r>
            <a:r>
              <a:rPr lang="es-ES" sz="2500" dirty="0">
                <a:latin typeface="Garamond"/>
                <a:ea typeface="Garamond"/>
                <a:cs typeface="Garamond"/>
                <a:sym typeface="Garamond"/>
              </a:rPr>
              <a:t> </a:t>
            </a:r>
            <a:r>
              <a:rPr lang="es-ES" sz="2500" dirty="0" err="1">
                <a:solidFill>
                  <a:srgbClr val="FF0000"/>
                </a:solidFill>
                <a:latin typeface="Garamond"/>
                <a:ea typeface="Garamond"/>
                <a:cs typeface="Garamond"/>
                <a:sym typeface="Garamond"/>
              </a:rPr>
              <a:t>for</a:t>
            </a:r>
            <a:r>
              <a:rPr lang="es-ES" sz="2500" dirty="0">
                <a:solidFill>
                  <a:srgbClr val="FF0000"/>
                </a:solidFill>
                <a:latin typeface="Garamond"/>
                <a:ea typeface="Garamond"/>
                <a:cs typeface="Garamond"/>
                <a:sym typeface="Garamond"/>
              </a:rPr>
              <a:t> </a:t>
            </a:r>
            <a:r>
              <a:rPr lang="es-ES" sz="2500" dirty="0" err="1">
                <a:solidFill>
                  <a:srgbClr val="FF0000"/>
                </a:solidFill>
                <a:latin typeface="Garamond"/>
                <a:ea typeface="Garamond"/>
                <a:cs typeface="Garamond"/>
                <a:sym typeface="Garamond"/>
              </a:rPr>
              <a:t>yourself</a:t>
            </a:r>
            <a:r>
              <a:rPr lang="es-ES" sz="2500" dirty="0">
                <a:solidFill>
                  <a:srgbClr val="FF0000"/>
                </a:solidFill>
                <a:latin typeface="Garamond"/>
                <a:ea typeface="Garamond"/>
                <a:cs typeface="Garamond"/>
                <a:sym typeface="Garamond"/>
              </a:rPr>
              <a:t>, and </a:t>
            </a:r>
            <a:r>
              <a:rPr lang="es-ES" sz="2500" dirty="0" err="1">
                <a:solidFill>
                  <a:srgbClr val="FF0000"/>
                </a:solidFill>
                <a:latin typeface="Garamond"/>
                <a:ea typeface="Garamond"/>
                <a:cs typeface="Garamond"/>
                <a:sym typeface="Garamond"/>
              </a:rPr>
              <a:t>team</a:t>
            </a:r>
            <a:r>
              <a:rPr lang="es-ES" sz="2500" dirty="0">
                <a:solidFill>
                  <a:srgbClr val="FF0000"/>
                </a:solidFill>
                <a:latin typeface="Garamond"/>
                <a:ea typeface="Garamond"/>
                <a:cs typeface="Garamond"/>
                <a:sym typeface="Garamond"/>
              </a:rPr>
              <a:t> </a:t>
            </a:r>
            <a:r>
              <a:rPr lang="es-ES" sz="2500" dirty="0" err="1">
                <a:solidFill>
                  <a:srgbClr val="FF0000"/>
                </a:solidFill>
                <a:latin typeface="Garamond"/>
                <a:ea typeface="Garamond"/>
                <a:cs typeface="Garamond"/>
                <a:sym typeface="Garamond"/>
              </a:rPr>
              <a:t>production</a:t>
            </a:r>
            <a:r>
              <a:rPr lang="es-ES" sz="2500" dirty="0">
                <a:solidFill>
                  <a:srgbClr val="FF0000"/>
                </a:solidFill>
                <a:latin typeface="Garamond"/>
                <a:ea typeface="Garamond"/>
                <a:cs typeface="Garamond"/>
                <a:sym typeface="Garamond"/>
              </a:rPr>
              <a:t> </a:t>
            </a:r>
            <a:r>
              <a:rPr lang="es-ES" sz="2500" dirty="0" err="1">
                <a:solidFill>
                  <a:srgbClr val="FF0000"/>
                </a:solidFill>
                <a:latin typeface="Garamond"/>
                <a:ea typeface="Garamond"/>
                <a:cs typeface="Garamond"/>
                <a:sym typeface="Garamond"/>
              </a:rPr>
              <a:t>is</a:t>
            </a:r>
            <a:r>
              <a:rPr lang="es-ES" sz="2500" dirty="0">
                <a:solidFill>
                  <a:srgbClr val="FF0000"/>
                </a:solidFill>
                <a:latin typeface="Garamond"/>
                <a:ea typeface="Garamond"/>
                <a:cs typeface="Garamond"/>
                <a:sym typeface="Garamond"/>
              </a:rPr>
              <a:t> </a:t>
            </a:r>
            <a:r>
              <a:rPr lang="es-ES" sz="2500" dirty="0" err="1">
                <a:solidFill>
                  <a:srgbClr val="FF0000"/>
                </a:solidFill>
                <a:latin typeface="Garamond"/>
                <a:ea typeface="Garamond"/>
                <a:cs typeface="Garamond"/>
                <a:sym typeface="Garamond"/>
              </a:rPr>
              <a:t>the</a:t>
            </a:r>
            <a:r>
              <a:rPr lang="es-ES" sz="2500" dirty="0">
                <a:solidFill>
                  <a:srgbClr val="FF0000"/>
                </a:solidFill>
                <a:latin typeface="Garamond"/>
                <a:ea typeface="Garamond"/>
                <a:cs typeface="Garamond"/>
                <a:sym typeface="Garamond"/>
              </a:rPr>
              <a:t> sum of </a:t>
            </a:r>
            <a:r>
              <a:rPr lang="es-ES" sz="2500" dirty="0" err="1">
                <a:solidFill>
                  <a:srgbClr val="FF0000"/>
                </a:solidFill>
                <a:latin typeface="Garamond"/>
                <a:ea typeface="Garamond"/>
                <a:cs typeface="Garamond"/>
                <a:sym typeface="Garamond"/>
              </a:rPr>
              <a:t>the</a:t>
            </a:r>
            <a:r>
              <a:rPr lang="es-ES" sz="2500" dirty="0">
                <a:solidFill>
                  <a:srgbClr val="FF0000"/>
                </a:solidFill>
                <a:latin typeface="Garamond"/>
                <a:ea typeface="Garamond"/>
                <a:cs typeface="Garamond"/>
                <a:sym typeface="Garamond"/>
              </a:rPr>
              <a:t> </a:t>
            </a:r>
            <a:r>
              <a:rPr lang="es-ES" sz="2500" dirty="0" err="1">
                <a:solidFill>
                  <a:srgbClr val="FF0000"/>
                </a:solidFill>
                <a:latin typeface="Garamond"/>
                <a:ea typeface="Garamond"/>
                <a:cs typeface="Garamond"/>
                <a:sym typeface="Garamond"/>
              </a:rPr>
              <a:t>units</a:t>
            </a:r>
            <a:r>
              <a:rPr lang="es-ES" sz="2500" dirty="0">
                <a:solidFill>
                  <a:srgbClr val="FF0000"/>
                </a:solidFill>
                <a:latin typeface="Garamond"/>
                <a:ea typeface="Garamond"/>
                <a:cs typeface="Garamond"/>
                <a:sym typeface="Garamond"/>
              </a:rPr>
              <a:t> </a:t>
            </a:r>
            <a:r>
              <a:rPr lang="es-ES" sz="2500" dirty="0" err="1">
                <a:solidFill>
                  <a:srgbClr val="FF0000"/>
                </a:solidFill>
                <a:latin typeface="Garamond"/>
                <a:ea typeface="Garamond"/>
                <a:cs typeface="Garamond"/>
                <a:sym typeface="Garamond"/>
              </a:rPr>
              <a:t>you</a:t>
            </a:r>
            <a:r>
              <a:rPr lang="es-ES" sz="2500" dirty="0">
                <a:solidFill>
                  <a:srgbClr val="FF0000"/>
                </a:solidFill>
                <a:latin typeface="Garamond"/>
                <a:ea typeface="Garamond"/>
                <a:cs typeface="Garamond"/>
                <a:sym typeface="Garamond"/>
              </a:rPr>
              <a:t> and </a:t>
            </a:r>
            <a:r>
              <a:rPr lang="es-ES" sz="2500" dirty="0" err="1">
                <a:solidFill>
                  <a:srgbClr val="FF0000"/>
                </a:solidFill>
                <a:latin typeface="Garamond"/>
                <a:ea typeface="Garamond"/>
                <a:cs typeface="Garamond"/>
                <a:sym typeface="Garamond"/>
              </a:rPr>
              <a:t>your</a:t>
            </a:r>
            <a:r>
              <a:rPr lang="es-ES" sz="2500" dirty="0">
                <a:solidFill>
                  <a:srgbClr val="FF0000"/>
                </a:solidFill>
                <a:latin typeface="Garamond"/>
                <a:ea typeface="Garamond"/>
                <a:cs typeface="Garamond"/>
                <a:sym typeface="Garamond"/>
              </a:rPr>
              <a:t> </a:t>
            </a:r>
            <a:r>
              <a:rPr lang="es-ES" sz="2500" dirty="0" err="1">
                <a:solidFill>
                  <a:srgbClr val="FF0000"/>
                </a:solidFill>
                <a:latin typeface="Garamond"/>
                <a:ea typeface="Garamond"/>
                <a:cs typeface="Garamond"/>
                <a:sym typeface="Garamond"/>
              </a:rPr>
              <a:t>teammate</a:t>
            </a:r>
            <a:r>
              <a:rPr lang="es-ES" sz="2500" dirty="0">
                <a:solidFill>
                  <a:srgbClr val="FF0000"/>
                </a:solidFill>
                <a:latin typeface="Garamond"/>
                <a:ea typeface="Garamond"/>
                <a:cs typeface="Garamond"/>
                <a:sym typeface="Garamond"/>
              </a:rPr>
              <a:t> </a:t>
            </a:r>
            <a:r>
              <a:rPr lang="es-ES" sz="2500" dirty="0" err="1">
                <a:solidFill>
                  <a:srgbClr val="FF0000"/>
                </a:solidFill>
                <a:latin typeface="Garamond"/>
                <a:ea typeface="Garamond"/>
                <a:cs typeface="Garamond"/>
                <a:sym typeface="Garamond"/>
              </a:rPr>
              <a:t>contributed</a:t>
            </a:r>
            <a:r>
              <a:rPr lang="es-ES" sz="2500" dirty="0">
                <a:solidFill>
                  <a:srgbClr val="FF0000"/>
                </a:solidFill>
                <a:latin typeface="Garamond"/>
                <a:ea typeface="Garamond"/>
                <a:cs typeface="Garamond"/>
                <a:sym typeface="Garamond"/>
              </a:rPr>
              <a:t> </a:t>
            </a:r>
            <a:r>
              <a:rPr lang="es-ES" sz="2500" dirty="0" err="1">
                <a:solidFill>
                  <a:srgbClr val="FF0000"/>
                </a:solidFill>
                <a:latin typeface="Garamond"/>
                <a:ea typeface="Garamond"/>
                <a:cs typeface="Garamond"/>
                <a:sym typeface="Garamond"/>
              </a:rPr>
              <a:t>multiplied</a:t>
            </a:r>
            <a:r>
              <a:rPr lang="es-ES" sz="2500" dirty="0">
                <a:solidFill>
                  <a:srgbClr val="FF0000"/>
                </a:solidFill>
                <a:latin typeface="Garamond"/>
                <a:ea typeface="Garamond"/>
                <a:cs typeface="Garamond"/>
                <a:sym typeface="Garamond"/>
              </a:rPr>
              <a:t> </a:t>
            </a:r>
            <a:r>
              <a:rPr lang="es-ES" sz="2500" dirty="0" err="1">
                <a:solidFill>
                  <a:srgbClr val="FF0000"/>
                </a:solidFill>
                <a:latin typeface="Garamond"/>
                <a:ea typeface="Garamond"/>
                <a:cs typeface="Garamond"/>
                <a:sym typeface="Garamond"/>
              </a:rPr>
              <a:t>by</a:t>
            </a:r>
            <a:r>
              <a:rPr lang="es-ES" sz="2500" dirty="0">
                <a:solidFill>
                  <a:srgbClr val="FF0000"/>
                </a:solidFill>
                <a:latin typeface="Garamond"/>
                <a:ea typeface="Garamond"/>
                <a:cs typeface="Garamond"/>
                <a:sym typeface="Garamond"/>
              </a:rPr>
              <a:t> </a:t>
            </a:r>
            <a:r>
              <a:rPr lang="es-ES" sz="2500" dirty="0" err="1">
                <a:solidFill>
                  <a:srgbClr val="FF0000"/>
                </a:solidFill>
                <a:latin typeface="Garamond"/>
                <a:ea typeface="Garamond"/>
                <a:cs typeface="Garamond"/>
                <a:sym typeface="Garamond"/>
              </a:rPr>
              <a:t>your</a:t>
            </a:r>
            <a:r>
              <a:rPr lang="es-ES" sz="2500" dirty="0">
                <a:solidFill>
                  <a:srgbClr val="FF0000"/>
                </a:solidFill>
                <a:latin typeface="Garamond"/>
                <a:ea typeface="Garamond"/>
                <a:cs typeface="Garamond"/>
                <a:sym typeface="Garamond"/>
              </a:rPr>
              <a:t> </a:t>
            </a:r>
            <a:r>
              <a:rPr lang="es-ES" sz="2500" dirty="0" err="1">
                <a:solidFill>
                  <a:srgbClr val="FF0000"/>
                </a:solidFill>
                <a:latin typeface="Garamond"/>
                <a:ea typeface="Garamond"/>
                <a:cs typeface="Garamond"/>
                <a:sym typeface="Garamond"/>
              </a:rPr>
              <a:t>cost</a:t>
            </a:r>
            <a:r>
              <a:rPr lang="es-ES" sz="2500" dirty="0">
                <a:solidFill>
                  <a:srgbClr val="FF0000"/>
                </a:solidFill>
                <a:latin typeface="Garamond"/>
                <a:ea typeface="Garamond"/>
                <a:cs typeface="Garamond"/>
                <a:sym typeface="Garamond"/>
              </a:rPr>
              <a:t> </a:t>
            </a:r>
            <a:r>
              <a:rPr lang="es-ES" sz="2500" dirty="0">
                <a:solidFill>
                  <a:srgbClr val="FF0000"/>
                </a:solidFill>
                <a:highlight>
                  <a:srgbClr val="FFFF00"/>
                </a:highlight>
                <a:latin typeface="Garamond"/>
                <a:ea typeface="Garamond"/>
                <a:cs typeface="Garamond"/>
                <a:sym typeface="Garamond"/>
              </a:rPr>
              <a:t>(</a:t>
            </a:r>
            <a:r>
              <a:rPr lang="es-ES" sz="2500" dirty="0" err="1">
                <a:solidFill>
                  <a:srgbClr val="FF0000"/>
                </a:solidFill>
                <a:highlight>
                  <a:srgbClr val="FFFF00"/>
                </a:highlight>
                <a:latin typeface="Garamond"/>
                <a:ea typeface="Garamond"/>
                <a:cs typeface="Garamond"/>
                <a:sym typeface="Garamond"/>
              </a:rPr>
              <a:t>value</a:t>
            </a:r>
            <a:r>
              <a:rPr lang="es-ES" sz="2500" dirty="0">
                <a:solidFill>
                  <a:srgbClr val="FF0000"/>
                </a:solidFill>
                <a:highlight>
                  <a:srgbClr val="FFFF00"/>
                </a:highlight>
                <a:latin typeface="Garamond"/>
                <a:ea typeface="Garamond"/>
                <a:cs typeface="Garamond"/>
                <a:sym typeface="Garamond"/>
              </a:rPr>
              <a:t>?) </a:t>
            </a:r>
            <a:r>
              <a:rPr lang="es-ES" sz="2500" dirty="0">
                <a:solidFill>
                  <a:srgbClr val="FF0000"/>
                </a:solidFill>
                <a:latin typeface="Garamond"/>
                <a:ea typeface="Garamond"/>
                <a:cs typeface="Garamond"/>
                <a:sym typeface="Garamond"/>
              </a:rPr>
              <a:t>of </a:t>
            </a:r>
            <a:r>
              <a:rPr lang="es-ES" sz="2500" dirty="0" err="1">
                <a:solidFill>
                  <a:srgbClr val="FF0000"/>
                </a:solidFill>
                <a:latin typeface="Garamond"/>
                <a:ea typeface="Garamond"/>
                <a:cs typeface="Garamond"/>
                <a:sym typeface="Garamond"/>
              </a:rPr>
              <a:t>production</a:t>
            </a:r>
            <a:r>
              <a:rPr lang="es-ES" sz="2500" dirty="0">
                <a:latin typeface="Garamond"/>
                <a:ea typeface="Garamond"/>
                <a:cs typeface="Garamond"/>
                <a:sym typeface="Garamond"/>
              </a:rPr>
              <a:t> (in </a:t>
            </a:r>
            <a:r>
              <a:rPr lang="es-ES" sz="2500" dirty="0" err="1">
                <a:latin typeface="Garamond"/>
                <a:ea typeface="Garamond"/>
                <a:cs typeface="Garamond"/>
                <a:sym typeface="Garamond"/>
              </a:rPr>
              <a:t>ECUs</a:t>
            </a:r>
            <a:r>
              <a:rPr lang="es-ES" sz="2500" dirty="0">
                <a:latin typeface="Garamond"/>
                <a:ea typeface="Garamond"/>
                <a:cs typeface="Garamond"/>
                <a:sym typeface="Garamond"/>
              </a:rPr>
              <a:t> - </a:t>
            </a:r>
            <a:r>
              <a:rPr lang="es-ES" sz="2500" b="1" dirty="0">
                <a:latin typeface="Garamond"/>
                <a:ea typeface="Garamond"/>
                <a:cs typeface="Garamond"/>
                <a:sym typeface="Garamond"/>
              </a:rPr>
              <a:t>E</a:t>
            </a:r>
            <a:r>
              <a:rPr lang="es-ES" sz="2500" dirty="0">
                <a:latin typeface="Garamond"/>
                <a:ea typeface="Garamond"/>
                <a:cs typeface="Garamond"/>
                <a:sym typeface="Garamond"/>
              </a:rPr>
              <a:t>xperimental </a:t>
            </a:r>
            <a:r>
              <a:rPr lang="es-ES" sz="2500" b="1" dirty="0" err="1">
                <a:latin typeface="Garamond"/>
                <a:ea typeface="Garamond"/>
                <a:cs typeface="Garamond"/>
                <a:sym typeface="Garamond"/>
              </a:rPr>
              <a:t>C</a:t>
            </a:r>
            <a:r>
              <a:rPr lang="es-ES" sz="2500" dirty="0" err="1">
                <a:latin typeface="Garamond"/>
                <a:ea typeface="Garamond"/>
                <a:cs typeface="Garamond"/>
                <a:sym typeface="Garamond"/>
              </a:rPr>
              <a:t>urrency</a:t>
            </a:r>
            <a:r>
              <a:rPr lang="es-ES" sz="2500" dirty="0">
                <a:latin typeface="Garamond"/>
                <a:ea typeface="Garamond"/>
                <a:cs typeface="Garamond"/>
                <a:sym typeface="Garamond"/>
              </a:rPr>
              <a:t> </a:t>
            </a:r>
            <a:r>
              <a:rPr lang="es-ES" sz="2500" b="1" dirty="0" err="1">
                <a:latin typeface="Garamond"/>
                <a:ea typeface="Garamond"/>
                <a:cs typeface="Garamond"/>
                <a:sym typeface="Garamond"/>
              </a:rPr>
              <a:t>U</a:t>
            </a:r>
            <a:r>
              <a:rPr lang="es-ES" sz="2500" dirty="0" err="1">
                <a:latin typeface="Garamond"/>
                <a:ea typeface="Garamond"/>
                <a:cs typeface="Garamond"/>
                <a:sym typeface="Garamond"/>
              </a:rPr>
              <a:t>nits</a:t>
            </a:r>
            <a:r>
              <a:rPr lang="es-ES" sz="2500" dirty="0">
                <a:latin typeface="Garamond"/>
                <a:ea typeface="Garamond"/>
                <a:cs typeface="Garamond"/>
                <a:sym typeface="Garamond"/>
              </a:rPr>
              <a:t>-). </a:t>
            </a:r>
            <a:r>
              <a:rPr lang="es-ES" sz="2500" dirty="0" err="1">
                <a:latin typeface="Garamond"/>
                <a:ea typeface="Garamond"/>
                <a:cs typeface="Garamond"/>
                <a:sym typeface="Garamond"/>
              </a:rPr>
              <a:t>That</a:t>
            </a:r>
            <a:r>
              <a:rPr lang="es-ES" sz="2500" dirty="0">
                <a:latin typeface="Garamond"/>
                <a:ea typeface="Garamond"/>
                <a:cs typeface="Garamond"/>
                <a:sym typeface="Garamond"/>
              </a:rPr>
              <a:t> </a:t>
            </a:r>
            <a:r>
              <a:rPr lang="es-ES" sz="2500" dirty="0" err="1">
                <a:latin typeface="Garamond"/>
                <a:ea typeface="Garamond"/>
                <a:cs typeface="Garamond"/>
                <a:sym typeface="Garamond"/>
              </a:rPr>
              <a:t>is</a:t>
            </a:r>
            <a:r>
              <a:rPr lang="es-ES" sz="2500" dirty="0">
                <a:latin typeface="Garamond"/>
                <a:ea typeface="Garamond"/>
                <a:cs typeface="Garamond"/>
                <a:sym typeface="Garamond"/>
              </a:rPr>
              <a:t>:</a:t>
            </a:r>
            <a:endParaRPr sz="2500" dirty="0"/>
          </a:p>
          <a:p>
            <a:pPr marL="742950" lvl="1" indent="-366713" algn="just" rtl="0">
              <a:spcBef>
                <a:spcPts val="700"/>
              </a:spcBef>
              <a:spcAft>
                <a:spcPts val="0"/>
              </a:spcAft>
              <a:buClr>
                <a:srgbClr val="00007D"/>
              </a:buClr>
              <a:buSzPts val="2500"/>
              <a:buFont typeface="Noto Sans Symbols"/>
              <a:buChar char="■"/>
            </a:pPr>
            <a:r>
              <a:rPr lang="es-ES" sz="2500" dirty="0">
                <a:latin typeface="Garamond"/>
                <a:ea typeface="Garamond"/>
                <a:cs typeface="Garamond"/>
                <a:sym typeface="Garamond"/>
              </a:rPr>
              <a:t>Round </a:t>
            </a:r>
            <a:r>
              <a:rPr lang="es-ES" sz="2500" dirty="0" err="1">
                <a:latin typeface="Garamond"/>
                <a:ea typeface="Garamond"/>
                <a:cs typeface="Garamond"/>
                <a:sym typeface="Garamond"/>
              </a:rPr>
              <a:t>Payoff</a:t>
            </a:r>
            <a:r>
              <a:rPr lang="es-ES" sz="2500" dirty="0">
                <a:latin typeface="Garamond"/>
                <a:ea typeface="Garamond"/>
                <a:cs typeface="Garamond"/>
                <a:sym typeface="Garamond"/>
              </a:rPr>
              <a:t>: </a:t>
            </a:r>
            <a:r>
              <a:rPr lang="es-ES" sz="2500" dirty="0" err="1">
                <a:latin typeface="Garamond"/>
                <a:ea typeface="Garamond"/>
                <a:cs typeface="Garamond"/>
                <a:sym typeface="Garamond"/>
              </a:rPr>
              <a:t>your</a:t>
            </a:r>
            <a:r>
              <a:rPr lang="es-ES" sz="2500" dirty="0">
                <a:latin typeface="Garamond"/>
                <a:ea typeface="Garamond"/>
                <a:cs typeface="Garamond"/>
                <a:sym typeface="Garamond"/>
              </a:rPr>
              <a:t> cash + </a:t>
            </a:r>
            <a:r>
              <a:rPr lang="es-ES" sz="2500" dirty="0" err="1">
                <a:latin typeface="Garamond"/>
                <a:ea typeface="Garamond"/>
                <a:cs typeface="Garamond"/>
                <a:sym typeface="Garamond"/>
              </a:rPr>
              <a:t>cost</a:t>
            </a:r>
            <a:r>
              <a:rPr lang="es-ES" sz="2500" dirty="0">
                <a:latin typeface="Garamond"/>
                <a:ea typeface="Garamond"/>
                <a:cs typeface="Garamond"/>
                <a:sym typeface="Garamond"/>
              </a:rPr>
              <a:t> per </a:t>
            </a:r>
            <a:r>
              <a:rPr lang="es-ES" sz="2500" dirty="0" err="1">
                <a:latin typeface="Garamond"/>
                <a:ea typeface="Garamond"/>
                <a:cs typeface="Garamond"/>
                <a:sym typeface="Garamond"/>
              </a:rPr>
              <a:t>unit</a:t>
            </a:r>
            <a:r>
              <a:rPr lang="es-ES" sz="2500" dirty="0">
                <a:latin typeface="Garamond"/>
                <a:ea typeface="Garamond"/>
                <a:cs typeface="Garamond"/>
                <a:sym typeface="Garamond"/>
              </a:rPr>
              <a:t> x (</a:t>
            </a:r>
            <a:r>
              <a:rPr lang="es-ES" sz="2500" dirty="0" err="1">
                <a:latin typeface="Garamond"/>
                <a:ea typeface="Garamond"/>
                <a:cs typeface="Garamond"/>
                <a:sym typeface="Garamond"/>
              </a:rPr>
              <a:t>units</a:t>
            </a:r>
            <a:r>
              <a:rPr lang="es-ES" sz="2500" dirty="0">
                <a:latin typeface="Garamond"/>
                <a:ea typeface="Garamond"/>
                <a:cs typeface="Garamond"/>
                <a:sym typeface="Garamond"/>
              </a:rPr>
              <a:t> </a:t>
            </a:r>
            <a:r>
              <a:rPr lang="es-ES" sz="2500" dirty="0" err="1">
                <a:latin typeface="Garamond"/>
                <a:ea typeface="Garamond"/>
                <a:cs typeface="Garamond"/>
                <a:sym typeface="Garamond"/>
              </a:rPr>
              <a:t>you</a:t>
            </a:r>
            <a:r>
              <a:rPr lang="es-ES" sz="2500" dirty="0">
                <a:latin typeface="Garamond"/>
                <a:ea typeface="Garamond"/>
                <a:cs typeface="Garamond"/>
                <a:sym typeface="Garamond"/>
              </a:rPr>
              <a:t> </a:t>
            </a:r>
            <a:r>
              <a:rPr lang="es-ES" sz="2500" dirty="0" err="1">
                <a:solidFill>
                  <a:srgbClr val="FF0000"/>
                </a:solidFill>
                <a:highlight>
                  <a:srgbClr val="FF9900"/>
                </a:highlight>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
                  </a:ext>
                </a:extLst>
              </a:rPr>
              <a:t>produced</a:t>
            </a:r>
            <a:r>
              <a:rPr lang="es-ES" sz="2500" dirty="0">
                <a:solidFill>
                  <a:srgbClr val="FF0000"/>
                </a:solidFill>
                <a:highlight>
                  <a:srgbClr val="FF9900"/>
                </a:highlight>
                <a:latin typeface="Garamond"/>
                <a:ea typeface="Garamond"/>
                <a:cs typeface="Garamond"/>
                <a:sym typeface="Garamond"/>
              </a:rPr>
              <a:t> </a:t>
            </a:r>
            <a:r>
              <a:rPr lang="es-ES" sz="2500" dirty="0" err="1">
                <a:solidFill>
                  <a:srgbClr val="FF0000"/>
                </a:solidFill>
                <a:highlight>
                  <a:srgbClr val="00FFFF"/>
                </a:highlight>
                <a:latin typeface="Garamond"/>
                <a:ea typeface="Garamond"/>
                <a:cs typeface="Garamond"/>
                <a:sym typeface="Garamond"/>
              </a:rPr>
              <a:t>contributed</a:t>
            </a:r>
            <a:r>
              <a:rPr lang="es-ES" sz="2500" dirty="0">
                <a:latin typeface="Garamond"/>
                <a:ea typeface="Garamond"/>
                <a:cs typeface="Garamond"/>
                <a:sym typeface="Garamond"/>
              </a:rPr>
              <a:t> + </a:t>
            </a:r>
            <a:r>
              <a:rPr lang="es-ES" sz="2500" dirty="0" err="1">
                <a:latin typeface="Garamond"/>
                <a:ea typeface="Garamond"/>
                <a:cs typeface="Garamond"/>
                <a:sym typeface="Garamond"/>
              </a:rPr>
              <a:t>units</a:t>
            </a:r>
            <a:r>
              <a:rPr lang="es-ES" sz="2500" dirty="0">
                <a:latin typeface="Garamond"/>
                <a:ea typeface="Garamond"/>
                <a:cs typeface="Garamond"/>
                <a:sym typeface="Garamond"/>
              </a:rPr>
              <a:t> </a:t>
            </a:r>
            <a:r>
              <a:rPr lang="es-ES" sz="2500" dirty="0" err="1">
                <a:latin typeface="Garamond"/>
                <a:ea typeface="Garamond"/>
                <a:cs typeface="Garamond"/>
                <a:sym typeface="Garamond"/>
              </a:rPr>
              <a:t>your</a:t>
            </a:r>
            <a:r>
              <a:rPr lang="es-ES" sz="2500" dirty="0">
                <a:latin typeface="Garamond"/>
                <a:ea typeface="Garamond"/>
                <a:cs typeface="Garamond"/>
                <a:sym typeface="Garamond"/>
              </a:rPr>
              <a:t> </a:t>
            </a:r>
            <a:r>
              <a:rPr lang="es-ES" sz="2500" dirty="0" err="1">
                <a:latin typeface="Garamond"/>
                <a:ea typeface="Garamond"/>
                <a:cs typeface="Garamond"/>
                <a:sym typeface="Garamond"/>
              </a:rPr>
              <a:t>teammate</a:t>
            </a:r>
            <a:r>
              <a:rPr lang="es-ES" sz="2500" dirty="0">
                <a:latin typeface="Garamond"/>
                <a:ea typeface="Garamond"/>
                <a:cs typeface="Garamond"/>
                <a:sym typeface="Garamond"/>
              </a:rPr>
              <a:t> </a:t>
            </a:r>
            <a:r>
              <a:rPr lang="es-ES" sz="2500" dirty="0" err="1">
                <a:solidFill>
                  <a:srgbClr val="FF0000"/>
                </a:solidFill>
                <a:latin typeface="Garamond"/>
                <a:ea typeface="Garamond"/>
                <a:cs typeface="Garamond"/>
                <a:sym typeface="Garamond"/>
              </a:rPr>
              <a:t>produced</a:t>
            </a:r>
            <a:r>
              <a:rPr lang="es-ES" sz="2500" dirty="0">
                <a:latin typeface="Garamond"/>
                <a:ea typeface="Garamond"/>
                <a:cs typeface="Garamond"/>
                <a:sym typeface="Garamond"/>
              </a:rPr>
              <a:t>)</a:t>
            </a:r>
            <a:endParaRPr sz="2500" dirty="0"/>
          </a:p>
          <a:p>
            <a:pPr marL="342900" lvl="0" indent="-347663" algn="just" rtl="0">
              <a:spcBef>
                <a:spcPts val="800"/>
              </a:spcBef>
              <a:spcAft>
                <a:spcPts val="0"/>
              </a:spcAft>
              <a:buClr>
                <a:srgbClr val="00007D"/>
              </a:buClr>
              <a:buSzPts val="2500"/>
              <a:buFont typeface="Noto Sans Symbols"/>
              <a:buChar char="■"/>
            </a:pPr>
            <a:r>
              <a:rPr lang="es-ES" sz="2500" dirty="0">
                <a:latin typeface="Garamond"/>
                <a:ea typeface="Garamond"/>
                <a:cs typeface="Garamond"/>
                <a:sym typeface="Garamond"/>
              </a:rPr>
              <a:t>At </a:t>
            </a:r>
            <a:r>
              <a:rPr lang="es-ES" sz="2500" dirty="0" err="1">
                <a:latin typeface="Garamond"/>
                <a:ea typeface="Garamond"/>
                <a:cs typeface="Garamond"/>
                <a:sym typeface="Garamond"/>
              </a:rPr>
              <a:t>the</a:t>
            </a:r>
            <a:r>
              <a:rPr lang="es-ES" sz="2500" dirty="0">
                <a:latin typeface="Garamond"/>
                <a:ea typeface="Garamond"/>
                <a:cs typeface="Garamond"/>
                <a:sym typeface="Garamond"/>
              </a:rPr>
              <a:t> </a:t>
            </a:r>
            <a:r>
              <a:rPr lang="es-ES" sz="2500" dirty="0" err="1">
                <a:latin typeface="Garamond"/>
                <a:ea typeface="Garamond"/>
                <a:cs typeface="Garamond"/>
                <a:sym typeface="Garamond"/>
              </a:rPr>
              <a:t>end</a:t>
            </a:r>
            <a:r>
              <a:rPr lang="es-ES" sz="2500" dirty="0">
                <a:latin typeface="Garamond"/>
                <a:ea typeface="Garamond"/>
                <a:cs typeface="Garamond"/>
                <a:sym typeface="Garamond"/>
              </a:rPr>
              <a:t> of </a:t>
            </a:r>
            <a:r>
              <a:rPr lang="es-ES" sz="2500" dirty="0" err="1">
                <a:latin typeface="Garamond"/>
                <a:ea typeface="Garamond"/>
                <a:cs typeface="Garamond"/>
                <a:sym typeface="Garamond"/>
              </a:rPr>
              <a:t>each</a:t>
            </a:r>
            <a:r>
              <a:rPr lang="es-ES" sz="2500" dirty="0">
                <a:latin typeface="Garamond"/>
                <a:ea typeface="Garamond"/>
                <a:cs typeface="Garamond"/>
                <a:sym typeface="Garamond"/>
              </a:rPr>
              <a:t> </a:t>
            </a:r>
            <a:r>
              <a:rPr lang="es-ES" sz="2500" dirty="0" err="1">
                <a:solidFill>
                  <a:srgbClr val="FF0000"/>
                </a:solidFill>
                <a:highlight>
                  <a:srgbClr val="00FFFF"/>
                </a:highlight>
                <a:latin typeface="Garamond"/>
                <a:ea typeface="Garamond"/>
                <a:cs typeface="Garamond"/>
                <a:sym typeface="Garamond"/>
              </a:rPr>
              <a:t>period</a:t>
            </a:r>
            <a:r>
              <a:rPr lang="es-ES" sz="2500" dirty="0">
                <a:latin typeface="Garamond"/>
                <a:ea typeface="Garamond"/>
                <a:cs typeface="Garamond"/>
                <a:sym typeface="Garamond"/>
              </a:rPr>
              <a:t>, </a:t>
            </a:r>
            <a:r>
              <a:rPr lang="es-ES" sz="2500" dirty="0" err="1">
                <a:latin typeface="Garamond"/>
                <a:ea typeface="Garamond"/>
                <a:cs typeface="Garamond"/>
                <a:sym typeface="Garamond"/>
              </a:rPr>
              <a:t>you</a:t>
            </a:r>
            <a:r>
              <a:rPr lang="es-ES" sz="2500" dirty="0">
                <a:latin typeface="Garamond"/>
                <a:ea typeface="Garamond"/>
                <a:cs typeface="Garamond"/>
                <a:sym typeface="Garamond"/>
              </a:rPr>
              <a:t> </a:t>
            </a:r>
            <a:r>
              <a:rPr lang="es-ES" sz="2500" dirty="0" err="1">
                <a:latin typeface="Garamond"/>
                <a:ea typeface="Garamond"/>
                <a:cs typeface="Garamond"/>
                <a:sym typeface="Garamond"/>
              </a:rPr>
              <a:t>will</a:t>
            </a:r>
            <a:r>
              <a:rPr lang="es-ES" sz="2500" dirty="0">
                <a:latin typeface="Garamond"/>
                <a:ea typeface="Garamond"/>
                <a:cs typeface="Garamond"/>
                <a:sym typeface="Garamond"/>
              </a:rPr>
              <a:t> </a:t>
            </a:r>
            <a:r>
              <a:rPr lang="es-ES" sz="2500" dirty="0" err="1">
                <a:latin typeface="Garamond"/>
                <a:ea typeface="Garamond"/>
                <a:cs typeface="Garamond"/>
                <a:sym typeface="Garamond"/>
              </a:rPr>
              <a:t>see</a:t>
            </a:r>
            <a:r>
              <a:rPr lang="es-ES" sz="2500" dirty="0">
                <a:latin typeface="Garamond"/>
                <a:ea typeface="Garamond"/>
                <a:cs typeface="Garamond"/>
                <a:sym typeface="Garamond"/>
              </a:rPr>
              <a:t> a </a:t>
            </a:r>
            <a:r>
              <a:rPr lang="es-ES" sz="2500" dirty="0" err="1">
                <a:latin typeface="Garamond"/>
                <a:ea typeface="Garamond"/>
                <a:cs typeface="Garamond"/>
                <a:sym typeface="Garamond"/>
              </a:rPr>
              <a:t>summary</a:t>
            </a:r>
            <a:r>
              <a:rPr lang="es-ES" sz="2500" dirty="0">
                <a:latin typeface="Garamond"/>
                <a:ea typeface="Garamond"/>
                <a:cs typeface="Garamond"/>
                <a:sym typeface="Garamond"/>
              </a:rPr>
              <a:t> </a:t>
            </a:r>
            <a:r>
              <a:rPr lang="es-ES" sz="2500" dirty="0" err="1">
                <a:latin typeface="Garamond"/>
                <a:ea typeface="Garamond"/>
                <a:cs typeface="Garamond"/>
                <a:sym typeface="Garamond"/>
              </a:rPr>
              <a:t>screen</a:t>
            </a:r>
            <a:r>
              <a:rPr lang="es-ES" sz="2500" dirty="0">
                <a:latin typeface="Garamond"/>
                <a:ea typeface="Garamond"/>
                <a:cs typeface="Garamond"/>
                <a:sym typeface="Garamond"/>
              </a:rPr>
              <a:t> </a:t>
            </a:r>
            <a:r>
              <a:rPr lang="es-ES" sz="2500" dirty="0" err="1">
                <a:latin typeface="Garamond"/>
                <a:ea typeface="Garamond"/>
                <a:cs typeface="Garamond"/>
                <a:sym typeface="Garamond"/>
              </a:rPr>
              <a:t>with</a:t>
            </a:r>
            <a:r>
              <a:rPr lang="es-ES" sz="2500" dirty="0">
                <a:latin typeface="Garamond"/>
                <a:ea typeface="Garamond"/>
                <a:cs typeface="Garamond"/>
                <a:sym typeface="Garamond"/>
              </a:rPr>
              <a:t> </a:t>
            </a:r>
            <a:r>
              <a:rPr lang="es-ES" sz="2500" dirty="0" err="1">
                <a:latin typeface="Garamond"/>
                <a:ea typeface="Garamond"/>
                <a:cs typeface="Garamond"/>
                <a:sym typeface="Garamond"/>
              </a:rPr>
              <a:t>units</a:t>
            </a:r>
            <a:r>
              <a:rPr lang="es-ES" sz="2500" dirty="0">
                <a:latin typeface="Garamond"/>
                <a:ea typeface="Garamond"/>
                <a:cs typeface="Garamond"/>
                <a:sym typeface="Garamond"/>
              </a:rPr>
              <a:t> </a:t>
            </a:r>
            <a:r>
              <a:rPr lang="es-ES" sz="2500" dirty="0" err="1">
                <a:latin typeface="Garamond"/>
                <a:ea typeface="Garamond"/>
                <a:cs typeface="Garamond"/>
                <a:sym typeface="Garamond"/>
              </a:rPr>
              <a:t>contributed</a:t>
            </a:r>
            <a:r>
              <a:rPr lang="es-ES" sz="2500" dirty="0">
                <a:latin typeface="Garamond"/>
                <a:ea typeface="Garamond"/>
                <a:cs typeface="Garamond"/>
                <a:sym typeface="Garamond"/>
              </a:rPr>
              <a:t> </a:t>
            </a:r>
            <a:r>
              <a:rPr lang="es-ES" sz="2500" dirty="0" err="1">
                <a:latin typeface="Garamond"/>
                <a:ea typeface="Garamond"/>
                <a:cs typeface="Garamond"/>
                <a:sym typeface="Garamond"/>
              </a:rPr>
              <a:t>by</a:t>
            </a:r>
            <a:r>
              <a:rPr lang="es-ES" sz="2500" dirty="0">
                <a:latin typeface="Garamond"/>
                <a:ea typeface="Garamond"/>
                <a:cs typeface="Garamond"/>
                <a:sym typeface="Garamond"/>
              </a:rPr>
              <a:t> </a:t>
            </a:r>
            <a:r>
              <a:rPr lang="es-ES" sz="2500" dirty="0" err="1">
                <a:latin typeface="Garamond"/>
                <a:ea typeface="Garamond"/>
                <a:cs typeface="Garamond"/>
                <a:sym typeface="Garamond"/>
              </a:rPr>
              <a:t>yourself</a:t>
            </a:r>
            <a:r>
              <a:rPr lang="es-ES" sz="2500" dirty="0">
                <a:latin typeface="Garamond"/>
                <a:ea typeface="Garamond"/>
                <a:cs typeface="Garamond"/>
                <a:sym typeface="Garamond"/>
              </a:rPr>
              <a:t> and </a:t>
            </a:r>
            <a:r>
              <a:rPr lang="es-ES" sz="2500" dirty="0" err="1">
                <a:latin typeface="Garamond"/>
                <a:ea typeface="Garamond"/>
                <a:cs typeface="Garamond"/>
                <a:sym typeface="Garamond"/>
              </a:rPr>
              <a:t>your</a:t>
            </a:r>
            <a:r>
              <a:rPr lang="es-ES" sz="2500" dirty="0">
                <a:latin typeface="Garamond"/>
                <a:ea typeface="Garamond"/>
                <a:cs typeface="Garamond"/>
                <a:sym typeface="Garamond"/>
              </a:rPr>
              <a:t> </a:t>
            </a:r>
            <a:r>
              <a:rPr lang="es-ES" sz="2500" dirty="0" err="1">
                <a:latin typeface="Garamond"/>
                <a:ea typeface="Garamond"/>
                <a:cs typeface="Garamond"/>
                <a:sym typeface="Garamond"/>
              </a:rPr>
              <a:t>partner</a:t>
            </a:r>
            <a:r>
              <a:rPr lang="es-ES" sz="2500" dirty="0">
                <a:latin typeface="Garamond"/>
                <a:ea typeface="Garamond"/>
                <a:cs typeface="Garamond"/>
                <a:sym typeface="Garamond"/>
              </a:rPr>
              <a:t> and </a:t>
            </a:r>
            <a:r>
              <a:rPr lang="es-ES" sz="2500" dirty="0" err="1">
                <a:latin typeface="Garamond"/>
                <a:ea typeface="Garamond"/>
                <a:cs typeface="Garamond"/>
                <a:sym typeface="Garamond"/>
              </a:rPr>
              <a:t>your</a:t>
            </a:r>
            <a:r>
              <a:rPr lang="es-ES" sz="2500" dirty="0">
                <a:latin typeface="Garamond"/>
                <a:ea typeface="Garamond"/>
                <a:cs typeface="Garamond"/>
                <a:sym typeface="Garamond"/>
              </a:rPr>
              <a:t> </a:t>
            </a:r>
            <a:r>
              <a:rPr lang="es-ES" sz="2500" dirty="0" err="1">
                <a:latin typeface="Garamond"/>
                <a:ea typeface="Garamond"/>
                <a:cs typeface="Garamond"/>
                <a:sym typeface="Garamond"/>
              </a:rPr>
              <a:t>payoff</a:t>
            </a:r>
            <a:r>
              <a:rPr lang="es-ES" sz="2500" dirty="0">
                <a:latin typeface="Garamond"/>
                <a:ea typeface="Garamond"/>
                <a:cs typeface="Garamond"/>
                <a:sym typeface="Garamond"/>
              </a:rPr>
              <a:t> in </a:t>
            </a:r>
            <a:r>
              <a:rPr lang="es-ES" sz="2500" dirty="0" err="1">
                <a:latin typeface="Garamond"/>
                <a:ea typeface="Garamond"/>
                <a:cs typeface="Garamond"/>
                <a:sym typeface="Garamond"/>
              </a:rPr>
              <a:t>this</a:t>
            </a:r>
            <a:r>
              <a:rPr lang="es-ES" sz="2500" dirty="0">
                <a:latin typeface="Garamond"/>
                <a:ea typeface="Garamond"/>
                <a:cs typeface="Garamond"/>
                <a:sym typeface="Garamond"/>
              </a:rPr>
              <a:t> </a:t>
            </a:r>
            <a:r>
              <a:rPr lang="es-ES" sz="2500" dirty="0" err="1">
                <a:solidFill>
                  <a:srgbClr val="FF0000"/>
                </a:solidFill>
                <a:highlight>
                  <a:srgbClr val="00FFFF"/>
                </a:highlight>
                <a:latin typeface="Garamond"/>
                <a:ea typeface="Garamond"/>
                <a:cs typeface="Garamond"/>
                <a:sym typeface="Garamond"/>
              </a:rPr>
              <a:t>period</a:t>
            </a:r>
            <a:r>
              <a:rPr lang="es-ES" sz="2500" dirty="0">
                <a:latin typeface="Garamond"/>
                <a:ea typeface="Garamond"/>
                <a:cs typeface="Garamond"/>
                <a:sym typeface="Garamond"/>
              </a:rPr>
              <a:t>.</a:t>
            </a:r>
            <a:endParaRPr sz="2500" dirty="0"/>
          </a:p>
          <a:p>
            <a:pPr marL="342900" lvl="0" indent="-188913" algn="just" rtl="0">
              <a:spcBef>
                <a:spcPts val="800"/>
              </a:spcBef>
              <a:spcAft>
                <a:spcPts val="0"/>
              </a:spcAft>
              <a:buClr>
                <a:srgbClr val="00007D"/>
              </a:buClr>
              <a:buSzPts val="2400"/>
              <a:buFont typeface="Noto Sans Symbols"/>
              <a:buNone/>
            </a:pPr>
            <a:endParaRPr sz="2500" dirty="0">
              <a:latin typeface="Garamond"/>
              <a:ea typeface="Garamond"/>
              <a:cs typeface="Garamond"/>
              <a:sym typeface="Garamond"/>
            </a:endParaRPr>
          </a:p>
          <a:p>
            <a:pPr marL="342900" lvl="0" indent="-188913" algn="just" rtl="0">
              <a:spcBef>
                <a:spcPts val="700"/>
              </a:spcBef>
              <a:spcAft>
                <a:spcPts val="0"/>
              </a:spcAft>
              <a:buClr>
                <a:srgbClr val="00007D"/>
              </a:buClr>
              <a:buSzPts val="2400"/>
              <a:buFont typeface="Noto Sans Symbols"/>
              <a:buNone/>
            </a:pPr>
            <a:endParaRPr sz="2500" dirty="0">
              <a:latin typeface="Garamond"/>
              <a:ea typeface="Garamond"/>
              <a:cs typeface="Garamond"/>
              <a:sym typeface="Garamond"/>
            </a:endParaRPr>
          </a:p>
          <a:p>
            <a:pPr marL="342900" lvl="0" indent="-188913" algn="just" rtl="0">
              <a:spcBef>
                <a:spcPts val="700"/>
              </a:spcBef>
              <a:spcAft>
                <a:spcPts val="0"/>
              </a:spcAft>
              <a:buClr>
                <a:srgbClr val="00007D"/>
              </a:buClr>
              <a:buSzPts val="2400"/>
              <a:buFont typeface="Noto Sans Symbols"/>
              <a:buNone/>
            </a:pPr>
            <a:endParaRPr sz="2500" dirty="0">
              <a:latin typeface="Garamond"/>
              <a:ea typeface="Garamond"/>
              <a:cs typeface="Garamond"/>
              <a:sym typeface="Garamond"/>
            </a:endParaRPr>
          </a:p>
          <a:p>
            <a:pPr marL="342900" lvl="0" indent="-188913" algn="just" rtl="0">
              <a:spcBef>
                <a:spcPts val="700"/>
              </a:spcBef>
              <a:spcAft>
                <a:spcPts val="0"/>
              </a:spcAft>
              <a:buClr>
                <a:srgbClr val="00007D"/>
              </a:buClr>
              <a:buSzPts val="2400"/>
              <a:buFont typeface="Noto Sans Symbols"/>
              <a:buNone/>
            </a:pPr>
            <a:endParaRPr sz="2500" dirty="0">
              <a:latin typeface="Garamond"/>
              <a:ea typeface="Garamond"/>
              <a:cs typeface="Garamond"/>
              <a:sym typeface="Garamond"/>
            </a:endParaRPr>
          </a:p>
        </p:txBody>
      </p:sp>
      <p:sp>
        <p:nvSpPr>
          <p:cNvPr id="121" name="Google Shape;121;p5"/>
          <p:cNvSpPr txBox="1"/>
          <p:nvPr/>
        </p:nvSpPr>
        <p:spPr>
          <a:xfrm>
            <a:off x="240682" y="-2628"/>
            <a:ext cx="8680744" cy="488950"/>
          </a:xfrm>
          <a:prstGeom prst="rect">
            <a:avLst/>
          </a:prstGeom>
          <a:noFill/>
          <a:ln>
            <a:noFill/>
          </a:ln>
        </p:spPr>
        <p:txBody>
          <a:bodyPr spcFirstLastPara="1" wrap="square" lIns="90000" tIns="46800" rIns="90000" bIns="46800" anchor="ctr" anchorCtr="0">
            <a:noAutofit/>
          </a:bodyPr>
          <a:lstStyle/>
          <a:p>
            <a:pPr marL="0" marR="0" lvl="0" indent="0" algn="ctr" rtl="0">
              <a:spcBef>
                <a:spcPts val="0"/>
              </a:spcBef>
              <a:spcAft>
                <a:spcPts val="0"/>
              </a:spcAft>
              <a:buNone/>
            </a:pPr>
            <a:r>
              <a:rPr lang="es-ES" sz="3200" b="1" i="0" u="none" strike="sngStrike" cap="none">
                <a:solidFill>
                  <a:srgbClr val="FF0000"/>
                </a:solidFill>
                <a:latin typeface="Garamond"/>
                <a:ea typeface="Garamond"/>
                <a:cs typeface="Garamond"/>
                <a:sym typeface="Garamond"/>
              </a:rPr>
              <a:t>Instructions: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457993" y="340740"/>
            <a:ext cx="8228013" cy="488950"/>
          </a:xfrm>
          <a:prstGeom prst="rect">
            <a:avLst/>
          </a:prstGeom>
          <a:noFill/>
          <a:ln>
            <a:noFill/>
          </a:ln>
        </p:spPr>
        <p:txBody>
          <a:bodyPr spcFirstLastPara="1" wrap="square" lIns="90000" tIns="46800" rIns="90000" bIns="46800" anchor="ctr" anchorCtr="0">
            <a:noAutofit/>
          </a:bodyPr>
          <a:lstStyle/>
          <a:p>
            <a:pPr marL="0" lvl="0" indent="0" algn="ctr" rtl="0">
              <a:spcBef>
                <a:spcPts val="0"/>
              </a:spcBef>
              <a:spcAft>
                <a:spcPts val="0"/>
              </a:spcAft>
              <a:buNone/>
            </a:pPr>
            <a:r>
              <a:rPr lang="es-ES" dirty="0" err="1">
                <a:latin typeface="Garamond"/>
                <a:ea typeface="Garamond"/>
                <a:cs typeface="Garamond"/>
                <a:sym typeface="Garamond"/>
              </a:rPr>
              <a:t>Instructions</a:t>
            </a:r>
            <a:r>
              <a:rPr lang="es-ES" dirty="0">
                <a:latin typeface="Garamond"/>
                <a:ea typeface="Garamond"/>
                <a:cs typeface="Garamond"/>
                <a:sym typeface="Garamond"/>
              </a:rPr>
              <a:t>: </a:t>
            </a:r>
            <a:r>
              <a:rPr lang="es-ES" dirty="0" err="1">
                <a:latin typeface="Garamond"/>
                <a:ea typeface="Garamond"/>
                <a:cs typeface="Garamond"/>
                <a:sym typeface="Garamond"/>
              </a:rPr>
              <a:t>Production</a:t>
            </a:r>
            <a:r>
              <a:rPr lang="es-ES" dirty="0">
                <a:latin typeface="Garamond"/>
                <a:ea typeface="Garamond"/>
                <a:cs typeface="Garamond"/>
                <a:sym typeface="Garamond"/>
              </a:rPr>
              <a:t> </a:t>
            </a:r>
            <a:r>
              <a:rPr lang="es-ES" dirty="0" err="1">
                <a:latin typeface="Garamond"/>
                <a:ea typeface="Garamond"/>
                <a:cs typeface="Garamond"/>
                <a:sym typeface="Garamond"/>
              </a:rPr>
              <a:t>task</a:t>
            </a:r>
            <a:r>
              <a:rPr lang="es-ES" dirty="0">
                <a:latin typeface="Garamond"/>
                <a:ea typeface="Garamond"/>
                <a:cs typeface="Garamond"/>
                <a:sym typeface="Garamond"/>
              </a:rPr>
              <a:t> (1)</a:t>
            </a:r>
            <a:endParaRPr dirty="0">
              <a:latin typeface="Garamond"/>
              <a:ea typeface="Garamond"/>
              <a:cs typeface="Garamond"/>
              <a:sym typeface="Garamond"/>
            </a:endParaRPr>
          </a:p>
        </p:txBody>
      </p:sp>
      <p:sp>
        <p:nvSpPr>
          <p:cNvPr id="112" name="Google Shape;112;p4"/>
          <p:cNvSpPr txBox="1">
            <a:spLocks noGrp="1"/>
          </p:cNvSpPr>
          <p:nvPr>
            <p:ph type="body" idx="4294967295"/>
          </p:nvPr>
        </p:nvSpPr>
        <p:spPr>
          <a:xfrm>
            <a:off x="97475" y="633854"/>
            <a:ext cx="8949047" cy="5995545"/>
          </a:xfrm>
          <a:prstGeom prst="rect">
            <a:avLst/>
          </a:prstGeom>
          <a:noFill/>
          <a:ln>
            <a:noFill/>
          </a:ln>
        </p:spPr>
        <p:txBody>
          <a:bodyPr spcFirstLastPara="1" wrap="square" lIns="90000" tIns="46800" rIns="90000" bIns="46800" anchor="t" anchorCtr="0">
            <a:noAutofit/>
          </a:bodyPr>
          <a:lstStyle/>
          <a:p>
            <a:pPr marL="342900" lvl="0" indent="-341313" algn="just" rtl="0">
              <a:spcBef>
                <a:spcPts val="0"/>
              </a:spcBef>
              <a:spcAft>
                <a:spcPts val="0"/>
              </a:spcAft>
              <a:buClr>
                <a:srgbClr val="00007D"/>
              </a:buClr>
              <a:buSzPts val="2400"/>
              <a:buFont typeface="Noto Sans Symbols"/>
              <a:buChar char="■"/>
            </a:pPr>
            <a:r>
              <a:rPr lang="en-US" sz="2800" dirty="0">
                <a:latin typeface="Garamond"/>
                <a:ea typeface="Garamond"/>
                <a:cs typeface="Garamond"/>
                <a:sym typeface="Garamond"/>
              </a:rPr>
              <a:t>Period 1 of 4</a:t>
            </a:r>
          </a:p>
          <a:p>
            <a:pPr marL="342900" lvl="0" indent="-341313" algn="just" rtl="0">
              <a:spcBef>
                <a:spcPts val="0"/>
              </a:spcBef>
              <a:spcAft>
                <a:spcPts val="0"/>
              </a:spcAft>
              <a:buClr>
                <a:srgbClr val="00007D"/>
              </a:buClr>
              <a:buSzPts val="2400"/>
              <a:buFont typeface="Noto Sans Symbols"/>
              <a:buChar char="■"/>
            </a:pPr>
            <a:r>
              <a:rPr lang="en-US" sz="2800" dirty="0">
                <a:latin typeface="Garamond"/>
                <a:ea typeface="Garamond"/>
                <a:cs typeface="Garamond"/>
                <a:sym typeface="Garamond"/>
              </a:rPr>
              <a:t>You have been matched with another worker for your group.</a:t>
            </a:r>
          </a:p>
          <a:p>
            <a:pPr marL="342900" indent="-341313" algn="just">
              <a:spcBef>
                <a:spcPts val="0"/>
              </a:spcBef>
              <a:buClr>
                <a:srgbClr val="00007D"/>
              </a:buClr>
              <a:buSzPts val="2400"/>
              <a:buFont typeface="Noto Sans Symbols"/>
              <a:buChar char="■"/>
            </a:pPr>
            <a:r>
              <a:rPr lang="es-ES" sz="2800" dirty="0" err="1">
                <a:latin typeface="Garamond"/>
                <a:ea typeface="Garamond"/>
                <a:cs typeface="Garamond"/>
                <a:sym typeface="Garamond"/>
              </a:rPr>
              <a:t>This</a:t>
            </a:r>
            <a:r>
              <a:rPr lang="es-ES" sz="2800" dirty="0">
                <a:latin typeface="Garamond"/>
                <a:ea typeface="Garamond"/>
                <a:cs typeface="Garamond"/>
                <a:sym typeface="Garamond"/>
              </a:rPr>
              <a:t> </a:t>
            </a:r>
            <a:r>
              <a:rPr lang="es-ES" sz="2800" dirty="0" err="1">
                <a:latin typeface="Garamond"/>
                <a:ea typeface="Garamond"/>
                <a:cs typeface="Garamond"/>
                <a:sym typeface="Garamond"/>
              </a:rPr>
              <a:t>task</a:t>
            </a:r>
            <a:r>
              <a:rPr lang="es-ES" sz="2800" dirty="0">
                <a:latin typeface="Garamond"/>
                <a:ea typeface="Garamond"/>
                <a:cs typeface="Garamond"/>
                <a:sym typeface="Garamond"/>
              </a:rPr>
              <a:t> </a:t>
            </a:r>
            <a:r>
              <a:rPr lang="es-ES" sz="2800" dirty="0" err="1">
                <a:latin typeface="Garamond"/>
                <a:ea typeface="Garamond"/>
                <a:cs typeface="Garamond"/>
                <a:sym typeface="Garamond"/>
              </a:rPr>
              <a:t>consists</a:t>
            </a:r>
            <a:r>
              <a:rPr lang="es-ES" sz="2800" dirty="0">
                <a:latin typeface="Garamond"/>
                <a:ea typeface="Garamond"/>
                <a:cs typeface="Garamond"/>
                <a:sym typeface="Garamond"/>
              </a:rPr>
              <a:t> of </a:t>
            </a:r>
            <a:r>
              <a:rPr lang="es-ES" sz="2800" dirty="0" err="1">
                <a:latin typeface="Garamond"/>
                <a:ea typeface="Garamond"/>
                <a:cs typeface="Garamond"/>
                <a:sym typeface="Garamond"/>
              </a:rPr>
              <a:t>four</a:t>
            </a:r>
            <a:r>
              <a:rPr lang="es-ES" sz="2800" dirty="0">
                <a:latin typeface="Garamond"/>
                <a:ea typeface="Garamond"/>
                <a:cs typeface="Garamond"/>
                <a:sym typeface="Garamond"/>
              </a:rPr>
              <a:t> rounds </a:t>
            </a:r>
            <a:r>
              <a:rPr lang="es-ES" sz="2800" dirty="0" err="1">
                <a:latin typeface="Garamond"/>
                <a:ea typeface="Garamond"/>
                <a:cs typeface="Garamond"/>
                <a:sym typeface="Garamond"/>
              </a:rPr>
              <a:t>that</a:t>
            </a:r>
            <a:r>
              <a:rPr lang="es-ES" sz="2800" dirty="0">
                <a:latin typeface="Garamond"/>
                <a:ea typeface="Garamond"/>
                <a:cs typeface="Garamond"/>
                <a:sym typeface="Garamond"/>
              </a:rPr>
              <a:t> </a:t>
            </a:r>
            <a:r>
              <a:rPr lang="es-ES" sz="2800" dirty="0" err="1">
                <a:latin typeface="Garamond"/>
                <a:ea typeface="Garamond"/>
                <a:cs typeface="Garamond"/>
                <a:sym typeface="Garamond"/>
              </a:rPr>
              <a:t>will</a:t>
            </a:r>
            <a:r>
              <a:rPr lang="es-ES" sz="2800" dirty="0">
                <a:latin typeface="Garamond"/>
                <a:ea typeface="Garamond"/>
                <a:cs typeface="Garamond"/>
                <a:sym typeface="Garamond"/>
              </a:rPr>
              <a:t> run </a:t>
            </a:r>
            <a:r>
              <a:rPr lang="es-ES" sz="2800" dirty="0" err="1">
                <a:latin typeface="Garamond"/>
                <a:ea typeface="Garamond"/>
                <a:cs typeface="Garamond"/>
                <a:sym typeface="Garamond"/>
              </a:rPr>
              <a:t>simultaneously</a:t>
            </a:r>
            <a:r>
              <a:rPr lang="es-ES" sz="2800" dirty="0">
                <a:latin typeface="Garamond"/>
                <a:ea typeface="Garamond"/>
                <a:cs typeface="Garamond"/>
                <a:sym typeface="Garamond"/>
              </a:rPr>
              <a:t>.</a:t>
            </a:r>
            <a:endParaRPr lang="en-US" sz="2800" dirty="0">
              <a:latin typeface="Garamond"/>
              <a:ea typeface="Garamond"/>
              <a:cs typeface="Garamond"/>
              <a:sym typeface="Garamond"/>
            </a:endParaRPr>
          </a:p>
          <a:p>
            <a:pPr marL="342900" lvl="0" indent="-341313" algn="just" rtl="0">
              <a:spcBef>
                <a:spcPts val="0"/>
              </a:spcBef>
              <a:spcAft>
                <a:spcPts val="0"/>
              </a:spcAft>
              <a:buClr>
                <a:srgbClr val="00007D"/>
              </a:buClr>
              <a:buSzPts val="2400"/>
              <a:buFont typeface="Noto Sans Symbols"/>
              <a:buChar char="■"/>
            </a:pPr>
            <a:r>
              <a:rPr lang="en-US" sz="2800" dirty="0">
                <a:latin typeface="Garamond"/>
                <a:ea typeface="Garamond"/>
                <a:cs typeface="Garamond"/>
                <a:sym typeface="Garamond"/>
              </a:rPr>
              <a:t> At the start of every round, each group member will receive 20 points per round. It's up to you to decide how many of those 20 points you wish to allocate to the group project. The points you choose not to contribute will remain just for you.</a:t>
            </a:r>
          </a:p>
          <a:p>
            <a:pPr marL="342900" indent="-341313" algn="just">
              <a:spcBef>
                <a:spcPts val="0"/>
              </a:spcBef>
              <a:buClr>
                <a:srgbClr val="00007D"/>
              </a:buClr>
              <a:buSzPts val="2400"/>
              <a:buFont typeface="Noto Sans Symbols"/>
              <a:buChar char="■"/>
            </a:pPr>
            <a:r>
              <a:rPr lang="en-US" sz="2800" dirty="0">
                <a:latin typeface="Garamond"/>
                <a:ea typeface="Garamond"/>
                <a:cs typeface="Garamond"/>
                <a:sym typeface="Garamond"/>
              </a:rPr>
              <a:t>The points contributed to the group project will be added to both group members. The total group points will be multiplied by a price that will be negotiated in the following task. In the practice period, this multiplier will be 1.00 ECU (</a:t>
            </a:r>
            <a:r>
              <a:rPr lang="en-US" sz="2800" dirty="0" err="1">
                <a:latin typeface="Garamond"/>
                <a:ea typeface="Garamond"/>
                <a:cs typeface="Garamond"/>
                <a:sym typeface="Garamond"/>
              </a:rPr>
              <a:t>Experimantal</a:t>
            </a:r>
            <a:r>
              <a:rPr lang="en-US" sz="2800" dirty="0">
                <a:latin typeface="Garamond"/>
                <a:ea typeface="Garamond"/>
                <a:cs typeface="Garamond"/>
                <a:sym typeface="Garamond"/>
              </a:rPr>
              <a:t> Currency Unit)</a:t>
            </a:r>
          </a:p>
          <a:p>
            <a:pPr marL="342900" lvl="0" indent="-341313" algn="just" rtl="0">
              <a:spcBef>
                <a:spcPts val="0"/>
              </a:spcBef>
              <a:spcAft>
                <a:spcPts val="0"/>
              </a:spcAft>
              <a:buClr>
                <a:srgbClr val="00007D"/>
              </a:buClr>
              <a:buSzPts val="2400"/>
              <a:buFont typeface="Noto Sans Symbols"/>
              <a:buChar char="■"/>
            </a:pPr>
            <a:endParaRPr lang="en-US" sz="2800" dirty="0">
              <a:latin typeface="Garamond"/>
              <a:ea typeface="Garamond"/>
              <a:cs typeface="Garamond"/>
              <a:sym typeface="Garamond"/>
            </a:endParaRPr>
          </a:p>
          <a:p>
            <a:pPr marL="342900" lvl="0" indent="-341313" algn="just" rtl="0">
              <a:spcBef>
                <a:spcPts val="0"/>
              </a:spcBef>
              <a:spcAft>
                <a:spcPts val="0"/>
              </a:spcAft>
              <a:buClr>
                <a:srgbClr val="00007D"/>
              </a:buClr>
              <a:buSzPts val="2400"/>
              <a:buFont typeface="Noto Sans Symbols"/>
              <a:buChar char="■"/>
            </a:pPr>
            <a:endParaRPr sz="2800" dirty="0">
              <a:latin typeface="Garamond"/>
              <a:ea typeface="Garamond"/>
              <a:cs typeface="Garamond"/>
              <a:sym typeface="Garamond"/>
            </a:endParaRPr>
          </a:p>
        </p:txBody>
      </p:sp>
      <p:sp>
        <p:nvSpPr>
          <p:cNvPr id="113" name="Google Shape;113;p4"/>
          <p:cNvSpPr txBox="1"/>
          <p:nvPr/>
        </p:nvSpPr>
        <p:spPr>
          <a:xfrm>
            <a:off x="240682" y="-2628"/>
            <a:ext cx="8680744" cy="488950"/>
          </a:xfrm>
          <a:prstGeom prst="rect">
            <a:avLst/>
          </a:prstGeom>
          <a:noFill/>
          <a:ln>
            <a:noFill/>
          </a:ln>
        </p:spPr>
        <p:txBody>
          <a:bodyPr spcFirstLastPara="1" wrap="square" lIns="90000" tIns="46800" rIns="90000" bIns="46800" anchor="ctr" anchorCtr="0">
            <a:noAutofit/>
          </a:bodyPr>
          <a:lstStyle/>
          <a:p>
            <a:pPr marL="0" marR="0" lvl="0" indent="0" algn="ctr" rtl="0">
              <a:spcBef>
                <a:spcPts val="0"/>
              </a:spcBef>
              <a:spcAft>
                <a:spcPts val="0"/>
              </a:spcAft>
              <a:buNone/>
            </a:pP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457993" y="340740"/>
            <a:ext cx="8228013" cy="488950"/>
          </a:xfrm>
          <a:prstGeom prst="rect">
            <a:avLst/>
          </a:prstGeom>
          <a:noFill/>
          <a:ln>
            <a:noFill/>
          </a:ln>
        </p:spPr>
        <p:txBody>
          <a:bodyPr spcFirstLastPara="1" wrap="square" lIns="90000" tIns="46800" rIns="90000" bIns="46800" anchor="ctr" anchorCtr="0">
            <a:noAutofit/>
          </a:bodyPr>
          <a:lstStyle/>
          <a:p>
            <a:pPr marL="0" lvl="0" indent="0" algn="ctr" rtl="0">
              <a:spcBef>
                <a:spcPts val="0"/>
              </a:spcBef>
              <a:spcAft>
                <a:spcPts val="0"/>
              </a:spcAft>
              <a:buNone/>
            </a:pPr>
            <a:r>
              <a:rPr lang="es-ES">
                <a:latin typeface="Garamond"/>
                <a:ea typeface="Garamond"/>
                <a:cs typeface="Garamond"/>
                <a:sym typeface="Garamond"/>
              </a:rPr>
              <a:t>Production task: example (1)</a:t>
            </a:r>
            <a:endParaRPr>
              <a:latin typeface="Garamond"/>
              <a:ea typeface="Garamond"/>
              <a:cs typeface="Garamond"/>
              <a:sym typeface="Garamond"/>
            </a:endParaRPr>
          </a:p>
        </p:txBody>
      </p:sp>
      <p:sp>
        <p:nvSpPr>
          <p:cNvPr id="128" name="Google Shape;128;p6"/>
          <p:cNvSpPr txBox="1">
            <a:spLocks noGrp="1"/>
          </p:cNvSpPr>
          <p:nvPr>
            <p:ph type="body" idx="4294967295"/>
          </p:nvPr>
        </p:nvSpPr>
        <p:spPr>
          <a:xfrm>
            <a:off x="0" y="1143000"/>
            <a:ext cx="8949047" cy="5257800"/>
          </a:xfrm>
          <a:prstGeom prst="rect">
            <a:avLst/>
          </a:prstGeom>
          <a:noFill/>
          <a:ln>
            <a:noFill/>
          </a:ln>
        </p:spPr>
        <p:txBody>
          <a:bodyPr spcFirstLastPara="1" wrap="square" lIns="90000" tIns="46800" rIns="90000" bIns="46800" anchor="t" anchorCtr="0">
            <a:noAutofit/>
          </a:bodyPr>
          <a:lstStyle/>
          <a:p>
            <a:pPr marL="342900" lvl="0" indent="-341313" algn="just" rtl="0">
              <a:spcBef>
                <a:spcPts val="0"/>
              </a:spcBef>
              <a:spcAft>
                <a:spcPts val="0"/>
              </a:spcAft>
              <a:buClr>
                <a:srgbClr val="00007D"/>
              </a:buClr>
              <a:buSzPts val="2400"/>
              <a:buFont typeface="Noto Sans Symbols"/>
              <a:buChar char="■"/>
            </a:pPr>
            <a:r>
              <a:rPr lang="es-ES" dirty="0" err="1">
                <a:latin typeface="Garamond"/>
                <a:ea typeface="Garamond"/>
                <a:cs typeface="Garamond"/>
                <a:sym typeface="Garamond"/>
              </a:rPr>
              <a:t>Suppose</a:t>
            </a:r>
            <a:r>
              <a:rPr lang="es-ES" dirty="0">
                <a:latin typeface="Garamond"/>
                <a:ea typeface="Garamond"/>
                <a:cs typeface="Garamond"/>
                <a:sym typeface="Garamond"/>
              </a:rPr>
              <a:t> </a:t>
            </a:r>
            <a:r>
              <a:rPr lang="es-ES" dirty="0" err="1">
                <a:latin typeface="Garamond"/>
                <a:ea typeface="Garamond"/>
                <a:cs typeface="Garamond"/>
                <a:sym typeface="Garamond"/>
              </a:rPr>
              <a:t>you</a:t>
            </a:r>
            <a:r>
              <a:rPr lang="es-ES" dirty="0">
                <a:latin typeface="Garamond"/>
                <a:ea typeface="Garamond"/>
                <a:cs typeface="Garamond"/>
                <a:sym typeface="Garamond"/>
              </a:rPr>
              <a:t> are </a:t>
            </a:r>
            <a:r>
              <a:rPr lang="es-ES" dirty="0" err="1">
                <a:latin typeface="Garamond"/>
                <a:ea typeface="Garamond"/>
                <a:cs typeface="Garamond"/>
                <a:sym typeface="Garamond"/>
              </a:rPr>
              <a:t>Worker</a:t>
            </a:r>
            <a:r>
              <a:rPr lang="es-ES" dirty="0">
                <a:latin typeface="Garamond"/>
                <a:ea typeface="Garamond"/>
                <a:cs typeface="Garamond"/>
                <a:sym typeface="Garamond"/>
              </a:rPr>
              <a:t> 1 in </a:t>
            </a:r>
            <a:r>
              <a:rPr lang="es-ES" dirty="0" err="1">
                <a:latin typeface="Garamond"/>
                <a:ea typeface="Garamond"/>
                <a:cs typeface="Garamond"/>
                <a:sym typeface="Garamond"/>
              </a:rPr>
              <a:t>Group</a:t>
            </a:r>
            <a:r>
              <a:rPr lang="es-ES" dirty="0">
                <a:latin typeface="Garamond"/>
                <a:ea typeface="Garamond"/>
                <a:cs typeface="Garamond"/>
                <a:sym typeface="Garamond"/>
              </a:rPr>
              <a:t> 1</a:t>
            </a:r>
            <a:endParaRPr dirty="0"/>
          </a:p>
          <a:p>
            <a:pPr marL="342900" lvl="0" indent="-341313" algn="just" rtl="0">
              <a:spcBef>
                <a:spcPts val="700"/>
              </a:spcBef>
              <a:spcAft>
                <a:spcPts val="0"/>
              </a:spcAft>
              <a:buClr>
                <a:srgbClr val="00007D"/>
              </a:buClr>
              <a:buSzPts val="2400"/>
              <a:buFont typeface="Noto Sans Symbols"/>
              <a:buChar char="■"/>
            </a:pPr>
            <a:r>
              <a:rPr lang="es-ES" dirty="0" err="1">
                <a:latin typeface="Garamond"/>
                <a:ea typeface="Garamond"/>
                <a:cs typeface="Garamond"/>
                <a:sym typeface="Garamond"/>
              </a:rPr>
              <a:t>You</a:t>
            </a:r>
            <a:r>
              <a:rPr lang="es-ES" dirty="0">
                <a:latin typeface="Garamond"/>
                <a:ea typeface="Garamond"/>
                <a:cs typeface="Garamond"/>
                <a:sym typeface="Garamond"/>
              </a:rPr>
              <a:t> </a:t>
            </a:r>
            <a:r>
              <a:rPr lang="es-ES" dirty="0" err="1">
                <a:latin typeface="Garamond"/>
                <a:ea typeface="Garamond"/>
                <a:cs typeface="Garamond"/>
                <a:sym typeface="Garamond"/>
              </a:rPr>
              <a:t>must</a:t>
            </a:r>
            <a:r>
              <a:rPr lang="es-ES" dirty="0">
                <a:latin typeface="Garamond"/>
                <a:ea typeface="Garamond"/>
                <a:cs typeface="Garamond"/>
                <a:sym typeface="Garamond"/>
              </a:rPr>
              <a:t> decide </a:t>
            </a:r>
            <a:r>
              <a:rPr lang="es-ES" dirty="0" err="1">
                <a:latin typeface="Garamond"/>
                <a:ea typeface="Garamond"/>
                <a:cs typeface="Garamond"/>
                <a:sym typeface="Garamond"/>
              </a:rPr>
              <a:t>the</a:t>
            </a:r>
            <a:r>
              <a:rPr lang="es-ES" dirty="0">
                <a:latin typeface="Garamond"/>
                <a:ea typeface="Garamond"/>
                <a:cs typeface="Garamond"/>
                <a:sym typeface="Garamond"/>
              </a:rPr>
              <a:t> </a:t>
            </a:r>
            <a:r>
              <a:rPr lang="es-ES" dirty="0" err="1">
                <a:latin typeface="Garamond"/>
                <a:ea typeface="Garamond"/>
                <a:cs typeface="Garamond"/>
                <a:sym typeface="Garamond"/>
              </a:rPr>
              <a:t>units</a:t>
            </a:r>
            <a:r>
              <a:rPr lang="es-ES" dirty="0">
                <a:latin typeface="Garamond"/>
                <a:ea typeface="Garamond"/>
                <a:cs typeface="Garamond"/>
                <a:sym typeface="Garamond"/>
              </a:rPr>
              <a:t> </a:t>
            </a:r>
            <a:r>
              <a:rPr lang="es-ES" dirty="0" err="1">
                <a:latin typeface="Garamond"/>
                <a:ea typeface="Garamond"/>
                <a:cs typeface="Garamond"/>
                <a:sym typeface="Garamond"/>
              </a:rPr>
              <a:t>to</a:t>
            </a:r>
            <a:r>
              <a:rPr lang="es-ES" dirty="0">
                <a:latin typeface="Garamond"/>
                <a:ea typeface="Garamond"/>
                <a:cs typeface="Garamond"/>
                <a:sym typeface="Garamond"/>
              </a:rPr>
              <a:t> </a:t>
            </a:r>
            <a:r>
              <a:rPr lang="es-ES" dirty="0" err="1">
                <a:latin typeface="Garamond"/>
                <a:ea typeface="Garamond"/>
                <a:cs typeface="Garamond"/>
                <a:sym typeface="Garamond"/>
              </a:rPr>
              <a:t>contribute</a:t>
            </a:r>
            <a:r>
              <a:rPr lang="es-ES" dirty="0">
                <a:latin typeface="Garamond"/>
                <a:ea typeface="Garamond"/>
                <a:cs typeface="Garamond"/>
                <a:sym typeface="Garamond"/>
              </a:rPr>
              <a:t> </a:t>
            </a:r>
            <a:r>
              <a:rPr lang="es-ES" dirty="0" err="1">
                <a:latin typeface="Garamond"/>
                <a:ea typeface="Garamond"/>
                <a:cs typeface="Garamond"/>
                <a:sym typeface="Garamond"/>
              </a:rPr>
              <a:t>to</a:t>
            </a:r>
            <a:r>
              <a:rPr lang="es-ES" dirty="0">
                <a:latin typeface="Garamond"/>
                <a:ea typeface="Garamond"/>
                <a:cs typeface="Garamond"/>
                <a:sym typeface="Garamond"/>
              </a:rPr>
              <a:t> </a:t>
            </a:r>
            <a:r>
              <a:rPr lang="es-ES" dirty="0" err="1">
                <a:latin typeface="Garamond"/>
                <a:ea typeface="Garamond"/>
                <a:cs typeface="Garamond"/>
                <a:sym typeface="Garamond"/>
              </a:rPr>
              <a:t>the</a:t>
            </a:r>
            <a:r>
              <a:rPr lang="es-ES" dirty="0">
                <a:latin typeface="Garamond"/>
                <a:ea typeface="Garamond"/>
                <a:cs typeface="Garamond"/>
                <a:sym typeface="Garamond"/>
              </a:rPr>
              <a:t> </a:t>
            </a:r>
            <a:r>
              <a:rPr lang="es-ES" dirty="0" err="1">
                <a:latin typeface="Garamond"/>
                <a:ea typeface="Garamond"/>
                <a:cs typeface="Garamond"/>
                <a:sym typeface="Garamond"/>
              </a:rPr>
              <a:t>four</a:t>
            </a:r>
            <a:r>
              <a:rPr lang="es-ES" dirty="0">
                <a:latin typeface="Garamond"/>
                <a:ea typeface="Garamond"/>
                <a:cs typeface="Garamond"/>
                <a:sym typeface="Garamond"/>
              </a:rPr>
              <a:t> rounds. </a:t>
            </a:r>
            <a:r>
              <a:rPr lang="es-ES" dirty="0" err="1">
                <a:latin typeface="Garamond"/>
                <a:ea typeface="Garamond"/>
                <a:cs typeface="Garamond"/>
                <a:sym typeface="Garamond"/>
              </a:rPr>
              <a:t>You</a:t>
            </a:r>
            <a:r>
              <a:rPr lang="es-ES" dirty="0">
                <a:latin typeface="Garamond"/>
                <a:ea typeface="Garamond"/>
                <a:cs typeface="Garamond"/>
                <a:sym typeface="Garamond"/>
              </a:rPr>
              <a:t> </a:t>
            </a:r>
            <a:r>
              <a:rPr lang="es-ES" dirty="0" err="1">
                <a:latin typeface="Garamond"/>
                <a:ea typeface="Garamond"/>
                <a:cs typeface="Garamond"/>
                <a:sym typeface="Garamond"/>
              </a:rPr>
              <a:t>will</a:t>
            </a:r>
            <a:r>
              <a:rPr lang="es-ES" dirty="0">
                <a:latin typeface="Garamond"/>
                <a:ea typeface="Garamond"/>
                <a:cs typeface="Garamond"/>
                <a:sym typeface="Garamond"/>
              </a:rPr>
              <a:t> </a:t>
            </a:r>
            <a:r>
              <a:rPr lang="es-ES" dirty="0" err="1">
                <a:latin typeface="Garamond"/>
                <a:ea typeface="Garamond"/>
                <a:cs typeface="Garamond"/>
                <a:sym typeface="Garamond"/>
              </a:rPr>
              <a:t>have</a:t>
            </a:r>
            <a:r>
              <a:rPr lang="es-ES" dirty="0">
                <a:latin typeface="Garamond"/>
                <a:ea typeface="Garamond"/>
                <a:cs typeface="Garamond"/>
                <a:sym typeface="Garamond"/>
              </a:rPr>
              <a:t> a </a:t>
            </a:r>
            <a:r>
              <a:rPr lang="es-ES" dirty="0" err="1">
                <a:latin typeface="Garamond"/>
                <a:ea typeface="Garamond"/>
                <a:cs typeface="Garamond"/>
                <a:sym typeface="Garamond"/>
              </a:rPr>
              <a:t>certain</a:t>
            </a:r>
            <a:r>
              <a:rPr lang="es-ES" dirty="0">
                <a:latin typeface="Garamond"/>
                <a:ea typeface="Garamond"/>
                <a:cs typeface="Garamond"/>
                <a:sym typeface="Garamond"/>
              </a:rPr>
              <a:t> </a:t>
            </a:r>
            <a:r>
              <a:rPr lang="es-ES" dirty="0" err="1">
                <a:latin typeface="Garamond"/>
                <a:ea typeface="Garamond"/>
                <a:cs typeface="Garamond"/>
                <a:sym typeface="Garamond"/>
              </a:rPr>
              <a:t>amount</a:t>
            </a:r>
            <a:r>
              <a:rPr lang="es-ES" dirty="0">
                <a:latin typeface="Garamond"/>
                <a:ea typeface="Garamond"/>
                <a:cs typeface="Garamond"/>
                <a:sym typeface="Garamond"/>
              </a:rPr>
              <a:t> of time.</a:t>
            </a:r>
            <a:endParaRPr dirty="0"/>
          </a:p>
          <a:p>
            <a:pPr marL="342900" lvl="0" indent="-341313" algn="just" rtl="0">
              <a:spcBef>
                <a:spcPts val="700"/>
              </a:spcBef>
              <a:spcAft>
                <a:spcPts val="0"/>
              </a:spcAft>
              <a:buClr>
                <a:srgbClr val="00007D"/>
              </a:buClr>
              <a:buSzPts val="2400"/>
              <a:buFont typeface="Noto Sans Symbols"/>
              <a:buChar char="■"/>
            </a:pPr>
            <a:r>
              <a:rPr lang="es-ES" strike="sngStrike" dirty="0">
                <a:latin typeface="Garamond"/>
                <a:ea typeface="Garamond"/>
                <a:cs typeface="Garamond"/>
                <a:sym typeface="Garamond"/>
              </a:rPr>
              <a:t>At </a:t>
            </a:r>
            <a:r>
              <a:rPr lang="es-ES" strike="sngStrike" dirty="0" err="1">
                <a:latin typeface="Garamond"/>
                <a:ea typeface="Garamond"/>
                <a:cs typeface="Garamond"/>
                <a:sym typeface="Garamond"/>
              </a:rPr>
              <a:t>the</a:t>
            </a:r>
            <a:r>
              <a:rPr lang="es-ES" strike="sngStrike" dirty="0">
                <a:latin typeface="Garamond"/>
                <a:ea typeface="Garamond"/>
                <a:cs typeface="Garamond"/>
                <a:sym typeface="Garamond"/>
              </a:rPr>
              <a:t> </a:t>
            </a:r>
            <a:r>
              <a:rPr lang="es-ES" strike="sngStrike" dirty="0" err="1">
                <a:latin typeface="Garamond"/>
                <a:ea typeface="Garamond"/>
                <a:cs typeface="Garamond"/>
                <a:sym typeface="Garamond"/>
              </a:rPr>
              <a:t>end</a:t>
            </a:r>
            <a:r>
              <a:rPr lang="es-ES" strike="sngStrike" dirty="0">
                <a:latin typeface="Garamond"/>
                <a:ea typeface="Garamond"/>
                <a:cs typeface="Garamond"/>
                <a:sym typeface="Garamond"/>
              </a:rPr>
              <a:t> of time, </a:t>
            </a:r>
            <a:r>
              <a:rPr lang="es-ES" strike="sngStrike" dirty="0" err="1">
                <a:latin typeface="Garamond"/>
                <a:ea typeface="Garamond"/>
                <a:cs typeface="Garamond"/>
                <a:sym typeface="Garamond"/>
              </a:rPr>
              <a:t>you</a:t>
            </a:r>
            <a:r>
              <a:rPr lang="es-ES" strike="sngStrike" dirty="0">
                <a:latin typeface="Garamond"/>
                <a:ea typeface="Garamond"/>
                <a:cs typeface="Garamond"/>
                <a:sym typeface="Garamond"/>
              </a:rPr>
              <a:t> </a:t>
            </a:r>
            <a:r>
              <a:rPr lang="es-ES" strike="sngStrike" dirty="0" err="1">
                <a:latin typeface="Garamond"/>
                <a:ea typeface="Garamond"/>
                <a:cs typeface="Garamond"/>
                <a:sym typeface="Garamond"/>
              </a:rPr>
              <a:t>will</a:t>
            </a:r>
            <a:r>
              <a:rPr lang="es-ES" strike="sngStrike" dirty="0">
                <a:latin typeface="Garamond"/>
                <a:ea typeface="Garamond"/>
                <a:cs typeface="Garamond"/>
                <a:sym typeface="Garamond"/>
              </a:rPr>
              <a:t> </a:t>
            </a:r>
            <a:r>
              <a:rPr lang="es-ES" strike="sngStrike" dirty="0" err="1">
                <a:latin typeface="Garamond"/>
                <a:ea typeface="Garamond"/>
                <a:cs typeface="Garamond"/>
                <a:sym typeface="Garamond"/>
              </a:rPr>
              <a:t>see</a:t>
            </a:r>
            <a:r>
              <a:rPr lang="es-ES" strike="sngStrike" dirty="0">
                <a:latin typeface="Garamond"/>
                <a:ea typeface="Garamond"/>
                <a:cs typeface="Garamond"/>
                <a:sym typeface="Garamond"/>
              </a:rPr>
              <a:t> </a:t>
            </a:r>
            <a:r>
              <a:rPr lang="es-ES" strike="sngStrike" dirty="0" err="1">
                <a:latin typeface="Garamond"/>
                <a:ea typeface="Garamond"/>
                <a:cs typeface="Garamond"/>
                <a:sym typeface="Garamond"/>
              </a:rPr>
              <a:t>the</a:t>
            </a:r>
            <a:r>
              <a:rPr lang="es-ES" strike="sngStrike" dirty="0">
                <a:latin typeface="Garamond"/>
                <a:ea typeface="Garamond"/>
                <a:cs typeface="Garamond"/>
                <a:sym typeface="Garamond"/>
              </a:rPr>
              <a:t> </a:t>
            </a:r>
            <a:r>
              <a:rPr lang="es-ES" strike="sngStrike" dirty="0" err="1">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Summary</a:t>
            </a:r>
            <a:r>
              <a:rPr lang="es-ES" strike="sngStrike" dirty="0">
                <a:latin typeface="Garamond"/>
                <a:ea typeface="Garamond"/>
                <a:cs typeface="Garamond"/>
                <a:sym typeface="Garamond"/>
              </a:rPr>
              <a:t> </a:t>
            </a:r>
            <a:r>
              <a:rPr lang="es-ES" strike="sngStrike" dirty="0" err="1">
                <a:latin typeface="Garamond"/>
                <a:ea typeface="Garamond"/>
                <a:cs typeface="Garamond"/>
                <a:sym typeface="Garamond"/>
              </a:rPr>
              <a:t>with</a:t>
            </a:r>
            <a:r>
              <a:rPr lang="es-ES" strike="sngStrike" dirty="0">
                <a:latin typeface="Garamond"/>
                <a:ea typeface="Garamond"/>
                <a:cs typeface="Garamond"/>
                <a:sym typeface="Garamond"/>
              </a:rPr>
              <a:t> </a:t>
            </a:r>
            <a:r>
              <a:rPr lang="es-ES" strike="sngStrike" dirty="0" err="1">
                <a:latin typeface="Garamond"/>
                <a:ea typeface="Garamond"/>
                <a:cs typeface="Garamond"/>
                <a:sym typeface="Garamond"/>
              </a:rPr>
              <a:t>units</a:t>
            </a:r>
            <a:r>
              <a:rPr lang="es-ES" strike="sngStrike" dirty="0">
                <a:latin typeface="Garamond"/>
                <a:ea typeface="Garamond"/>
                <a:cs typeface="Garamond"/>
                <a:sym typeface="Garamond"/>
              </a:rPr>
              <a:t> </a:t>
            </a:r>
            <a:r>
              <a:rPr lang="es-ES" strike="sngStrike" dirty="0" err="1">
                <a:latin typeface="Garamond"/>
                <a:ea typeface="Garamond"/>
                <a:cs typeface="Garamond"/>
                <a:sym typeface="Garamond"/>
              </a:rPr>
              <a:t>contributed</a:t>
            </a:r>
            <a:r>
              <a:rPr lang="es-ES" strike="sngStrike" dirty="0">
                <a:latin typeface="Garamond"/>
                <a:ea typeface="Garamond"/>
                <a:cs typeface="Garamond"/>
                <a:sym typeface="Garamond"/>
              </a:rPr>
              <a:t> </a:t>
            </a:r>
            <a:r>
              <a:rPr lang="es-ES" strike="sngStrike" dirty="0" err="1">
                <a:latin typeface="Garamond"/>
                <a:ea typeface="Garamond"/>
                <a:cs typeface="Garamond"/>
                <a:sym typeface="Garamond"/>
              </a:rPr>
              <a:t>by</a:t>
            </a:r>
            <a:r>
              <a:rPr lang="es-ES" strike="sngStrike" dirty="0">
                <a:latin typeface="Garamond"/>
                <a:ea typeface="Garamond"/>
                <a:cs typeface="Garamond"/>
                <a:sym typeface="Garamond"/>
              </a:rPr>
              <a:t> </a:t>
            </a:r>
            <a:r>
              <a:rPr lang="es-ES" strike="sngStrike" dirty="0" err="1">
                <a:latin typeface="Garamond"/>
                <a:ea typeface="Garamond"/>
                <a:cs typeface="Garamond"/>
                <a:sym typeface="Garamond"/>
              </a:rPr>
              <a:t>yourself</a:t>
            </a:r>
            <a:r>
              <a:rPr lang="es-ES" strike="sngStrike" dirty="0">
                <a:latin typeface="Garamond"/>
                <a:ea typeface="Garamond"/>
                <a:cs typeface="Garamond"/>
                <a:sym typeface="Garamond"/>
              </a:rPr>
              <a:t> and </a:t>
            </a:r>
            <a:r>
              <a:rPr lang="es-ES" strike="sngStrike" dirty="0" err="1">
                <a:latin typeface="Garamond"/>
                <a:ea typeface="Garamond"/>
                <a:cs typeface="Garamond"/>
                <a:sym typeface="Garamond"/>
              </a:rPr>
              <a:t>your</a:t>
            </a:r>
            <a:r>
              <a:rPr lang="es-ES" strike="sngStrike" dirty="0">
                <a:latin typeface="Garamond"/>
                <a:ea typeface="Garamond"/>
                <a:cs typeface="Garamond"/>
                <a:sym typeface="Garamond"/>
              </a:rPr>
              <a:t> </a:t>
            </a:r>
            <a:r>
              <a:rPr lang="es-ES" strike="sngStrike" dirty="0" err="1">
                <a:latin typeface="Garamond"/>
                <a:ea typeface="Garamond"/>
                <a:cs typeface="Garamond"/>
                <a:sym typeface="Garamond"/>
              </a:rPr>
              <a:t>partner</a:t>
            </a:r>
            <a:r>
              <a:rPr lang="es-ES" strike="sngStrike" dirty="0">
                <a:latin typeface="Garamond"/>
                <a:ea typeface="Garamond"/>
                <a:cs typeface="Garamond"/>
                <a:sym typeface="Garamond"/>
              </a:rPr>
              <a:t> and </a:t>
            </a:r>
            <a:r>
              <a:rPr lang="es-ES" strike="sngStrike" dirty="0" err="1">
                <a:latin typeface="Garamond"/>
                <a:ea typeface="Garamond"/>
                <a:cs typeface="Garamond"/>
                <a:sym typeface="Garamond"/>
              </a:rPr>
              <a:t>the</a:t>
            </a:r>
            <a:r>
              <a:rPr lang="es-ES" strike="sngStrike" dirty="0">
                <a:latin typeface="Garamond"/>
                <a:ea typeface="Garamond"/>
                <a:cs typeface="Garamond"/>
                <a:sym typeface="Garamond"/>
              </a:rPr>
              <a:t> </a:t>
            </a:r>
            <a:r>
              <a:rPr lang="es-ES" strike="sngStrike" dirty="0" err="1">
                <a:latin typeface="Garamond"/>
                <a:ea typeface="Garamond"/>
                <a:cs typeface="Garamond"/>
                <a:sym typeface="Garamond"/>
              </a:rPr>
              <a:t>points</a:t>
            </a:r>
            <a:r>
              <a:rPr lang="es-ES" strike="sngStrike" dirty="0">
                <a:latin typeface="Garamond"/>
                <a:ea typeface="Garamond"/>
                <a:cs typeface="Garamond"/>
                <a:sym typeface="Garamond"/>
              </a:rPr>
              <a:t> </a:t>
            </a:r>
            <a:r>
              <a:rPr lang="es-ES" strike="sngStrike" dirty="0" err="1">
                <a:latin typeface="Garamond"/>
                <a:ea typeface="Garamond"/>
                <a:cs typeface="Garamond"/>
                <a:sym typeface="Garamond"/>
              </a:rPr>
              <a:t>you</a:t>
            </a:r>
            <a:r>
              <a:rPr lang="es-ES" strike="sngStrike" dirty="0">
                <a:latin typeface="Garamond"/>
                <a:ea typeface="Garamond"/>
                <a:cs typeface="Garamond"/>
                <a:sym typeface="Garamond"/>
              </a:rPr>
              <a:t> </a:t>
            </a:r>
            <a:r>
              <a:rPr lang="es-ES" strike="sngStrike" dirty="0" err="1">
                <a:latin typeface="Garamond"/>
                <a:ea typeface="Garamond"/>
                <a:cs typeface="Garamond"/>
                <a:sym typeface="Garamond"/>
              </a:rPr>
              <a:t>earned</a:t>
            </a:r>
            <a:r>
              <a:rPr lang="es-ES" strike="sngStrike" dirty="0">
                <a:latin typeface="Garamond"/>
                <a:ea typeface="Garamond"/>
                <a:cs typeface="Garamond"/>
                <a:sym typeface="Garamond"/>
              </a:rPr>
              <a:t> in </a:t>
            </a:r>
            <a:r>
              <a:rPr lang="es-ES" strike="sngStrike" dirty="0" err="1">
                <a:latin typeface="Garamond"/>
                <a:ea typeface="Garamond"/>
                <a:cs typeface="Garamond"/>
                <a:sym typeface="Garamond"/>
              </a:rPr>
              <a:t>this</a:t>
            </a:r>
            <a:r>
              <a:rPr lang="es-ES" strike="sngStrike" dirty="0">
                <a:latin typeface="Garamond"/>
                <a:ea typeface="Garamond"/>
                <a:cs typeface="Garamond"/>
                <a:sym typeface="Garamond"/>
              </a:rPr>
              <a:t> </a:t>
            </a:r>
            <a:r>
              <a:rPr lang="es-ES" strike="sngStrike" dirty="0" err="1">
                <a:latin typeface="Garamond"/>
                <a:ea typeface="Garamond"/>
                <a:cs typeface="Garamond"/>
                <a:sym typeface="Garamond"/>
              </a:rPr>
              <a:t>period</a:t>
            </a:r>
            <a:r>
              <a:rPr lang="es-ES" strike="sngStrike" dirty="0">
                <a:latin typeface="Garamond"/>
                <a:ea typeface="Garamond"/>
                <a:cs typeface="Garamond"/>
                <a:sym typeface="Garamond"/>
              </a:rPr>
              <a:t>.</a:t>
            </a:r>
            <a:endParaRPr dirty="0"/>
          </a:p>
          <a:p>
            <a:pPr marL="342900" lvl="0" indent="-341313" algn="just" rtl="0">
              <a:spcBef>
                <a:spcPts val="700"/>
              </a:spcBef>
              <a:spcAft>
                <a:spcPts val="0"/>
              </a:spcAft>
              <a:buClr>
                <a:srgbClr val="00007D"/>
              </a:buClr>
              <a:buSzPts val="2400"/>
              <a:buFont typeface="Noto Sans Symbols"/>
              <a:buChar char="■"/>
            </a:pPr>
            <a:r>
              <a:rPr lang="es-ES" dirty="0" err="1">
                <a:latin typeface="Garamond"/>
                <a:ea typeface="Garamond"/>
                <a:cs typeface="Garamond"/>
                <a:sym typeface="Garamond"/>
              </a:rPr>
              <a:t>Suppose</a:t>
            </a:r>
            <a:r>
              <a:rPr lang="es-ES" dirty="0">
                <a:latin typeface="Garamond"/>
                <a:ea typeface="Garamond"/>
                <a:cs typeface="Garamond"/>
                <a:sym typeface="Garamond"/>
              </a:rPr>
              <a:t> </a:t>
            </a:r>
            <a:r>
              <a:rPr lang="es-ES" dirty="0" err="1">
                <a:latin typeface="Garamond"/>
                <a:ea typeface="Garamond"/>
                <a:cs typeface="Garamond"/>
                <a:sym typeface="Garamond"/>
              </a:rPr>
              <a:t>that</a:t>
            </a:r>
            <a:r>
              <a:rPr lang="es-ES" dirty="0">
                <a:latin typeface="Garamond"/>
                <a:ea typeface="Garamond"/>
                <a:cs typeface="Garamond"/>
                <a:sym typeface="Garamond"/>
              </a:rPr>
              <a:t> </a:t>
            </a:r>
            <a:r>
              <a:rPr lang="es-ES" dirty="0" err="1">
                <a:latin typeface="Garamond"/>
                <a:ea typeface="Garamond"/>
                <a:cs typeface="Garamond"/>
                <a:sym typeface="Garamond"/>
              </a:rPr>
              <a:t>the</a:t>
            </a:r>
            <a:r>
              <a:rPr lang="es-ES" dirty="0">
                <a:latin typeface="Garamond"/>
                <a:ea typeface="Garamond"/>
                <a:cs typeface="Garamond"/>
                <a:sym typeface="Garamond"/>
              </a:rPr>
              <a:t> </a:t>
            </a:r>
            <a:r>
              <a:rPr lang="es-ES" dirty="0" err="1">
                <a:latin typeface="Garamond"/>
                <a:ea typeface="Garamond"/>
                <a:cs typeface="Garamond"/>
                <a:sym typeface="Garamond"/>
              </a:rPr>
              <a:t>production</a:t>
            </a:r>
            <a:r>
              <a:rPr lang="es-ES" dirty="0">
                <a:latin typeface="Garamond"/>
                <a:ea typeface="Garamond"/>
                <a:cs typeface="Garamond"/>
                <a:sym typeface="Garamond"/>
              </a:rPr>
              <a:t> </a:t>
            </a:r>
            <a:r>
              <a:rPr lang="es-ES" dirty="0" err="1">
                <a:latin typeface="Garamond"/>
                <a:ea typeface="Garamond"/>
                <a:cs typeface="Garamond"/>
                <a:sym typeface="Garamond"/>
              </a:rPr>
              <a:t>cost</a:t>
            </a:r>
            <a:r>
              <a:rPr lang="es-ES" dirty="0">
                <a:latin typeface="Garamond"/>
                <a:ea typeface="Garamond"/>
                <a:cs typeface="Garamond"/>
                <a:sym typeface="Garamond"/>
              </a:rPr>
              <a:t> </a:t>
            </a:r>
            <a:r>
              <a:rPr lang="es-ES" dirty="0" err="1">
                <a:latin typeface="Garamond"/>
                <a:ea typeface="Garamond"/>
                <a:cs typeface="Garamond"/>
                <a:sym typeface="Garamond"/>
              </a:rPr>
              <a:t>is</a:t>
            </a:r>
            <a:r>
              <a:rPr lang="es-ES" dirty="0">
                <a:latin typeface="Garamond"/>
                <a:ea typeface="Garamond"/>
                <a:cs typeface="Garamond"/>
                <a:sym typeface="Garamond"/>
              </a:rPr>
              <a:t> 1.00 ECU </a:t>
            </a:r>
            <a:r>
              <a:rPr lang="es-ES" dirty="0" err="1">
                <a:latin typeface="Garamond"/>
                <a:ea typeface="Garamond"/>
                <a:cs typeface="Garamond"/>
                <a:sym typeface="Garamond"/>
              </a:rPr>
              <a:t>for</a:t>
            </a:r>
            <a:r>
              <a:rPr lang="es-ES" dirty="0">
                <a:latin typeface="Garamond"/>
                <a:ea typeface="Garamond"/>
                <a:cs typeface="Garamond"/>
                <a:sym typeface="Garamond"/>
              </a:rPr>
              <a:t> </a:t>
            </a:r>
            <a:r>
              <a:rPr lang="es-ES" dirty="0" err="1">
                <a:latin typeface="Garamond"/>
                <a:ea typeface="Garamond"/>
                <a:cs typeface="Garamond"/>
                <a:sym typeface="Garamond"/>
              </a:rPr>
              <a:t>both</a:t>
            </a:r>
            <a:r>
              <a:rPr lang="es-ES" dirty="0">
                <a:latin typeface="Garamond"/>
                <a:ea typeface="Garamond"/>
                <a:cs typeface="Garamond"/>
                <a:sym typeface="Garamond"/>
              </a:rPr>
              <a:t> of </a:t>
            </a:r>
            <a:r>
              <a:rPr lang="es-ES" dirty="0" err="1">
                <a:latin typeface="Garamond"/>
                <a:ea typeface="Garamond"/>
                <a:cs typeface="Garamond"/>
                <a:sym typeface="Garamond"/>
              </a:rPr>
              <a:t>you</a:t>
            </a:r>
            <a:r>
              <a:rPr lang="es-ES" dirty="0">
                <a:latin typeface="Garamond"/>
                <a:ea typeface="Garamond"/>
                <a:cs typeface="Garamond"/>
                <a:sym typeface="Garamond"/>
              </a:rPr>
              <a:t> </a:t>
            </a:r>
            <a:r>
              <a:rPr lang="es-ES" dirty="0" err="1">
                <a:latin typeface="Garamond"/>
                <a:ea typeface="Garamond"/>
                <a:cs typeface="Garamond"/>
                <a:sym typeface="Garamond"/>
              </a:rPr>
              <a:t>is</a:t>
            </a:r>
            <a:r>
              <a:rPr lang="es-ES" dirty="0">
                <a:latin typeface="Garamond"/>
                <a:ea typeface="Garamond"/>
                <a:cs typeface="Garamond"/>
                <a:sym typeface="Garamond"/>
              </a:rPr>
              <a:t> </a:t>
            </a:r>
            <a:r>
              <a:rPr lang="es-ES" dirty="0" err="1">
                <a:latin typeface="Garamond"/>
                <a:ea typeface="Garamond"/>
                <a:cs typeface="Garamond"/>
                <a:sym typeface="Garamond"/>
              </a:rPr>
              <a:t>the</a:t>
            </a:r>
            <a:r>
              <a:rPr lang="es-ES" dirty="0">
                <a:latin typeface="Garamond"/>
                <a:ea typeface="Garamond"/>
                <a:cs typeface="Garamond"/>
                <a:sym typeface="Garamond"/>
              </a:rPr>
              <a:t> </a:t>
            </a:r>
            <a:r>
              <a:rPr lang="es-ES" dirty="0" err="1">
                <a:latin typeface="Garamond"/>
                <a:ea typeface="Garamond"/>
                <a:cs typeface="Garamond"/>
                <a:sym typeface="Garamond"/>
              </a:rPr>
              <a:t>same</a:t>
            </a:r>
            <a:r>
              <a:rPr lang="es-ES" dirty="0">
                <a:latin typeface="Garamond"/>
                <a:ea typeface="Garamond"/>
                <a:cs typeface="Garamond"/>
                <a:sym typeface="Garamond"/>
              </a:rPr>
              <a:t> in </a:t>
            </a:r>
            <a:r>
              <a:rPr lang="es-ES" dirty="0" err="1">
                <a:latin typeface="Garamond"/>
                <a:ea typeface="Garamond"/>
                <a:cs typeface="Garamond"/>
                <a:sym typeface="Garamond"/>
              </a:rPr>
              <a:t>the</a:t>
            </a:r>
            <a:r>
              <a:rPr lang="es-ES" dirty="0">
                <a:latin typeface="Garamond"/>
                <a:ea typeface="Garamond"/>
                <a:cs typeface="Garamond"/>
                <a:sym typeface="Garamond"/>
              </a:rPr>
              <a:t> </a:t>
            </a:r>
            <a:r>
              <a:rPr lang="es-ES" dirty="0" err="1">
                <a:latin typeface="Garamond"/>
                <a:ea typeface="Garamond"/>
                <a:cs typeface="Garamond"/>
                <a:sym typeface="Garamond"/>
              </a:rPr>
              <a:t>four</a:t>
            </a:r>
            <a:r>
              <a:rPr lang="es-ES" dirty="0">
                <a:latin typeface="Garamond"/>
                <a:ea typeface="Garamond"/>
                <a:cs typeface="Garamond"/>
                <a:sym typeface="Garamond"/>
              </a:rPr>
              <a:t> rounds</a:t>
            </a:r>
            <a:endParaRPr dirty="0"/>
          </a:p>
        </p:txBody>
      </p:sp>
      <p:sp>
        <p:nvSpPr>
          <p:cNvPr id="129" name="Google Shape;129;p6"/>
          <p:cNvSpPr txBox="1"/>
          <p:nvPr/>
        </p:nvSpPr>
        <p:spPr>
          <a:xfrm>
            <a:off x="240682" y="-2628"/>
            <a:ext cx="8680744" cy="488950"/>
          </a:xfrm>
          <a:prstGeom prst="rect">
            <a:avLst/>
          </a:prstGeom>
          <a:noFill/>
          <a:ln>
            <a:noFill/>
          </a:ln>
        </p:spPr>
        <p:txBody>
          <a:bodyPr spcFirstLastPara="1" wrap="square" lIns="90000" tIns="46800" rIns="90000" bIns="46800" anchor="ctr" anchorCtr="0">
            <a:noAutofit/>
          </a:bodyPr>
          <a:lstStyle/>
          <a:p>
            <a:pPr marL="0" marR="0" lvl="0" indent="0" algn="ctr" rtl="0">
              <a:spcBef>
                <a:spcPts val="0"/>
              </a:spcBef>
              <a:spcAft>
                <a:spcPts val="0"/>
              </a:spcAft>
              <a:buNone/>
            </a:pPr>
            <a:r>
              <a:rPr lang="es-ES" sz="3200" b="1" i="0" u="none" strike="sngStrike" cap="none">
                <a:solidFill>
                  <a:srgbClr val="FF0000"/>
                </a:solidFill>
                <a:latin typeface="Garamond"/>
                <a:ea typeface="Garamond"/>
                <a:cs typeface="Garamond"/>
                <a:sym typeface="Garamond"/>
              </a:rPr>
              <a:t>Instructions: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17"/>
          <p:cNvSpPr/>
          <p:nvPr/>
        </p:nvSpPr>
        <p:spPr>
          <a:xfrm>
            <a:off x="874572" y="1720006"/>
            <a:ext cx="8276665" cy="5001469"/>
          </a:xfrm>
          <a:prstGeom prst="rect">
            <a:avLst/>
          </a:prstGeom>
          <a:solidFill>
            <a:schemeClr val="accen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886" name="Google Shape;886;p17"/>
          <p:cNvPicPr preferRelativeResize="0"/>
          <p:nvPr/>
        </p:nvPicPr>
        <p:blipFill rotWithShape="1">
          <a:blip r:embed="rId3">
            <a:alphaModFix/>
          </a:blip>
          <a:srcRect/>
          <a:stretch/>
        </p:blipFill>
        <p:spPr>
          <a:xfrm>
            <a:off x="4496117" y="1667747"/>
            <a:ext cx="738202" cy="285857"/>
          </a:xfrm>
          <a:prstGeom prst="rect">
            <a:avLst/>
          </a:prstGeom>
          <a:noFill/>
          <a:ln>
            <a:noFill/>
          </a:ln>
        </p:spPr>
      </p:pic>
      <p:sp>
        <p:nvSpPr>
          <p:cNvPr id="887" name="Google Shape;887;p17"/>
          <p:cNvSpPr txBox="1"/>
          <p:nvPr/>
        </p:nvSpPr>
        <p:spPr>
          <a:xfrm>
            <a:off x="973195" y="2325486"/>
            <a:ext cx="7948231"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00">
                <a:solidFill>
                  <a:schemeClr val="lt1"/>
                </a:solidFill>
                <a:latin typeface="Arial"/>
                <a:ea typeface="Arial"/>
                <a:cs typeface="Arial"/>
                <a:sym typeface="Arial"/>
              </a:rPr>
              <a:t>Congratulations! You have finished the experiment.</a:t>
            </a:r>
            <a:endParaRPr/>
          </a:p>
          <a:p>
            <a:pPr marL="0" marR="0" lvl="0" indent="0" algn="l" rtl="0">
              <a:spcBef>
                <a:spcPts val="0"/>
              </a:spcBef>
              <a:spcAft>
                <a:spcPts val="0"/>
              </a:spcAft>
              <a:buNone/>
            </a:pPr>
            <a:r>
              <a:rPr lang="es-ES" sz="1000">
                <a:solidFill>
                  <a:schemeClr val="lt1"/>
                </a:solidFill>
                <a:latin typeface="Arial"/>
                <a:ea typeface="Arial"/>
                <a:cs typeface="Arial"/>
                <a:sym typeface="Arial"/>
              </a:rPr>
              <a:t>The points calculation per period is the sum of units you kept for yourself  + cost contribution unit  x (units you shared + units your teammate shared), for the four round.</a:t>
            </a:r>
            <a:endParaRPr/>
          </a:p>
          <a:p>
            <a:pPr marL="0" marR="0" lvl="0" indent="0" algn="l" rtl="0">
              <a:spcBef>
                <a:spcPts val="0"/>
              </a:spcBef>
              <a:spcAft>
                <a:spcPts val="0"/>
              </a:spcAft>
              <a:buNone/>
            </a:pPr>
            <a:r>
              <a:rPr lang="es-ES" sz="1000">
                <a:solidFill>
                  <a:schemeClr val="lt1"/>
                </a:solidFill>
                <a:latin typeface="Arial"/>
                <a:ea typeface="Arial"/>
                <a:cs typeface="Arial"/>
                <a:sym typeface="Arial"/>
              </a:rPr>
              <a:t> Following the screen, for Period 1, round 1 =</a:t>
            </a:r>
            <a:endParaRPr/>
          </a:p>
          <a:p>
            <a:pPr marL="0" marR="0" lvl="0" indent="0" algn="l" rtl="0">
              <a:spcBef>
                <a:spcPts val="0"/>
              </a:spcBef>
              <a:spcAft>
                <a:spcPts val="0"/>
              </a:spcAft>
              <a:buNone/>
            </a:pPr>
            <a:r>
              <a:rPr lang="es-ES" sz="1000">
                <a:solidFill>
                  <a:schemeClr val="lt1"/>
                </a:solidFill>
                <a:latin typeface="Arial"/>
                <a:ea typeface="Arial"/>
                <a:cs typeface="Arial"/>
                <a:sym typeface="Arial"/>
              </a:rPr>
              <a:t> 10 units kept + 1.00 ECUs x (10 you contributed + 12 units your teammate contirbuted)</a:t>
            </a:r>
            <a:endParaRPr/>
          </a:p>
          <a:p>
            <a:pPr marL="0" marR="0" lvl="0" indent="0" algn="l" rtl="0">
              <a:spcBef>
                <a:spcPts val="0"/>
              </a:spcBef>
              <a:spcAft>
                <a:spcPts val="0"/>
              </a:spcAft>
              <a:buNone/>
            </a:pPr>
            <a:r>
              <a:rPr lang="es-ES" sz="1000">
                <a:solidFill>
                  <a:schemeClr val="lt1"/>
                </a:solidFill>
                <a:latin typeface="Arial"/>
                <a:ea typeface="Arial"/>
                <a:cs typeface="Arial"/>
                <a:sym typeface="Arial"/>
              </a:rPr>
              <a:t> 10 units kept + 1.00 ECUs x (22 units contributed to the teamn) = 32</a:t>
            </a:r>
            <a:endParaRPr/>
          </a:p>
          <a:p>
            <a:pPr marL="0" marR="0" lvl="0" indent="0" algn="l" rtl="0">
              <a:spcBef>
                <a:spcPts val="0"/>
              </a:spcBef>
              <a:spcAft>
                <a:spcPts val="0"/>
              </a:spcAft>
              <a:buNone/>
            </a:pPr>
            <a:endParaRPr sz="1000">
              <a:solidFill>
                <a:schemeClr val="lt1"/>
              </a:solidFill>
              <a:latin typeface="Arial"/>
              <a:ea typeface="Arial"/>
              <a:cs typeface="Arial"/>
              <a:sym typeface="Arial"/>
            </a:endParaRPr>
          </a:p>
          <a:p>
            <a:pPr marL="0" marR="0" lvl="0" indent="0" algn="l" rtl="0">
              <a:spcBef>
                <a:spcPts val="0"/>
              </a:spcBef>
              <a:spcAft>
                <a:spcPts val="0"/>
              </a:spcAft>
              <a:buNone/>
            </a:pPr>
            <a:r>
              <a:rPr lang="es-ES" sz="1000">
                <a:solidFill>
                  <a:schemeClr val="lt1"/>
                </a:solidFill>
                <a:latin typeface="Arial"/>
                <a:ea typeface="Arial"/>
                <a:cs typeface="Arial"/>
                <a:sym typeface="Arial"/>
              </a:rPr>
              <a:t>The total amount of  your payoff in euros will be given in an Amazon Gift card before you leave</a:t>
            </a:r>
            <a:endParaRPr sz="1000">
              <a:solidFill>
                <a:schemeClr val="lt1"/>
              </a:solidFill>
              <a:latin typeface="Arial"/>
              <a:ea typeface="Arial"/>
              <a:cs typeface="Arial"/>
              <a:sym typeface="Arial"/>
            </a:endParaRPr>
          </a:p>
        </p:txBody>
      </p:sp>
      <p:sp>
        <p:nvSpPr>
          <p:cNvPr id="888" name="Google Shape;88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ES" sz="1200">
                <a:solidFill>
                  <a:srgbClr val="888888"/>
                </a:solidFill>
                <a:latin typeface="Arial"/>
                <a:ea typeface="Arial"/>
                <a:cs typeface="Arial"/>
                <a:sym typeface="Arial"/>
              </a:rPr>
              <a:t>41</a:t>
            </a:fld>
            <a:endParaRPr sz="1200">
              <a:solidFill>
                <a:srgbClr val="888888"/>
              </a:solidFill>
              <a:latin typeface="Arial"/>
              <a:ea typeface="Arial"/>
              <a:cs typeface="Arial"/>
              <a:sym typeface="Arial"/>
            </a:endParaRPr>
          </a:p>
        </p:txBody>
      </p:sp>
      <p:sp>
        <p:nvSpPr>
          <p:cNvPr id="889" name="Google Shape;889;p17"/>
          <p:cNvSpPr/>
          <p:nvPr/>
        </p:nvSpPr>
        <p:spPr>
          <a:xfrm>
            <a:off x="2029113" y="1728101"/>
            <a:ext cx="957133" cy="243479"/>
          </a:xfrm>
          <a:prstGeom prst="rect">
            <a:avLst/>
          </a:prstGeom>
          <a:solidFill>
            <a:srgbClr val="D8D8D8"/>
          </a:solidFill>
          <a:ln w="44450" cap="flat" cmpd="sng">
            <a:solidFill>
              <a:srgbClr val="16165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00"/>
              <a:buFont typeface="Times New Roman"/>
              <a:buNone/>
            </a:pPr>
            <a:r>
              <a:rPr lang="es-ES" sz="700" b="0" i="0" u="none" strike="noStrike" cap="none">
                <a:solidFill>
                  <a:schemeClr val="dk1"/>
                </a:solidFill>
                <a:latin typeface="Arial"/>
                <a:ea typeface="Arial"/>
                <a:cs typeface="Arial"/>
                <a:sym typeface="Arial"/>
              </a:rPr>
              <a:t>Worker 1 –Team 1</a:t>
            </a:r>
            <a:endParaRPr/>
          </a:p>
        </p:txBody>
      </p:sp>
      <p:sp>
        <p:nvSpPr>
          <p:cNvPr id="890" name="Google Shape;890;p17"/>
          <p:cNvSpPr/>
          <p:nvPr/>
        </p:nvSpPr>
        <p:spPr>
          <a:xfrm>
            <a:off x="3177244" y="1732686"/>
            <a:ext cx="897120" cy="234527"/>
          </a:xfrm>
          <a:prstGeom prst="rect">
            <a:avLst/>
          </a:prstGeom>
          <a:solidFill>
            <a:srgbClr val="D8D8D8"/>
          </a:solidFill>
          <a:ln w="44450" cap="flat" cmpd="sng">
            <a:solidFill>
              <a:srgbClr val="16165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00"/>
              <a:buFont typeface="Times New Roman"/>
              <a:buNone/>
            </a:pPr>
            <a:r>
              <a:rPr lang="es-ES" sz="700" b="0" i="0" u="none" strike="noStrike" cap="none">
                <a:solidFill>
                  <a:schemeClr val="dk1"/>
                </a:solidFill>
                <a:latin typeface="Arial"/>
                <a:ea typeface="Arial"/>
                <a:cs typeface="Arial"/>
                <a:sym typeface="Arial"/>
              </a:rPr>
              <a:t>Period </a:t>
            </a:r>
            <a:r>
              <a:rPr lang="es-ES" sz="1000">
                <a:solidFill>
                  <a:srgbClr val="FF0000"/>
                </a:solidFill>
                <a:latin typeface="Arial"/>
                <a:ea typeface="Arial"/>
                <a:cs typeface="Arial"/>
                <a:sym typeface="Arial"/>
              </a:rPr>
              <a:t>4</a:t>
            </a:r>
            <a:r>
              <a:rPr lang="es-ES" sz="700">
                <a:solidFill>
                  <a:schemeClr val="dk1"/>
                </a:solidFill>
                <a:latin typeface="Arial"/>
                <a:ea typeface="Arial"/>
                <a:cs typeface="Arial"/>
                <a:sym typeface="Arial"/>
              </a:rPr>
              <a:t> of  </a:t>
            </a:r>
            <a:r>
              <a:rPr lang="es-ES" sz="700" b="0" i="0" u="none" strike="noStrike" cap="none">
                <a:solidFill>
                  <a:schemeClr val="dk1"/>
                </a:solidFill>
                <a:latin typeface="Arial"/>
                <a:ea typeface="Arial"/>
                <a:cs typeface="Arial"/>
                <a:sym typeface="Arial"/>
              </a:rPr>
              <a:t>4</a:t>
            </a:r>
            <a:endParaRPr/>
          </a:p>
        </p:txBody>
      </p:sp>
      <p:sp>
        <p:nvSpPr>
          <p:cNvPr id="891" name="Google Shape;891;p17"/>
          <p:cNvSpPr txBox="1"/>
          <p:nvPr/>
        </p:nvSpPr>
        <p:spPr>
          <a:xfrm>
            <a:off x="3205986" y="1113988"/>
            <a:ext cx="947790" cy="400110"/>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Period</a:t>
            </a:r>
            <a:endParaRPr sz="1800">
              <a:solidFill>
                <a:schemeClr val="dk1"/>
              </a:solidFill>
              <a:latin typeface="Arial"/>
              <a:ea typeface="Arial"/>
              <a:cs typeface="Arial"/>
              <a:sym typeface="Arial"/>
            </a:endParaRPr>
          </a:p>
        </p:txBody>
      </p:sp>
      <p:sp>
        <p:nvSpPr>
          <p:cNvPr id="892" name="Google Shape;892;p17"/>
          <p:cNvSpPr txBox="1"/>
          <p:nvPr/>
        </p:nvSpPr>
        <p:spPr>
          <a:xfrm>
            <a:off x="4275262" y="1096310"/>
            <a:ext cx="947790" cy="553998"/>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Timer: </a:t>
            </a:r>
            <a:r>
              <a:rPr lang="es-ES" sz="1000">
                <a:solidFill>
                  <a:schemeClr val="dk1"/>
                </a:solidFill>
                <a:latin typeface="Garamond"/>
                <a:ea typeface="Garamond"/>
                <a:cs typeface="Garamond"/>
                <a:sym typeface="Garamond"/>
              </a:rPr>
              <a:t>mm: ss</a:t>
            </a:r>
            <a:endParaRPr sz="1000">
              <a:solidFill>
                <a:schemeClr val="dk1"/>
              </a:solidFill>
              <a:latin typeface="Arial"/>
              <a:ea typeface="Arial"/>
              <a:cs typeface="Arial"/>
              <a:sym typeface="Arial"/>
            </a:endParaRPr>
          </a:p>
        </p:txBody>
      </p:sp>
      <p:sp>
        <p:nvSpPr>
          <p:cNvPr id="893" name="Google Shape;893;p17"/>
          <p:cNvSpPr txBox="1"/>
          <p:nvPr/>
        </p:nvSpPr>
        <p:spPr>
          <a:xfrm>
            <a:off x="1906031" y="1049198"/>
            <a:ext cx="1287410" cy="615553"/>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Your role</a:t>
            </a:r>
            <a:endParaRPr/>
          </a:p>
          <a:p>
            <a:pPr marL="0" marR="0" lvl="0" indent="0" algn="ctr" rtl="0">
              <a:spcBef>
                <a:spcPts val="0"/>
              </a:spcBef>
              <a:spcAft>
                <a:spcPts val="0"/>
              </a:spcAft>
              <a:buNone/>
            </a:pPr>
            <a:r>
              <a:rPr lang="es-ES" sz="1400">
                <a:solidFill>
                  <a:schemeClr val="dk1"/>
                </a:solidFill>
                <a:latin typeface="Garamond"/>
                <a:ea typeface="Garamond"/>
                <a:cs typeface="Garamond"/>
                <a:sym typeface="Garamond"/>
              </a:rPr>
              <a:t>Label &amp; Team</a:t>
            </a:r>
            <a:endParaRPr sz="1200">
              <a:solidFill>
                <a:schemeClr val="dk1"/>
              </a:solidFill>
              <a:latin typeface="Arial"/>
              <a:ea typeface="Arial"/>
              <a:cs typeface="Arial"/>
              <a:sym typeface="Arial"/>
            </a:endParaRPr>
          </a:p>
        </p:txBody>
      </p:sp>
      <p:cxnSp>
        <p:nvCxnSpPr>
          <p:cNvPr id="894" name="Google Shape;894;p17"/>
          <p:cNvCxnSpPr/>
          <p:nvPr/>
        </p:nvCxnSpPr>
        <p:spPr>
          <a:xfrm>
            <a:off x="1959334" y="1527455"/>
            <a:ext cx="12224" cy="236404"/>
          </a:xfrm>
          <a:prstGeom prst="straightConnector1">
            <a:avLst/>
          </a:prstGeom>
          <a:solidFill>
            <a:srgbClr val="00B8FF"/>
          </a:solidFill>
          <a:ln w="9525" cap="flat" cmpd="sng">
            <a:solidFill>
              <a:schemeClr val="dk1"/>
            </a:solidFill>
            <a:prstDash val="solid"/>
            <a:round/>
            <a:headEnd type="none" w="sm" len="sm"/>
            <a:tailEnd type="triangle" w="med" len="med"/>
          </a:ln>
        </p:spPr>
      </p:cxnSp>
      <p:cxnSp>
        <p:nvCxnSpPr>
          <p:cNvPr id="895" name="Google Shape;895;p17"/>
          <p:cNvCxnSpPr/>
          <p:nvPr/>
        </p:nvCxnSpPr>
        <p:spPr>
          <a:xfrm flipH="1">
            <a:off x="1208227" y="1401278"/>
            <a:ext cx="24468" cy="252801"/>
          </a:xfrm>
          <a:prstGeom prst="straightConnector1">
            <a:avLst/>
          </a:prstGeom>
          <a:solidFill>
            <a:srgbClr val="00B8FF"/>
          </a:solidFill>
          <a:ln w="9525" cap="flat" cmpd="sng">
            <a:solidFill>
              <a:schemeClr val="dk1"/>
            </a:solidFill>
            <a:prstDash val="solid"/>
            <a:round/>
            <a:headEnd type="none" w="sm" len="sm"/>
            <a:tailEnd type="triangle" w="med" len="med"/>
          </a:ln>
        </p:spPr>
      </p:cxnSp>
      <p:cxnSp>
        <p:nvCxnSpPr>
          <p:cNvPr id="896" name="Google Shape;896;p17"/>
          <p:cNvCxnSpPr/>
          <p:nvPr/>
        </p:nvCxnSpPr>
        <p:spPr>
          <a:xfrm>
            <a:off x="4420487" y="1510974"/>
            <a:ext cx="0" cy="281519"/>
          </a:xfrm>
          <a:prstGeom prst="straightConnector1">
            <a:avLst/>
          </a:prstGeom>
          <a:solidFill>
            <a:srgbClr val="00B8FF"/>
          </a:solidFill>
          <a:ln w="9525" cap="flat" cmpd="sng">
            <a:solidFill>
              <a:schemeClr val="dk1"/>
            </a:solidFill>
            <a:prstDash val="solid"/>
            <a:round/>
            <a:headEnd type="none" w="sm" len="sm"/>
            <a:tailEnd type="triangle" w="med" len="med"/>
          </a:ln>
        </p:spPr>
      </p:cxnSp>
      <p:sp>
        <p:nvSpPr>
          <p:cNvPr id="897" name="Google Shape;897;p17"/>
          <p:cNvSpPr txBox="1"/>
          <p:nvPr/>
        </p:nvSpPr>
        <p:spPr>
          <a:xfrm>
            <a:off x="457200" y="349250"/>
            <a:ext cx="8531595" cy="488950"/>
          </a:xfrm>
          <a:prstGeom prst="rect">
            <a:avLst/>
          </a:prstGeom>
          <a:noFill/>
          <a:ln>
            <a:noFill/>
          </a:ln>
        </p:spPr>
        <p:txBody>
          <a:bodyPr spcFirstLastPara="1" wrap="square" lIns="90000" tIns="46800" rIns="90000" bIns="46800" anchor="ctr" anchorCtr="0">
            <a:noAutofit/>
          </a:bodyPr>
          <a:lstStyle/>
          <a:p>
            <a:pPr marL="0" marR="0" lvl="0" indent="0" algn="ctr" rtl="0">
              <a:spcBef>
                <a:spcPts val="0"/>
              </a:spcBef>
              <a:spcAft>
                <a:spcPts val="0"/>
              </a:spcAft>
              <a:buNone/>
            </a:pPr>
            <a:r>
              <a:rPr lang="es-ES" sz="3200" b="1" strike="sngStrike">
                <a:solidFill>
                  <a:srgbClr val="00007D"/>
                </a:solidFill>
                <a:latin typeface="Garamond"/>
                <a:ea typeface="Garamond"/>
                <a:cs typeface="Garamond"/>
                <a:sym typeface="Garamond"/>
              </a:rPr>
              <a:t>Simulation: </a:t>
            </a:r>
            <a:r>
              <a:rPr lang="es-ES" sz="3200" b="1">
                <a:solidFill>
                  <a:srgbClr val="00007D"/>
                </a:solidFill>
                <a:latin typeface="Garamond"/>
                <a:ea typeface="Garamond"/>
                <a:cs typeface="Garamond"/>
                <a:sym typeface="Garamond"/>
              </a:rPr>
              <a:t>Your final payoff will be:</a:t>
            </a:r>
            <a:endParaRPr/>
          </a:p>
        </p:txBody>
      </p:sp>
      <p:sp>
        <p:nvSpPr>
          <p:cNvPr id="898" name="Google Shape;898;p17"/>
          <p:cNvSpPr txBox="1"/>
          <p:nvPr/>
        </p:nvSpPr>
        <p:spPr>
          <a:xfrm>
            <a:off x="906169" y="1091648"/>
            <a:ext cx="947790" cy="400110"/>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Task</a:t>
            </a:r>
            <a:endParaRPr sz="1000">
              <a:solidFill>
                <a:schemeClr val="dk1"/>
              </a:solidFill>
              <a:latin typeface="Arial"/>
              <a:ea typeface="Arial"/>
              <a:cs typeface="Arial"/>
              <a:sym typeface="Arial"/>
            </a:endParaRPr>
          </a:p>
        </p:txBody>
      </p:sp>
      <p:sp>
        <p:nvSpPr>
          <p:cNvPr id="899" name="Google Shape;899;p17"/>
          <p:cNvSpPr/>
          <p:nvPr/>
        </p:nvSpPr>
        <p:spPr>
          <a:xfrm>
            <a:off x="893684" y="1728101"/>
            <a:ext cx="897120" cy="234527"/>
          </a:xfrm>
          <a:prstGeom prst="rect">
            <a:avLst/>
          </a:prstGeom>
          <a:solidFill>
            <a:srgbClr val="D8D8D8"/>
          </a:solidFill>
          <a:ln w="44450" cap="flat" cmpd="sng">
            <a:solidFill>
              <a:srgbClr val="16165C"/>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700"/>
              <a:buFont typeface="Times New Roman"/>
              <a:buNone/>
            </a:pPr>
            <a:r>
              <a:rPr lang="es-ES" sz="700" b="1" i="0" u="none" strike="noStrike" cap="none">
                <a:solidFill>
                  <a:schemeClr val="dk1"/>
                </a:solidFill>
                <a:latin typeface="Arial"/>
                <a:ea typeface="Arial"/>
                <a:cs typeface="Arial"/>
                <a:sym typeface="Arial"/>
              </a:rPr>
              <a:t>PAYOFF</a:t>
            </a:r>
            <a:endParaRPr/>
          </a:p>
        </p:txBody>
      </p:sp>
      <p:cxnSp>
        <p:nvCxnSpPr>
          <p:cNvPr id="900" name="Google Shape;900;p17"/>
          <p:cNvCxnSpPr/>
          <p:nvPr/>
        </p:nvCxnSpPr>
        <p:spPr>
          <a:xfrm flipH="1">
            <a:off x="3576386" y="1584988"/>
            <a:ext cx="24468" cy="252801"/>
          </a:xfrm>
          <a:prstGeom prst="straightConnector1">
            <a:avLst/>
          </a:prstGeom>
          <a:solidFill>
            <a:srgbClr val="00B8FF"/>
          </a:solidFill>
          <a:ln w="9525" cap="flat" cmpd="sng">
            <a:solidFill>
              <a:schemeClr val="dk1"/>
            </a:solidFill>
            <a:prstDash val="solid"/>
            <a:round/>
            <a:headEnd type="none" w="sm" len="sm"/>
            <a:tailEnd type="triangle" w="med" len="med"/>
          </a:ln>
        </p:spPr>
      </p:cxnSp>
      <p:cxnSp>
        <p:nvCxnSpPr>
          <p:cNvPr id="901" name="Google Shape;901;p17"/>
          <p:cNvCxnSpPr/>
          <p:nvPr/>
        </p:nvCxnSpPr>
        <p:spPr>
          <a:xfrm flipH="1">
            <a:off x="3423986" y="1432588"/>
            <a:ext cx="24468" cy="252801"/>
          </a:xfrm>
          <a:prstGeom prst="straightConnector1">
            <a:avLst/>
          </a:prstGeom>
          <a:solidFill>
            <a:srgbClr val="00B8FF"/>
          </a:solidFill>
          <a:ln w="9525" cap="flat" cmpd="sng">
            <a:solidFill>
              <a:schemeClr val="dk1"/>
            </a:solidFill>
            <a:prstDash val="solid"/>
            <a:round/>
            <a:headEnd type="none" w="sm" len="sm"/>
            <a:tailEnd type="triangle" w="med" len="med"/>
          </a:ln>
        </p:spPr>
      </p:cxnSp>
      <p:pic>
        <p:nvPicPr>
          <p:cNvPr id="902" name="Google Shape;902;p17"/>
          <p:cNvPicPr preferRelativeResize="0"/>
          <p:nvPr/>
        </p:nvPicPr>
        <p:blipFill rotWithShape="1">
          <a:blip r:embed="rId4">
            <a:alphaModFix/>
          </a:blip>
          <a:srcRect/>
          <a:stretch/>
        </p:blipFill>
        <p:spPr>
          <a:xfrm>
            <a:off x="5029200" y="1670290"/>
            <a:ext cx="173481" cy="234710"/>
          </a:xfrm>
          <a:prstGeom prst="rect">
            <a:avLst/>
          </a:prstGeom>
          <a:noFill/>
          <a:ln>
            <a:noFill/>
          </a:ln>
        </p:spPr>
      </p:pic>
      <p:sp>
        <p:nvSpPr>
          <p:cNvPr id="903" name="Google Shape;903;p17"/>
          <p:cNvSpPr txBox="1"/>
          <p:nvPr/>
        </p:nvSpPr>
        <p:spPr>
          <a:xfrm>
            <a:off x="240682" y="-2628"/>
            <a:ext cx="8680744" cy="488950"/>
          </a:xfrm>
          <a:prstGeom prst="rect">
            <a:avLst/>
          </a:prstGeom>
          <a:noFill/>
          <a:ln>
            <a:noFill/>
          </a:ln>
        </p:spPr>
        <p:txBody>
          <a:bodyPr spcFirstLastPara="1" wrap="square" lIns="90000" tIns="46800" rIns="90000" bIns="46800" anchor="ctr" anchorCtr="0">
            <a:noAutofit/>
          </a:bodyPr>
          <a:lstStyle/>
          <a:p>
            <a:pPr marL="0" marR="0" lvl="0" indent="0" algn="ctr" rtl="0">
              <a:spcBef>
                <a:spcPts val="0"/>
              </a:spcBef>
              <a:spcAft>
                <a:spcPts val="0"/>
              </a:spcAft>
              <a:buNone/>
            </a:pPr>
            <a:r>
              <a:rPr lang="es-ES" sz="3200" b="1">
                <a:solidFill>
                  <a:srgbClr val="00007D"/>
                </a:solidFill>
                <a:latin typeface="Garamond"/>
                <a:ea typeface="Garamond"/>
                <a:cs typeface="Garamond"/>
                <a:sym typeface="Garamond"/>
              </a:rPr>
              <a:t>Instructions:</a:t>
            </a:r>
            <a:endParaRPr/>
          </a:p>
        </p:txBody>
      </p:sp>
      <p:pic>
        <p:nvPicPr>
          <p:cNvPr id="904" name="Google Shape;904;p17"/>
          <p:cNvPicPr preferRelativeResize="0"/>
          <p:nvPr/>
        </p:nvPicPr>
        <p:blipFill rotWithShape="1">
          <a:blip r:embed="rId5">
            <a:alphaModFix/>
          </a:blip>
          <a:srcRect/>
          <a:stretch/>
        </p:blipFill>
        <p:spPr>
          <a:xfrm>
            <a:off x="1344422" y="3613771"/>
            <a:ext cx="6864647" cy="312398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891"/>
                                        </p:tgtEl>
                                        <p:attrNameLst>
                                          <p:attrName>style.visibility</p:attrName>
                                        </p:attrNameLst>
                                      </p:cBhvr>
                                      <p:to>
                                        <p:strVal val="visible"/>
                                      </p:to>
                                    </p:set>
                                    <p:animEffect transition="in" filter="fade">
                                      <p:cBhvr>
                                        <p:cTn id="7" dur="500"/>
                                        <p:tgtEl>
                                          <p:spTgt spid="891"/>
                                        </p:tgtEl>
                                      </p:cBhvr>
                                    </p:animEffec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892"/>
                                        </p:tgtEl>
                                        <p:attrNameLst>
                                          <p:attrName>style.visibility</p:attrName>
                                        </p:attrNameLst>
                                      </p:cBhvr>
                                      <p:to>
                                        <p:strVal val="visible"/>
                                      </p:to>
                                    </p:set>
                                    <p:animEffect transition="in" filter="fade">
                                      <p:cBhvr>
                                        <p:cTn id="11" dur="500"/>
                                        <p:tgtEl>
                                          <p:spTgt spid="892"/>
                                        </p:tgtEl>
                                      </p:cBhvr>
                                    </p:animEffect>
                                  </p:childTnLst>
                                </p:cTn>
                              </p:par>
                            </p:childTnLst>
                          </p:cTn>
                        </p:par>
                        <p:par>
                          <p:cTn id="12" fill="hold">
                            <p:stCondLst>
                              <p:cond delay="1000"/>
                            </p:stCondLst>
                            <p:childTnLst>
                              <p:par>
                                <p:cTn id="13" presetID="10" presetClass="entr" presetSubtype="0" fill="hold" nodeType="afterEffect">
                                  <p:stCondLst>
                                    <p:cond delay="1000"/>
                                  </p:stCondLst>
                                  <p:childTnLst>
                                    <p:set>
                                      <p:cBhvr>
                                        <p:cTn id="14" dur="1" fill="hold">
                                          <p:stCondLst>
                                            <p:cond delay="0"/>
                                          </p:stCondLst>
                                        </p:cTn>
                                        <p:tgtEl>
                                          <p:spTgt spid="893"/>
                                        </p:tgtEl>
                                        <p:attrNameLst>
                                          <p:attrName>style.visibility</p:attrName>
                                        </p:attrNameLst>
                                      </p:cBhvr>
                                      <p:to>
                                        <p:strVal val="visible"/>
                                      </p:to>
                                    </p:set>
                                    <p:animEffect transition="in" filter="fade">
                                      <p:cBhvr>
                                        <p:cTn id="15" dur="500"/>
                                        <p:tgtEl>
                                          <p:spTgt spid="893"/>
                                        </p:tgtEl>
                                      </p:cBhvr>
                                    </p:animEffect>
                                  </p:childTnLst>
                                </p:cTn>
                              </p:par>
                            </p:childTnLst>
                          </p:cTn>
                        </p:par>
                        <p:par>
                          <p:cTn id="16" fill="hold">
                            <p:stCondLst>
                              <p:cond delay="1500"/>
                            </p:stCondLst>
                            <p:childTnLst>
                              <p:par>
                                <p:cTn id="17" presetID="10" presetClass="entr" presetSubtype="0" fill="hold" nodeType="afterEffect">
                                  <p:stCondLst>
                                    <p:cond delay="1000"/>
                                  </p:stCondLst>
                                  <p:childTnLst>
                                    <p:set>
                                      <p:cBhvr>
                                        <p:cTn id="18" dur="1" fill="hold">
                                          <p:stCondLst>
                                            <p:cond delay="0"/>
                                          </p:stCondLst>
                                        </p:cTn>
                                        <p:tgtEl>
                                          <p:spTgt spid="898"/>
                                        </p:tgtEl>
                                        <p:attrNameLst>
                                          <p:attrName>style.visibility</p:attrName>
                                        </p:attrNameLst>
                                      </p:cBhvr>
                                      <p:to>
                                        <p:strVal val="visible"/>
                                      </p:to>
                                    </p:set>
                                    <p:animEffect transition="in" filter="fade">
                                      <p:cBhvr>
                                        <p:cTn id="19" dur="500"/>
                                        <p:tgtEl>
                                          <p:spTgt spid="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908"/>
        <p:cNvGrpSpPr/>
        <p:nvPr/>
      </p:nvGrpSpPr>
      <p:grpSpPr>
        <a:xfrm>
          <a:off x="0" y="0"/>
          <a:ext cx="0" cy="0"/>
          <a:chOff x="0" y="0"/>
          <a:chExt cx="0" cy="0"/>
        </a:xfrm>
      </p:grpSpPr>
      <p:sp>
        <p:nvSpPr>
          <p:cNvPr id="909" name="Google Shape;909;p18"/>
          <p:cNvSpPr txBox="1">
            <a:spLocks noGrp="1"/>
          </p:cNvSpPr>
          <p:nvPr>
            <p:ph type="title"/>
          </p:nvPr>
        </p:nvSpPr>
        <p:spPr>
          <a:xfrm>
            <a:off x="457200" y="349251"/>
            <a:ext cx="8228013" cy="488949"/>
          </a:xfrm>
          <a:prstGeom prst="rect">
            <a:avLst/>
          </a:prstGeom>
          <a:noFill/>
          <a:ln>
            <a:noFill/>
          </a:ln>
        </p:spPr>
        <p:txBody>
          <a:bodyPr spcFirstLastPara="1" wrap="square" lIns="90000" tIns="46800" rIns="90000" bIns="46800" anchor="ctr" anchorCtr="0">
            <a:noAutofit/>
          </a:bodyPr>
          <a:lstStyle/>
          <a:p>
            <a:pPr marL="0" lvl="0" indent="0" algn="ctr" rtl="0">
              <a:spcBef>
                <a:spcPts val="0"/>
              </a:spcBef>
              <a:spcAft>
                <a:spcPts val="0"/>
              </a:spcAft>
              <a:buNone/>
            </a:pPr>
            <a:r>
              <a:rPr lang="es-ES"/>
              <a:t>PENDING</a:t>
            </a:r>
            <a:endParaRPr/>
          </a:p>
        </p:txBody>
      </p:sp>
      <p:sp>
        <p:nvSpPr>
          <p:cNvPr id="910" name="Google Shape;910;p18"/>
          <p:cNvSpPr txBox="1">
            <a:spLocks noGrp="1"/>
          </p:cNvSpPr>
          <p:nvPr>
            <p:ph type="body" idx="1"/>
          </p:nvPr>
        </p:nvSpPr>
        <p:spPr>
          <a:xfrm>
            <a:off x="457200" y="1066800"/>
            <a:ext cx="8228013" cy="5257800"/>
          </a:xfrm>
          <a:prstGeom prst="rect">
            <a:avLst/>
          </a:prstGeom>
          <a:noFill/>
          <a:ln>
            <a:noFill/>
          </a:ln>
        </p:spPr>
        <p:txBody>
          <a:bodyPr spcFirstLastPara="1" wrap="square" lIns="90000" tIns="46800" rIns="90000" bIns="46800" anchor="t" anchorCtr="0">
            <a:noAutofit/>
          </a:bodyPr>
          <a:lstStyle/>
          <a:p>
            <a:pPr marL="342900" lvl="0" indent="-341313" algn="just" rtl="0">
              <a:lnSpc>
                <a:spcPct val="80000"/>
              </a:lnSpc>
              <a:spcBef>
                <a:spcPts val="0"/>
              </a:spcBef>
              <a:spcAft>
                <a:spcPts val="0"/>
              </a:spcAft>
              <a:buClr>
                <a:srgbClr val="00007D"/>
              </a:buClr>
              <a:buSzPts val="2400"/>
              <a:buFont typeface="Noto Sans Symbols"/>
              <a:buChar char="■"/>
            </a:pPr>
            <a:r>
              <a:rPr lang="es-ES"/>
              <a:t>PENDING</a:t>
            </a:r>
            <a:endParaRPr/>
          </a:p>
        </p:txBody>
      </p:sp>
      <p:sp>
        <p:nvSpPr>
          <p:cNvPr id="911" name="Google Shape;911;p18"/>
          <p:cNvSpPr txBox="1"/>
          <p:nvPr/>
        </p:nvSpPr>
        <p:spPr>
          <a:xfrm>
            <a:off x="228600" y="1371600"/>
            <a:ext cx="4876800" cy="41241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b="1" dirty="0" err="1">
                <a:solidFill>
                  <a:schemeClr val="dk1"/>
                </a:solidFill>
                <a:latin typeface="Calibri"/>
                <a:ea typeface="Calibri"/>
                <a:cs typeface="Calibri"/>
                <a:sym typeface="Calibri"/>
              </a:rPr>
              <a:t>Doubts</a:t>
            </a:r>
            <a:endParaRPr sz="2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dirty="0" err="1">
                <a:solidFill>
                  <a:schemeClr val="dk1"/>
                </a:solidFill>
                <a:latin typeface="Calibri"/>
                <a:ea typeface="Calibri"/>
                <a:cs typeface="Calibri"/>
                <a:sym typeface="Calibri"/>
              </a:rPr>
              <a:t>Order</a:t>
            </a:r>
            <a:r>
              <a:rPr lang="es-ES" sz="1800" dirty="0">
                <a:solidFill>
                  <a:schemeClr val="dk1"/>
                </a:solidFill>
                <a:latin typeface="Calibri"/>
                <a:ea typeface="Calibri"/>
                <a:cs typeface="Calibri"/>
                <a:sym typeface="Calibri"/>
              </a:rPr>
              <a:t> </a:t>
            </a:r>
            <a:r>
              <a:rPr lang="es-ES" sz="1800" dirty="0" err="1">
                <a:solidFill>
                  <a:schemeClr val="dk1"/>
                </a:solidFill>
                <a:latin typeface="Calibri"/>
                <a:ea typeface="Calibri"/>
                <a:cs typeface="Calibri"/>
                <a:sym typeface="Calibri"/>
              </a:rPr>
              <a:t>instructions</a:t>
            </a:r>
            <a:r>
              <a:rPr lang="es-ES" sz="1800" dirty="0">
                <a:solidFill>
                  <a:schemeClr val="dk1"/>
                </a:solidFill>
                <a:latin typeface="Calibri"/>
                <a:ea typeface="Calibri"/>
                <a:cs typeface="Calibri"/>
                <a:sym typeface="Calibri"/>
              </a:rPr>
              <a:t>: </a:t>
            </a:r>
            <a:r>
              <a:rPr lang="es-ES" sz="1800" dirty="0" err="1">
                <a:solidFill>
                  <a:schemeClr val="dk1"/>
                </a:solidFill>
                <a:latin typeface="Calibri"/>
                <a:ea typeface="Calibri"/>
                <a:cs typeface="Calibri"/>
                <a:sym typeface="Calibri"/>
              </a:rPr>
              <a:t>prod</a:t>
            </a:r>
            <a:r>
              <a:rPr lang="es-ES" sz="1800" dirty="0">
                <a:solidFill>
                  <a:schemeClr val="dk1"/>
                </a:solidFill>
                <a:latin typeface="Calibri"/>
                <a:ea typeface="Calibri"/>
                <a:cs typeface="Calibri"/>
                <a:sym typeface="Calibri"/>
              </a:rPr>
              <a:t> &gt; </a:t>
            </a:r>
            <a:r>
              <a:rPr lang="es-ES" sz="1800" dirty="0" err="1">
                <a:solidFill>
                  <a:schemeClr val="dk1"/>
                </a:solidFill>
                <a:latin typeface="Calibri"/>
                <a:ea typeface="Calibri"/>
                <a:cs typeface="Calibri"/>
                <a:sym typeface="Calibri"/>
              </a:rPr>
              <a:t>nego</a:t>
            </a:r>
            <a:r>
              <a:rPr lang="es-ES" sz="1800" dirty="0">
                <a:solidFill>
                  <a:schemeClr val="dk1"/>
                </a:solidFill>
                <a:latin typeface="Calibri"/>
                <a:ea typeface="Calibri"/>
                <a:cs typeface="Calibri"/>
                <a:sym typeface="Calibri"/>
              </a:rPr>
              <a:t>. </a:t>
            </a:r>
            <a:r>
              <a:rPr lang="es-ES" sz="1800" dirty="0" err="1">
                <a:solidFill>
                  <a:schemeClr val="dk1"/>
                </a:solidFill>
                <a:latin typeface="Calibri"/>
                <a:ea typeface="Calibri"/>
                <a:cs typeface="Calibri"/>
                <a:sym typeface="Calibri"/>
              </a:rPr>
              <a:t>Really</a:t>
            </a:r>
            <a:r>
              <a:rPr lang="es-ES" sz="1800" dirty="0">
                <a:solidFill>
                  <a:schemeClr val="dk1"/>
                </a:solidFill>
                <a:latin typeface="Calibri"/>
                <a:ea typeface="Calibri"/>
                <a:cs typeface="Calibri"/>
                <a:sym typeface="Calibri"/>
              </a:rPr>
              <a:t> &gt; </a:t>
            </a:r>
            <a:r>
              <a:rPr lang="es-ES" sz="1800" dirty="0" err="1">
                <a:solidFill>
                  <a:schemeClr val="dk1"/>
                </a:solidFill>
                <a:latin typeface="Calibri"/>
                <a:ea typeface="Calibri"/>
                <a:cs typeface="Calibri"/>
                <a:sym typeface="Calibri"/>
              </a:rPr>
              <a:t>nego</a:t>
            </a:r>
            <a:r>
              <a:rPr lang="es-ES" sz="1800" dirty="0">
                <a:solidFill>
                  <a:schemeClr val="dk1"/>
                </a:solidFill>
                <a:latin typeface="Calibri"/>
                <a:ea typeface="Calibri"/>
                <a:cs typeface="Calibri"/>
                <a:sym typeface="Calibri"/>
              </a:rPr>
              <a:t> +</a:t>
            </a:r>
            <a:r>
              <a:rPr lang="es-ES" sz="1800" dirty="0" err="1">
                <a:solidFill>
                  <a:schemeClr val="dk1"/>
                </a:solidFill>
                <a:latin typeface="Calibri"/>
                <a:ea typeface="Calibri"/>
                <a:cs typeface="Calibri"/>
                <a:sym typeface="Calibri"/>
              </a:rPr>
              <a:t>prod</a:t>
            </a:r>
            <a:r>
              <a:rPr lang="es-ES" sz="1800" dirty="0">
                <a:solidFill>
                  <a:schemeClr val="dk1"/>
                </a:solidFill>
                <a:latin typeface="Calibri"/>
                <a:ea typeface="Calibri"/>
                <a:cs typeface="Calibri"/>
                <a:sym typeface="Calibri"/>
              </a:rPr>
              <a:t>. (</a:t>
            </a:r>
            <a:r>
              <a:rPr lang="es-ES" sz="1800" dirty="0" err="1">
                <a:solidFill>
                  <a:schemeClr val="dk1"/>
                </a:solidFill>
                <a:latin typeface="Calibri"/>
                <a:ea typeface="Calibri"/>
                <a:cs typeface="Calibri"/>
                <a:sym typeface="Calibri"/>
              </a:rPr>
              <a:t>first</a:t>
            </a:r>
            <a:r>
              <a:rPr lang="es-ES" sz="1800" dirty="0">
                <a:solidFill>
                  <a:schemeClr val="dk1"/>
                </a:solidFill>
                <a:latin typeface="Calibri"/>
                <a:ea typeface="Calibri"/>
                <a:cs typeface="Calibri"/>
                <a:sym typeface="Calibri"/>
              </a:rPr>
              <a:t> </a:t>
            </a:r>
            <a:r>
              <a:rPr lang="es-ES" sz="1800" dirty="0" err="1">
                <a:solidFill>
                  <a:schemeClr val="dk1"/>
                </a:solidFill>
                <a:latin typeface="Calibri"/>
                <a:ea typeface="Calibri"/>
                <a:cs typeface="Calibri"/>
                <a:sym typeface="Calibri"/>
              </a:rPr>
              <a:t>nego</a:t>
            </a:r>
            <a:r>
              <a:rPr lang="es-ES" sz="1800" dirty="0">
                <a:solidFill>
                  <a:schemeClr val="dk1"/>
                </a:solidFill>
                <a:latin typeface="Calibri"/>
                <a:ea typeface="Calibri"/>
                <a:cs typeface="Calibri"/>
                <a:sym typeface="Calibri"/>
              </a:rPr>
              <a:t> 1€)</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dirty="0">
                <a:solidFill>
                  <a:schemeClr val="dk1"/>
                </a:solidFill>
                <a:latin typeface="Calibri"/>
                <a:ea typeface="Calibri"/>
                <a:cs typeface="Calibri"/>
                <a:sym typeface="Calibri"/>
              </a:rPr>
              <a:t>Team? </a:t>
            </a:r>
            <a:r>
              <a:rPr lang="es-ES" sz="1800" dirty="0" err="1">
                <a:solidFill>
                  <a:schemeClr val="dk1"/>
                </a:solidFill>
                <a:latin typeface="Calibri"/>
                <a:ea typeface="Calibri"/>
                <a:cs typeface="Calibri"/>
                <a:sym typeface="Calibri"/>
              </a:rPr>
              <a:t>Teammate</a:t>
            </a:r>
            <a:r>
              <a:rPr lang="es-ES"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dirty="0" err="1">
                <a:solidFill>
                  <a:schemeClr val="dk1"/>
                </a:solidFill>
                <a:latin typeface="Calibri"/>
                <a:ea typeface="Calibri"/>
                <a:cs typeface="Calibri"/>
                <a:sym typeface="Calibri"/>
              </a:rPr>
              <a:t>Production</a:t>
            </a:r>
            <a:r>
              <a:rPr lang="es-ES" sz="1800" dirty="0">
                <a:solidFill>
                  <a:schemeClr val="dk1"/>
                </a:solidFill>
                <a:latin typeface="Calibri"/>
                <a:ea typeface="Calibri"/>
                <a:cs typeface="Calibri"/>
                <a:sym typeface="Calibri"/>
              </a:rPr>
              <a:t> :</a:t>
            </a:r>
            <a:endParaRPr sz="1800"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Char char="-"/>
            </a:pPr>
            <a:r>
              <a:rPr lang="es-ES" sz="1800" strike="sngStrike" dirty="0">
                <a:solidFill>
                  <a:schemeClr val="dk1"/>
                </a:solidFill>
                <a:latin typeface="Calibri"/>
                <a:ea typeface="Calibri"/>
                <a:cs typeface="Calibri"/>
                <a:sym typeface="Calibri"/>
              </a:rPr>
              <a:t>Show </a:t>
            </a:r>
            <a:r>
              <a:rPr lang="es-ES" sz="1800" strike="sngStrike" dirty="0" err="1">
                <a:solidFill>
                  <a:schemeClr val="dk1"/>
                </a:solidFill>
                <a:latin typeface="Calibri"/>
                <a:ea typeface="Calibri"/>
                <a:cs typeface="Calibri"/>
                <a:sym typeface="Calibri"/>
              </a:rPr>
              <a:t>example</a:t>
            </a:r>
            <a:r>
              <a:rPr lang="es-ES" sz="1800" strike="sngStrike" dirty="0">
                <a:solidFill>
                  <a:schemeClr val="dk1"/>
                </a:solidFill>
                <a:latin typeface="Calibri"/>
                <a:ea typeface="Calibri"/>
                <a:cs typeface="Calibri"/>
                <a:sym typeface="Calibri"/>
              </a:rPr>
              <a:t> of cero </a:t>
            </a:r>
            <a:r>
              <a:rPr lang="es-ES" sz="1800" strike="sngStrike" dirty="0" err="1">
                <a:solidFill>
                  <a:schemeClr val="dk1"/>
                </a:solidFill>
                <a:latin typeface="Calibri"/>
                <a:ea typeface="Calibri"/>
                <a:cs typeface="Calibri"/>
                <a:sym typeface="Calibri"/>
              </a:rPr>
              <a:t>contribution</a:t>
            </a:r>
            <a:r>
              <a:rPr lang="es-ES" sz="1800" strike="sngStrike" dirty="0">
                <a:solidFill>
                  <a:schemeClr val="dk1"/>
                </a:solidFill>
                <a:latin typeface="Calibri"/>
                <a:ea typeface="Calibri"/>
                <a:cs typeface="Calibri"/>
                <a:sym typeface="Calibri"/>
              </a:rPr>
              <a:t>, </a:t>
            </a:r>
            <a:r>
              <a:rPr lang="es-ES" sz="1800" strike="sngStrike" dirty="0" err="1">
                <a:solidFill>
                  <a:schemeClr val="dk1"/>
                </a:solidFill>
                <a:latin typeface="Calibri"/>
                <a:ea typeface="Calibri"/>
                <a:cs typeface="Calibri"/>
                <a:sym typeface="Calibri"/>
              </a:rPr>
              <a:t>with</a:t>
            </a:r>
            <a:r>
              <a:rPr lang="es-ES" sz="1800" strike="sngStrike" dirty="0">
                <a:solidFill>
                  <a:schemeClr val="dk1"/>
                </a:solidFill>
                <a:latin typeface="Calibri"/>
                <a:ea typeface="Calibri"/>
                <a:cs typeface="Calibri"/>
                <a:sym typeface="Calibri"/>
              </a:rPr>
              <a:t> </a:t>
            </a:r>
            <a:r>
              <a:rPr lang="es-ES" sz="1800" strike="sngStrike" dirty="0" err="1">
                <a:solidFill>
                  <a:schemeClr val="dk1"/>
                </a:solidFill>
                <a:latin typeface="Calibri"/>
                <a:ea typeface="Calibri"/>
                <a:cs typeface="Calibri"/>
                <a:sym typeface="Calibri"/>
              </a:rPr>
              <a:t>sabotage</a:t>
            </a:r>
            <a:r>
              <a:rPr lang="es-ES" sz="1800" strike="sngStrike" dirty="0">
                <a:solidFill>
                  <a:schemeClr val="dk1"/>
                </a:solidFill>
                <a:latin typeface="Calibri"/>
                <a:ea typeface="Calibri"/>
                <a:cs typeface="Calibri"/>
                <a:sym typeface="Calibri"/>
              </a:rPr>
              <a:t> (</a:t>
            </a:r>
            <a:r>
              <a:rPr lang="es-ES" sz="1800" strike="sngStrike" dirty="0" err="1">
                <a:solidFill>
                  <a:schemeClr val="dk1"/>
                </a:solidFill>
                <a:latin typeface="Calibri"/>
                <a:ea typeface="Calibri"/>
                <a:cs typeface="Calibri"/>
                <a:sym typeface="Calibri"/>
              </a:rPr>
              <a:t>not</a:t>
            </a:r>
            <a:r>
              <a:rPr lang="es-ES" sz="1800" strike="sngStrike" dirty="0">
                <a:solidFill>
                  <a:schemeClr val="dk1"/>
                </a:solidFill>
                <a:latin typeface="Calibri"/>
                <a:ea typeface="Calibri"/>
                <a:cs typeface="Calibri"/>
                <a:sym typeface="Calibri"/>
              </a:rPr>
              <a:t> </a:t>
            </a:r>
            <a:r>
              <a:rPr lang="es-ES" sz="1800" strike="sngStrike" dirty="0" err="1">
                <a:solidFill>
                  <a:schemeClr val="dk1"/>
                </a:solidFill>
                <a:latin typeface="Calibri"/>
                <a:ea typeface="Calibri"/>
                <a:cs typeface="Calibri"/>
                <a:sym typeface="Calibri"/>
              </a:rPr>
              <a:t>for</a:t>
            </a:r>
            <a:r>
              <a:rPr lang="es-ES" sz="1800" strike="sngStrike" dirty="0">
                <a:solidFill>
                  <a:schemeClr val="dk1"/>
                </a:solidFill>
                <a:latin typeface="Calibri"/>
                <a:ea typeface="Calibri"/>
                <a:cs typeface="Calibri"/>
                <a:sym typeface="Calibri"/>
              </a:rPr>
              <a:t> </a:t>
            </a:r>
            <a:r>
              <a:rPr lang="es-ES" sz="1800" strike="sngStrike" dirty="0" err="1">
                <a:solidFill>
                  <a:schemeClr val="dk1"/>
                </a:solidFill>
                <a:latin typeface="Calibri"/>
                <a:ea typeface="Calibri"/>
                <a:cs typeface="Calibri"/>
                <a:sym typeface="Calibri"/>
              </a:rPr>
              <a:t>now</a:t>
            </a:r>
            <a:r>
              <a:rPr lang="es-ES" sz="1800" strike="sngStrike" dirty="0">
                <a:solidFill>
                  <a:schemeClr val="dk1"/>
                </a:solidFill>
                <a:latin typeface="Calibri"/>
                <a:ea typeface="Calibri"/>
                <a:cs typeface="Calibri"/>
                <a:sym typeface="Calibri"/>
              </a:rPr>
              <a:t>)</a:t>
            </a:r>
            <a:endParaRPr sz="1800" strike="sngStrike"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Char char="-"/>
            </a:pPr>
            <a:r>
              <a:rPr lang="es-ES" sz="1800" dirty="0" err="1">
                <a:solidFill>
                  <a:schemeClr val="dk1"/>
                </a:solidFill>
                <a:latin typeface="Calibri"/>
                <a:ea typeface="Calibri"/>
                <a:cs typeface="Calibri"/>
                <a:sym typeface="Calibri"/>
              </a:rPr>
              <a:t>summary</a:t>
            </a:r>
            <a:r>
              <a:rPr lang="es-ES" sz="1800" dirty="0">
                <a:solidFill>
                  <a:schemeClr val="dk1"/>
                </a:solidFill>
                <a:latin typeface="Calibri"/>
                <a:ea typeface="Calibri"/>
                <a:cs typeface="Calibri"/>
                <a:sym typeface="Calibri"/>
              </a:rPr>
              <a:t>: </a:t>
            </a:r>
            <a:r>
              <a:rPr lang="es-ES" sz="1800" dirty="0" err="1">
                <a:solidFill>
                  <a:schemeClr val="dk1"/>
                </a:solidFill>
                <a:latin typeface="Calibri"/>
                <a:ea typeface="Calibri"/>
                <a:cs typeface="Calibri"/>
                <a:sym typeface="Calibri"/>
              </a:rPr>
              <a:t>earnings</a:t>
            </a:r>
            <a:r>
              <a:rPr lang="es-ES" sz="1800" dirty="0">
                <a:solidFill>
                  <a:schemeClr val="dk1"/>
                </a:solidFill>
                <a:latin typeface="Calibri"/>
                <a:ea typeface="Calibri"/>
                <a:cs typeface="Calibri"/>
                <a:sym typeface="Calibri"/>
              </a:rPr>
              <a:t>? </a:t>
            </a:r>
            <a:r>
              <a:rPr lang="es-ES" sz="1800" dirty="0" err="1">
                <a:solidFill>
                  <a:schemeClr val="dk1"/>
                </a:solidFill>
                <a:latin typeface="Calibri"/>
                <a:ea typeface="Calibri"/>
                <a:cs typeface="Calibri"/>
                <a:sym typeface="Calibri"/>
              </a:rPr>
              <a:t>Points</a:t>
            </a:r>
            <a:r>
              <a:rPr lang="es-ES"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Char char="-"/>
            </a:pPr>
            <a:r>
              <a:rPr lang="es-ES" sz="1800" strike="sngStrike" dirty="0" err="1">
                <a:solidFill>
                  <a:schemeClr val="dk1"/>
                </a:solidFill>
                <a:latin typeface="Calibri"/>
                <a:ea typeface="Calibri"/>
                <a:cs typeface="Calibri"/>
                <a:sym typeface="Calibri"/>
              </a:rPr>
              <a:t>How</a:t>
            </a:r>
            <a:r>
              <a:rPr lang="es-ES" sz="1800" strike="sngStrike" dirty="0">
                <a:solidFill>
                  <a:schemeClr val="dk1"/>
                </a:solidFill>
                <a:latin typeface="Calibri"/>
                <a:ea typeface="Calibri"/>
                <a:cs typeface="Calibri"/>
                <a:sym typeface="Calibri"/>
              </a:rPr>
              <a:t> </a:t>
            </a:r>
            <a:r>
              <a:rPr lang="es-ES" sz="1800" strike="sngStrike" dirty="0" err="1">
                <a:solidFill>
                  <a:schemeClr val="dk1"/>
                </a:solidFill>
                <a:latin typeface="Calibri"/>
                <a:ea typeface="Calibri"/>
                <a:cs typeface="Calibri"/>
                <a:sym typeface="Calibri"/>
              </a:rPr>
              <a:t>to</a:t>
            </a:r>
            <a:r>
              <a:rPr lang="es-ES" sz="1800" strike="sngStrike" dirty="0">
                <a:solidFill>
                  <a:schemeClr val="dk1"/>
                </a:solidFill>
                <a:latin typeface="Calibri"/>
                <a:ea typeface="Calibri"/>
                <a:cs typeface="Calibri"/>
                <a:sym typeface="Calibri"/>
              </a:rPr>
              <a:t> show </a:t>
            </a:r>
            <a:r>
              <a:rPr lang="es-ES" sz="1800" strike="sngStrike" dirty="0" err="1">
                <a:solidFill>
                  <a:schemeClr val="dk1"/>
                </a:solidFill>
                <a:latin typeface="Calibri"/>
                <a:ea typeface="Calibri"/>
                <a:cs typeface="Calibri"/>
                <a:sym typeface="Calibri"/>
              </a:rPr>
              <a:t>sabotage</a:t>
            </a:r>
            <a:r>
              <a:rPr lang="es-ES" sz="1800" strike="sngStrike" dirty="0">
                <a:solidFill>
                  <a:schemeClr val="dk1"/>
                </a:solidFill>
                <a:latin typeface="Calibri"/>
                <a:ea typeface="Calibri"/>
                <a:cs typeface="Calibri"/>
                <a:sym typeface="Calibri"/>
              </a:rPr>
              <a:t>, no </a:t>
            </a:r>
            <a:r>
              <a:rPr lang="es-ES" sz="1800" strike="sngStrike" dirty="0" err="1">
                <a:solidFill>
                  <a:schemeClr val="dk1"/>
                </a:solidFill>
                <a:latin typeface="Calibri"/>
                <a:ea typeface="Calibri"/>
                <a:cs typeface="Calibri"/>
                <a:sym typeface="Calibri"/>
              </a:rPr>
              <a:t>decimals</a:t>
            </a:r>
            <a:r>
              <a:rPr lang="es-ES" sz="1800" strike="sngStrike" dirty="0">
                <a:solidFill>
                  <a:schemeClr val="dk1"/>
                </a:solidFill>
                <a:latin typeface="Calibri"/>
                <a:ea typeface="Calibri"/>
                <a:cs typeface="Calibri"/>
                <a:sym typeface="Calibri"/>
              </a:rPr>
              <a:t>: -20, -1</a:t>
            </a:r>
            <a:endParaRPr sz="1800" strike="sngStrik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strike="sngStrike" dirty="0">
                <a:solidFill>
                  <a:schemeClr val="dk1"/>
                </a:solidFill>
                <a:latin typeface="Calibri"/>
                <a:ea typeface="Calibri"/>
                <a:cs typeface="Calibri"/>
                <a:sym typeface="Calibri"/>
              </a:rPr>
              <a:t>Show </a:t>
            </a:r>
            <a:r>
              <a:rPr lang="es-ES" sz="1800" strike="sngStrike" dirty="0" err="1">
                <a:solidFill>
                  <a:schemeClr val="dk1"/>
                </a:solidFill>
                <a:latin typeface="Calibri"/>
                <a:ea typeface="Calibri"/>
                <a:cs typeface="Calibri"/>
                <a:sym typeface="Calibri"/>
              </a:rPr>
              <a:t>cumul</a:t>
            </a:r>
            <a:r>
              <a:rPr lang="es-ES" sz="1800" strike="sngStrike" dirty="0">
                <a:solidFill>
                  <a:schemeClr val="dk1"/>
                </a:solidFill>
                <a:latin typeface="Calibri"/>
                <a:ea typeface="Calibri"/>
                <a:cs typeface="Calibri"/>
                <a:sym typeface="Calibri"/>
              </a:rPr>
              <a:t> </a:t>
            </a:r>
            <a:r>
              <a:rPr lang="es-ES" sz="1800" strike="sngStrike" dirty="0" err="1">
                <a:solidFill>
                  <a:schemeClr val="dk1"/>
                </a:solidFill>
                <a:latin typeface="Calibri"/>
                <a:ea typeface="Calibri"/>
                <a:cs typeface="Calibri"/>
                <a:sym typeface="Calibri"/>
              </a:rPr>
              <a:t>nego</a:t>
            </a:r>
            <a:r>
              <a:rPr lang="es-ES" sz="1800" strike="sngStrike" dirty="0">
                <a:solidFill>
                  <a:schemeClr val="dk1"/>
                </a:solidFill>
                <a:latin typeface="Calibri"/>
                <a:ea typeface="Calibri"/>
                <a:cs typeface="Calibri"/>
                <a:sym typeface="Calibri"/>
              </a:rPr>
              <a:t> + </a:t>
            </a:r>
            <a:r>
              <a:rPr lang="es-ES" sz="1800" strike="sngStrike" dirty="0" err="1">
                <a:solidFill>
                  <a:schemeClr val="dk1"/>
                </a:solidFill>
                <a:latin typeface="Calibri"/>
                <a:ea typeface="Calibri"/>
                <a:cs typeface="Calibri"/>
                <a:sym typeface="Calibri"/>
              </a:rPr>
              <a:t>prod</a:t>
            </a:r>
            <a:r>
              <a:rPr lang="es-ES" sz="1800" strike="sngStrike" dirty="0">
                <a:solidFill>
                  <a:schemeClr val="dk1"/>
                </a:solidFill>
                <a:latin typeface="Calibri"/>
                <a:ea typeface="Calibri"/>
                <a:cs typeface="Calibri"/>
                <a:sym typeface="Calibri"/>
              </a:rPr>
              <a:t>/ </a:t>
            </a:r>
            <a:r>
              <a:rPr lang="es-ES" sz="1800" strike="sngStrike" dirty="0" err="1">
                <a:solidFill>
                  <a:schemeClr val="dk1"/>
                </a:solidFill>
                <a:latin typeface="Calibri"/>
                <a:ea typeface="Calibri"/>
                <a:cs typeface="Calibri"/>
                <a:sym typeface="Calibri"/>
              </a:rPr>
              <a:t>only</a:t>
            </a:r>
            <a:r>
              <a:rPr lang="es-ES" sz="1800" strike="sngStrike" dirty="0">
                <a:solidFill>
                  <a:schemeClr val="dk1"/>
                </a:solidFill>
                <a:latin typeface="Calibri"/>
                <a:ea typeface="Calibri"/>
                <a:cs typeface="Calibri"/>
                <a:sym typeface="Calibri"/>
              </a:rPr>
              <a:t> at </a:t>
            </a:r>
            <a:r>
              <a:rPr lang="es-ES" sz="1800" strike="sngStrike" dirty="0" err="1">
                <a:solidFill>
                  <a:schemeClr val="dk1"/>
                </a:solidFill>
                <a:latin typeface="Calibri"/>
                <a:ea typeface="Calibri"/>
                <a:cs typeface="Calibri"/>
                <a:sym typeface="Calibri"/>
              </a:rPr>
              <a:t>the</a:t>
            </a:r>
            <a:r>
              <a:rPr lang="es-ES" sz="1800" strike="sngStrike" dirty="0">
                <a:solidFill>
                  <a:schemeClr val="dk1"/>
                </a:solidFill>
                <a:latin typeface="Calibri"/>
                <a:ea typeface="Calibri"/>
                <a:cs typeface="Calibri"/>
                <a:sym typeface="Calibri"/>
              </a:rPr>
              <a:t> </a:t>
            </a:r>
            <a:r>
              <a:rPr lang="es-ES" sz="1800" strike="sngStrike" dirty="0" err="1">
                <a:solidFill>
                  <a:schemeClr val="dk1"/>
                </a:solidFill>
                <a:latin typeface="Calibri"/>
                <a:ea typeface="Calibri"/>
                <a:cs typeface="Calibri"/>
                <a:sym typeface="Calibri"/>
              </a:rPr>
              <a:t>end</a:t>
            </a:r>
            <a:endParaRPr sz="1800" strike="sngStrik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strike="sngStrike" dirty="0" err="1">
                <a:solidFill>
                  <a:schemeClr val="dk1"/>
                </a:solidFill>
                <a:latin typeface="Calibri"/>
                <a:ea typeface="Calibri"/>
                <a:cs typeface="Calibri"/>
                <a:sym typeface="Calibri"/>
              </a:rPr>
              <a:t>Changes</a:t>
            </a:r>
            <a:r>
              <a:rPr lang="es-ES" sz="1800" strike="sngStrike" dirty="0">
                <a:solidFill>
                  <a:schemeClr val="dk1"/>
                </a:solidFill>
                <a:latin typeface="Calibri"/>
                <a:ea typeface="Calibri"/>
                <a:cs typeface="Calibri"/>
                <a:sym typeface="Calibri"/>
              </a:rPr>
              <a:t> of </a:t>
            </a:r>
            <a:r>
              <a:rPr lang="es-ES" sz="1800" strike="sngStrike" dirty="0" err="1">
                <a:solidFill>
                  <a:schemeClr val="dk1"/>
                </a:solidFill>
                <a:latin typeface="Calibri"/>
                <a:ea typeface="Calibri"/>
                <a:cs typeface="Calibri"/>
                <a:sym typeface="Calibri"/>
              </a:rPr>
              <a:t>team</a:t>
            </a:r>
            <a:r>
              <a:rPr lang="es-ES" sz="1800" strike="sngStrike" dirty="0">
                <a:solidFill>
                  <a:schemeClr val="dk1"/>
                </a:solidFill>
                <a:latin typeface="Calibri"/>
                <a:ea typeface="Calibri"/>
                <a:cs typeface="Calibri"/>
                <a:sym typeface="Calibri"/>
              </a:rPr>
              <a:t>: </a:t>
            </a:r>
            <a:r>
              <a:rPr lang="es-ES" sz="1800" strike="sngStrike" dirty="0" err="1">
                <a:solidFill>
                  <a:schemeClr val="dk1"/>
                </a:solidFill>
                <a:latin typeface="Calibri"/>
                <a:ea typeface="Calibri"/>
                <a:cs typeface="Calibri"/>
                <a:sym typeface="Calibri"/>
              </a:rPr>
              <a:t>only</a:t>
            </a:r>
            <a:r>
              <a:rPr lang="es-ES" sz="1800" strike="sngStrike" dirty="0">
                <a:solidFill>
                  <a:schemeClr val="dk1"/>
                </a:solidFill>
                <a:latin typeface="Calibri"/>
                <a:ea typeface="Calibri"/>
                <a:cs typeface="Calibri"/>
                <a:sym typeface="Calibri"/>
              </a:rPr>
              <a:t> in </a:t>
            </a:r>
            <a:r>
              <a:rPr lang="es-ES" sz="1800" strike="sngStrike" dirty="0" err="1">
                <a:solidFill>
                  <a:schemeClr val="dk1"/>
                </a:solidFill>
                <a:latin typeface="Calibri"/>
                <a:ea typeface="Calibri"/>
                <a:cs typeface="Calibri"/>
                <a:sym typeface="Calibri"/>
              </a:rPr>
              <a:t>prod</a:t>
            </a:r>
            <a:r>
              <a:rPr lang="es-ES" sz="1800" strike="sngStrike" dirty="0">
                <a:solidFill>
                  <a:schemeClr val="dk1"/>
                </a:solidFill>
                <a:latin typeface="Calibri"/>
                <a:ea typeface="Calibri"/>
                <a:cs typeface="Calibri"/>
                <a:sym typeface="Calibri"/>
              </a:rPr>
              <a:t>?</a:t>
            </a:r>
            <a:endParaRPr sz="1800" strike="sngStrik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dirty="0">
                <a:solidFill>
                  <a:schemeClr val="dk1"/>
                </a:solidFill>
                <a:latin typeface="Calibri"/>
                <a:ea typeface="Calibri"/>
                <a:cs typeface="Calibri"/>
                <a:sym typeface="Calibri"/>
              </a:rPr>
              <a:t>Human manager </a:t>
            </a:r>
            <a:r>
              <a:rPr lang="es-ES" sz="1800" dirty="0" err="1">
                <a:solidFill>
                  <a:schemeClr val="dk1"/>
                </a:solidFill>
                <a:latin typeface="Calibri"/>
                <a:ea typeface="Calibri"/>
                <a:cs typeface="Calibri"/>
                <a:sym typeface="Calibri"/>
              </a:rPr>
              <a:t>before</a:t>
            </a:r>
            <a:r>
              <a:rPr lang="es-ES" sz="1800" dirty="0">
                <a:solidFill>
                  <a:schemeClr val="dk1"/>
                </a:solidFill>
                <a:latin typeface="Calibri"/>
                <a:ea typeface="Calibri"/>
                <a:cs typeface="Calibri"/>
                <a:sym typeface="Calibri"/>
              </a:rPr>
              <a:t> </a:t>
            </a:r>
            <a:r>
              <a:rPr lang="es-ES" sz="1800" dirty="0" err="1">
                <a:solidFill>
                  <a:schemeClr val="dk1"/>
                </a:solidFill>
                <a:latin typeface="Calibri"/>
                <a:ea typeface="Calibri"/>
                <a:cs typeface="Calibri"/>
                <a:sym typeface="Calibri"/>
              </a:rPr>
              <a:t>experiment</a:t>
            </a:r>
            <a:endParaRPr dirty="0"/>
          </a:p>
          <a:p>
            <a:pPr marL="0" marR="0" lvl="0" indent="0" algn="l" rtl="0">
              <a:spcBef>
                <a:spcPts val="0"/>
              </a:spcBef>
              <a:spcAft>
                <a:spcPts val="0"/>
              </a:spcAft>
              <a:buNone/>
            </a:pPr>
            <a:r>
              <a:rPr lang="es-ES" sz="1800" dirty="0" err="1">
                <a:solidFill>
                  <a:schemeClr val="dk1"/>
                </a:solidFill>
                <a:latin typeface="Calibri"/>
                <a:ea typeface="Calibri"/>
                <a:cs typeface="Calibri"/>
                <a:sym typeface="Calibri"/>
              </a:rPr>
              <a:t>Ethic</a:t>
            </a:r>
            <a:r>
              <a:rPr lang="es-ES" sz="1800" dirty="0">
                <a:solidFill>
                  <a:schemeClr val="dk1"/>
                </a:solidFill>
                <a:latin typeface="Calibri"/>
                <a:ea typeface="Calibri"/>
                <a:cs typeface="Calibri"/>
                <a:sym typeface="Calibri"/>
              </a:rPr>
              <a:t> </a:t>
            </a:r>
            <a:r>
              <a:rPr lang="es-ES" sz="1800" dirty="0" err="1">
                <a:solidFill>
                  <a:schemeClr val="dk1"/>
                </a:solidFill>
                <a:latin typeface="Calibri"/>
                <a:ea typeface="Calibri"/>
                <a:cs typeface="Calibri"/>
                <a:sym typeface="Calibri"/>
              </a:rPr>
              <a:t>committee</a:t>
            </a:r>
            <a:endParaRPr dirty="0"/>
          </a:p>
          <a:p>
            <a:pPr marL="0" marR="0" lvl="0" indent="0" algn="l" rtl="0">
              <a:spcBef>
                <a:spcPts val="0"/>
              </a:spcBef>
              <a:spcAft>
                <a:spcPts val="0"/>
              </a:spcAft>
              <a:buNone/>
            </a:pPr>
            <a:r>
              <a:rPr lang="es-ES" sz="1800" dirty="0">
                <a:solidFill>
                  <a:schemeClr val="dk1"/>
                </a:solidFill>
                <a:latin typeface="Calibri"/>
                <a:ea typeface="Calibri"/>
                <a:cs typeface="Calibri"/>
                <a:sym typeface="Calibri"/>
              </a:rPr>
              <a:t>Time, </a:t>
            </a:r>
            <a:r>
              <a:rPr lang="es-ES" sz="1800" dirty="0" err="1">
                <a:solidFill>
                  <a:schemeClr val="dk1"/>
                </a:solidFill>
                <a:latin typeface="Calibri"/>
                <a:ea typeface="Calibri"/>
                <a:cs typeface="Calibri"/>
                <a:sym typeface="Calibri"/>
              </a:rPr>
              <a:t>cost</a:t>
            </a:r>
            <a:r>
              <a:rPr lang="es-ES" sz="1800" dirty="0">
                <a:solidFill>
                  <a:schemeClr val="dk1"/>
                </a:solidFill>
                <a:latin typeface="Calibri"/>
                <a:ea typeface="Calibri"/>
                <a:cs typeface="Calibri"/>
                <a:sym typeface="Calibri"/>
              </a:rPr>
              <a:t> Castellón, CIII  </a:t>
            </a:r>
            <a:endParaRPr sz="1800" dirty="0">
              <a:solidFill>
                <a:schemeClr val="dk1"/>
              </a:solidFill>
              <a:latin typeface="Calibri"/>
              <a:ea typeface="Calibri"/>
              <a:cs typeface="Calibri"/>
              <a:sym typeface="Calibri"/>
            </a:endParaRPr>
          </a:p>
        </p:txBody>
      </p:sp>
      <p:sp>
        <p:nvSpPr>
          <p:cNvPr id="912" name="Google Shape;912;p18"/>
          <p:cNvSpPr txBox="1"/>
          <p:nvPr/>
        </p:nvSpPr>
        <p:spPr>
          <a:xfrm>
            <a:off x="4724400" y="822542"/>
            <a:ext cx="4572000" cy="51090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1200"/>
              </a:spcBef>
              <a:spcAft>
                <a:spcPts val="0"/>
              </a:spcAft>
              <a:buNone/>
            </a:pPr>
            <a:r>
              <a:rPr lang="es-ES" sz="2800" b="1" dirty="0" err="1">
                <a:solidFill>
                  <a:schemeClr val="dk1"/>
                </a:solidFill>
                <a:latin typeface="Calibri"/>
                <a:ea typeface="Calibri"/>
                <a:cs typeface="Calibri"/>
                <a:sym typeface="Calibri"/>
              </a:rPr>
              <a:t>Pendings</a:t>
            </a:r>
            <a:endParaRPr sz="2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dirty="0">
                <a:solidFill>
                  <a:schemeClr val="dk1"/>
                </a:solidFill>
                <a:latin typeface="Calibri"/>
                <a:ea typeface="Calibri"/>
                <a:cs typeface="Calibri"/>
                <a:sym typeface="Calibri"/>
              </a:rPr>
              <a:t>Time : </a:t>
            </a:r>
            <a:r>
              <a:rPr lang="es-ES" sz="1800" u="sng" dirty="0" err="1">
                <a:solidFill>
                  <a:schemeClr val="dk1"/>
                </a:solidFill>
                <a:latin typeface="Calibri"/>
                <a:ea typeface="Calibri"/>
                <a:cs typeface="Calibri"/>
                <a:sym typeface="Calibri"/>
              </a:rPr>
              <a:t>instrs</a:t>
            </a:r>
            <a:r>
              <a:rPr lang="es-ES" sz="1800" u="sng" dirty="0">
                <a:solidFill>
                  <a:schemeClr val="dk1"/>
                </a:solidFill>
                <a:latin typeface="Calibri"/>
                <a:ea typeface="Calibri"/>
                <a:cs typeface="Calibri"/>
                <a:sym typeface="Calibri"/>
              </a:rPr>
              <a:t>  + </a:t>
            </a:r>
            <a:r>
              <a:rPr lang="es-ES" sz="1800" u="sng" dirty="0" err="1">
                <a:solidFill>
                  <a:schemeClr val="dk1"/>
                </a:solidFill>
                <a:latin typeface="Calibri"/>
                <a:ea typeface="Calibri"/>
                <a:cs typeface="Calibri"/>
                <a:sym typeface="Calibri"/>
              </a:rPr>
              <a:t>prod</a:t>
            </a:r>
            <a:r>
              <a:rPr lang="es-ES" sz="1800" u="sng" dirty="0">
                <a:solidFill>
                  <a:schemeClr val="dk1"/>
                </a:solidFill>
                <a:latin typeface="Calibri"/>
                <a:ea typeface="Calibri"/>
                <a:cs typeface="Calibri"/>
                <a:sym typeface="Calibri"/>
              </a:rPr>
              <a:t> +</a:t>
            </a:r>
            <a:r>
              <a:rPr lang="es-ES" sz="1800" u="sng" dirty="0" err="1">
                <a:solidFill>
                  <a:schemeClr val="dk1"/>
                </a:solidFill>
                <a:latin typeface="Calibri"/>
                <a:ea typeface="Calibri"/>
                <a:cs typeface="Calibri"/>
                <a:sym typeface="Calibri"/>
              </a:rPr>
              <a:t>nego</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dirty="0" err="1">
                <a:solidFill>
                  <a:schemeClr val="dk1"/>
                </a:solidFill>
                <a:latin typeface="Calibri"/>
                <a:ea typeface="Calibri"/>
                <a:cs typeface="Calibri"/>
                <a:sym typeface="Calibri"/>
              </a:rPr>
              <a:t>Instr</a:t>
            </a:r>
            <a:r>
              <a:rPr lang="es-ES" sz="1800" dirty="0">
                <a:solidFill>
                  <a:schemeClr val="dk1"/>
                </a:solidFill>
                <a:latin typeface="Calibri"/>
                <a:ea typeface="Calibri"/>
                <a:cs typeface="Calibri"/>
                <a:sym typeface="Calibri"/>
              </a:rPr>
              <a:t>:_ Manager, </a:t>
            </a:r>
            <a:r>
              <a:rPr lang="es-ES" sz="1800" dirty="0" err="1">
                <a:solidFill>
                  <a:schemeClr val="dk1"/>
                </a:solidFill>
                <a:latin typeface="Calibri"/>
                <a:ea typeface="Calibri"/>
                <a:cs typeface="Calibri"/>
                <a:sym typeface="Calibri"/>
              </a:rPr>
              <a:t>treatment</a:t>
            </a:r>
            <a:r>
              <a:rPr lang="es-ES" sz="1800" dirty="0">
                <a:solidFill>
                  <a:schemeClr val="dk1"/>
                </a:solidFill>
                <a:latin typeface="Calibri"/>
                <a:ea typeface="Calibri"/>
                <a:cs typeface="Calibri"/>
                <a:sym typeface="Calibri"/>
              </a:rPr>
              <a:t> no </a:t>
            </a:r>
            <a:r>
              <a:rPr lang="es-ES" sz="1800" dirty="0" err="1">
                <a:solidFill>
                  <a:schemeClr val="dk1"/>
                </a:solidFill>
                <a:latin typeface="Calibri"/>
                <a:ea typeface="Calibri"/>
                <a:cs typeface="Calibri"/>
                <a:sym typeface="Calibri"/>
              </a:rPr>
              <a:t>arbitr</a:t>
            </a:r>
            <a:r>
              <a:rPr lang="es-ES" sz="1800" dirty="0">
                <a:solidFill>
                  <a:schemeClr val="dk1"/>
                </a:solidFill>
                <a:latin typeface="Calibri"/>
                <a:ea typeface="Calibri"/>
                <a:cs typeface="Calibri"/>
                <a:sym typeface="Calibri"/>
              </a:rPr>
              <a:t> + algo </a:t>
            </a:r>
            <a:r>
              <a:rPr lang="es-ES" sz="1800" dirty="0" err="1">
                <a:solidFill>
                  <a:schemeClr val="dk1"/>
                </a:solidFill>
                <a:latin typeface="Calibri"/>
                <a:ea typeface="Calibri"/>
                <a:cs typeface="Calibri"/>
                <a:sym typeface="Calibri"/>
              </a:rPr>
              <a:t>treatment</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dirty="0">
                <a:solidFill>
                  <a:schemeClr val="dk1"/>
                </a:solidFill>
                <a:latin typeface="Calibri"/>
                <a:ea typeface="Calibri"/>
                <a:cs typeface="Calibri"/>
                <a:sym typeface="Calibri"/>
              </a:rPr>
              <a:t>Real </a:t>
            </a:r>
            <a:r>
              <a:rPr lang="es-ES" sz="1800" dirty="0" err="1">
                <a:solidFill>
                  <a:schemeClr val="dk1"/>
                </a:solidFill>
                <a:latin typeface="Calibri"/>
                <a:ea typeface="Calibri"/>
                <a:cs typeface="Calibri"/>
                <a:sym typeface="Calibri"/>
              </a:rPr>
              <a:t>prod</a:t>
            </a:r>
            <a:r>
              <a:rPr lang="es-ES" sz="1800" dirty="0">
                <a:solidFill>
                  <a:schemeClr val="dk1"/>
                </a:solidFill>
                <a:latin typeface="Calibri"/>
                <a:ea typeface="Calibri"/>
                <a:cs typeface="Calibri"/>
                <a:sym typeface="Calibri"/>
              </a:rPr>
              <a:t>/ </a:t>
            </a:r>
            <a:r>
              <a:rPr lang="es-ES" sz="1800" dirty="0" err="1">
                <a:solidFill>
                  <a:schemeClr val="dk1"/>
                </a:solidFill>
                <a:latin typeface="Calibri"/>
                <a:ea typeface="Calibri"/>
                <a:cs typeface="Calibri"/>
                <a:sym typeface="Calibri"/>
              </a:rPr>
              <a:t>nego</a:t>
            </a:r>
            <a:r>
              <a:rPr lang="es-ES" sz="1800" dirty="0">
                <a:solidFill>
                  <a:schemeClr val="dk1"/>
                </a:solidFill>
                <a:latin typeface="Calibri"/>
                <a:ea typeface="Calibri"/>
                <a:cs typeface="Calibri"/>
                <a:sym typeface="Calibri"/>
              </a:rPr>
              <a:t>: </a:t>
            </a:r>
            <a:r>
              <a:rPr lang="es-ES" sz="1800" dirty="0" err="1">
                <a:solidFill>
                  <a:schemeClr val="dk1"/>
                </a:solidFill>
                <a:latin typeface="Calibri"/>
                <a:ea typeface="Calibri"/>
                <a:cs typeface="Calibri"/>
                <a:sym typeface="Calibri"/>
              </a:rPr>
              <a:t>change</a:t>
            </a:r>
            <a:r>
              <a:rPr lang="es-ES" sz="1800" dirty="0">
                <a:solidFill>
                  <a:schemeClr val="dk1"/>
                </a:solidFill>
                <a:latin typeface="Calibri"/>
                <a:ea typeface="Calibri"/>
                <a:cs typeface="Calibri"/>
                <a:sym typeface="Calibri"/>
              </a:rPr>
              <a:t> in </a:t>
            </a:r>
            <a:r>
              <a:rPr lang="es-ES" sz="1800" dirty="0" err="1">
                <a:solidFill>
                  <a:schemeClr val="dk1"/>
                </a:solidFill>
                <a:latin typeface="Calibri"/>
                <a:ea typeface="Calibri"/>
                <a:cs typeface="Calibri"/>
                <a:sym typeface="Calibri"/>
              </a:rPr>
              <a:t>prod</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dirty="0" err="1">
                <a:solidFill>
                  <a:schemeClr val="dk1"/>
                </a:solidFill>
                <a:latin typeface="Calibri"/>
                <a:ea typeface="Calibri"/>
                <a:cs typeface="Calibri"/>
                <a:sym typeface="Calibri"/>
              </a:rPr>
              <a:t>Survey</a:t>
            </a:r>
            <a:r>
              <a:rPr lang="es-ES"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Char char="-"/>
            </a:pPr>
            <a:r>
              <a:rPr lang="es-ES" sz="1800" dirty="0">
                <a:solidFill>
                  <a:schemeClr val="dk1"/>
                </a:solidFill>
                <a:latin typeface="Calibri"/>
                <a:ea typeface="Calibri"/>
                <a:cs typeface="Calibri"/>
                <a:sym typeface="Calibri"/>
              </a:rPr>
              <a:t>Emo: </a:t>
            </a:r>
            <a:r>
              <a:rPr lang="es-ES" sz="1800" dirty="0" err="1">
                <a:solidFill>
                  <a:schemeClr val="dk1"/>
                </a:solidFill>
                <a:latin typeface="Calibri"/>
                <a:ea typeface="Calibri"/>
                <a:cs typeface="Calibri"/>
                <a:sym typeface="Calibri"/>
              </a:rPr>
              <a:t>which</a:t>
            </a:r>
            <a:endParaRPr sz="1800"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Char char="-"/>
            </a:pPr>
            <a:r>
              <a:rPr lang="es-ES" sz="1800" dirty="0">
                <a:solidFill>
                  <a:schemeClr val="dk1"/>
                </a:solidFill>
                <a:latin typeface="Calibri"/>
                <a:ea typeface="Calibri"/>
                <a:cs typeface="Calibri"/>
                <a:sym typeface="Calibri"/>
              </a:rPr>
              <a:t>SD, </a:t>
            </a:r>
            <a:r>
              <a:rPr lang="es-ES" sz="1800" dirty="0" err="1">
                <a:solidFill>
                  <a:schemeClr val="dk1"/>
                </a:solidFill>
                <a:latin typeface="Calibri"/>
                <a:ea typeface="Calibri"/>
                <a:cs typeface="Calibri"/>
                <a:sym typeface="Calibri"/>
              </a:rPr>
              <a:t>aversion</a:t>
            </a:r>
            <a:r>
              <a:rPr lang="es-ES" sz="1800" dirty="0">
                <a:solidFill>
                  <a:schemeClr val="dk1"/>
                </a:solidFill>
                <a:latin typeface="Calibri"/>
                <a:ea typeface="Calibri"/>
                <a:cs typeface="Calibri"/>
                <a:sym typeface="Calibri"/>
              </a:rPr>
              <a:t>, CRT, social</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dirty="0" err="1">
                <a:solidFill>
                  <a:schemeClr val="dk1"/>
                </a:solidFill>
                <a:latin typeface="Calibri"/>
                <a:ea typeface="Calibri"/>
                <a:cs typeface="Calibri"/>
                <a:sym typeface="Calibri"/>
              </a:rPr>
              <a:t>Calibration</a:t>
            </a:r>
            <a:r>
              <a:rPr lang="es-ES" sz="1800" dirty="0">
                <a:solidFill>
                  <a:schemeClr val="dk1"/>
                </a:solidFill>
                <a:latin typeface="Calibri"/>
                <a:ea typeface="Calibri"/>
                <a:cs typeface="Calibri"/>
                <a:sym typeface="Calibri"/>
              </a:rPr>
              <a:t> :</a:t>
            </a:r>
            <a:endParaRPr sz="1800"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Char char="-"/>
            </a:pPr>
            <a:r>
              <a:rPr lang="es-ES" sz="1800" dirty="0">
                <a:solidFill>
                  <a:schemeClr val="dk1"/>
                </a:solidFill>
                <a:latin typeface="Calibri"/>
                <a:ea typeface="Calibri"/>
                <a:cs typeface="Calibri"/>
                <a:sym typeface="Calibri"/>
              </a:rPr>
              <a:t>Times </a:t>
            </a:r>
            <a:r>
              <a:rPr lang="es-ES" sz="1800" dirty="0" err="1">
                <a:solidFill>
                  <a:schemeClr val="dk1"/>
                </a:solidFill>
                <a:latin typeface="Calibri"/>
                <a:ea typeface="Calibri"/>
                <a:cs typeface="Calibri"/>
                <a:sym typeface="Calibri"/>
              </a:rPr>
              <a:t>instrs</a:t>
            </a:r>
            <a:r>
              <a:rPr lang="es-ES" sz="1800" dirty="0">
                <a:solidFill>
                  <a:schemeClr val="dk1"/>
                </a:solidFill>
                <a:latin typeface="Calibri"/>
                <a:ea typeface="Calibri"/>
                <a:cs typeface="Calibri"/>
                <a:sym typeface="Calibri"/>
              </a:rPr>
              <a:t> + </a:t>
            </a:r>
            <a:r>
              <a:rPr lang="es-ES" sz="1800" dirty="0" err="1">
                <a:solidFill>
                  <a:schemeClr val="dk1"/>
                </a:solidFill>
                <a:latin typeface="Calibri"/>
                <a:ea typeface="Calibri"/>
                <a:cs typeface="Calibri"/>
                <a:sym typeface="Calibri"/>
              </a:rPr>
              <a:t>prod</a:t>
            </a:r>
            <a:r>
              <a:rPr lang="es-ES" sz="1800" dirty="0">
                <a:solidFill>
                  <a:schemeClr val="dk1"/>
                </a:solidFill>
                <a:latin typeface="Calibri"/>
                <a:ea typeface="Calibri"/>
                <a:cs typeface="Calibri"/>
                <a:sym typeface="Calibri"/>
              </a:rPr>
              <a:t> +</a:t>
            </a:r>
            <a:r>
              <a:rPr lang="es-ES" sz="1800" dirty="0" err="1">
                <a:solidFill>
                  <a:schemeClr val="dk1"/>
                </a:solidFill>
                <a:latin typeface="Calibri"/>
                <a:ea typeface="Calibri"/>
                <a:cs typeface="Calibri"/>
                <a:sym typeface="Calibri"/>
              </a:rPr>
              <a:t>nego</a:t>
            </a:r>
            <a:r>
              <a:rPr lang="es-ES" sz="1800" dirty="0">
                <a:solidFill>
                  <a:schemeClr val="dk1"/>
                </a:solidFill>
                <a:latin typeface="Calibri"/>
                <a:ea typeface="Calibri"/>
                <a:cs typeface="Calibri"/>
                <a:sym typeface="Calibri"/>
              </a:rPr>
              <a:t> + human manager</a:t>
            </a:r>
            <a:endParaRPr sz="1800"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Char char="-"/>
            </a:pPr>
            <a:r>
              <a:rPr lang="es-ES" sz="1800" dirty="0" err="1">
                <a:solidFill>
                  <a:schemeClr val="dk1"/>
                </a:solidFill>
                <a:latin typeface="Calibri"/>
                <a:ea typeface="Calibri"/>
                <a:cs typeface="Calibri"/>
                <a:sym typeface="Calibri"/>
              </a:rPr>
              <a:t>Gather</a:t>
            </a:r>
            <a:r>
              <a:rPr lang="es-ES" sz="1800" dirty="0">
                <a:solidFill>
                  <a:schemeClr val="dk1"/>
                </a:solidFill>
                <a:latin typeface="Calibri"/>
                <a:ea typeface="Calibri"/>
                <a:cs typeface="Calibri"/>
                <a:sym typeface="Calibri"/>
              </a:rPr>
              <a:t> </a:t>
            </a:r>
            <a:r>
              <a:rPr lang="es-ES" sz="1800" dirty="0" err="1">
                <a:solidFill>
                  <a:schemeClr val="dk1"/>
                </a:solidFill>
                <a:latin typeface="Calibri"/>
                <a:ea typeface="Calibri"/>
                <a:cs typeface="Calibri"/>
                <a:sym typeface="Calibri"/>
              </a:rPr>
              <a:t>all</a:t>
            </a:r>
            <a:r>
              <a:rPr lang="es-ES" sz="1800" dirty="0">
                <a:solidFill>
                  <a:schemeClr val="dk1"/>
                </a:solidFill>
                <a:latin typeface="Calibri"/>
                <a:ea typeface="Calibri"/>
                <a:cs typeface="Calibri"/>
                <a:sym typeface="Calibri"/>
              </a:rPr>
              <a:t> </a:t>
            </a:r>
            <a:r>
              <a:rPr lang="es-ES" sz="1800" dirty="0" err="1">
                <a:solidFill>
                  <a:schemeClr val="dk1"/>
                </a:solidFill>
                <a:latin typeface="Calibri"/>
                <a:ea typeface="Calibri"/>
                <a:cs typeface="Calibri"/>
                <a:sym typeface="Calibri"/>
              </a:rPr>
              <a:t>payoffs</a:t>
            </a:r>
            <a:endParaRPr sz="1800"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Char char="-"/>
            </a:pPr>
            <a:r>
              <a:rPr lang="es-ES" sz="1800" dirty="0" err="1">
                <a:solidFill>
                  <a:schemeClr val="dk1"/>
                </a:solidFill>
                <a:latin typeface="Calibri"/>
                <a:ea typeface="Calibri"/>
                <a:cs typeface="Calibri"/>
                <a:sym typeface="Calibri"/>
              </a:rPr>
              <a:t>Register</a:t>
            </a:r>
            <a:r>
              <a:rPr lang="es-ES" sz="1800" dirty="0">
                <a:solidFill>
                  <a:schemeClr val="dk1"/>
                </a:solidFill>
                <a:latin typeface="Calibri"/>
                <a:ea typeface="Calibri"/>
                <a:cs typeface="Calibri"/>
                <a:sym typeface="Calibri"/>
              </a:rPr>
              <a:t> chat</a:t>
            </a:r>
            <a:endParaRPr sz="1800"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Char char="-"/>
            </a:pPr>
            <a:r>
              <a:rPr lang="es-ES" sz="1800" dirty="0" err="1">
                <a:solidFill>
                  <a:schemeClr val="dk1"/>
                </a:solidFill>
                <a:latin typeface="Calibri"/>
                <a:ea typeface="Calibri"/>
                <a:cs typeface="Calibri"/>
                <a:sym typeface="Calibri"/>
              </a:rPr>
              <a:t>Points</a:t>
            </a:r>
            <a:r>
              <a:rPr lang="es-ES"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Char char="-"/>
            </a:pPr>
            <a:r>
              <a:rPr lang="es-ES" sz="1800" dirty="0" err="1">
                <a:solidFill>
                  <a:schemeClr val="dk1"/>
                </a:solidFill>
                <a:latin typeface="Calibri"/>
                <a:ea typeface="Calibri"/>
                <a:cs typeface="Calibri"/>
                <a:sym typeface="Calibri"/>
              </a:rPr>
              <a:t>Random</a:t>
            </a:r>
            <a:r>
              <a:rPr lang="es-ES" sz="1800" dirty="0">
                <a:solidFill>
                  <a:schemeClr val="dk1"/>
                </a:solidFill>
                <a:latin typeface="Calibri"/>
                <a:ea typeface="Calibri"/>
                <a:cs typeface="Calibri"/>
                <a:sym typeface="Calibri"/>
              </a:rPr>
              <a:t> </a:t>
            </a:r>
            <a:r>
              <a:rPr lang="es-ES" sz="1800" dirty="0" err="1">
                <a:solidFill>
                  <a:schemeClr val="dk1"/>
                </a:solidFill>
                <a:latin typeface="Calibri"/>
                <a:ea typeface="Calibri"/>
                <a:cs typeface="Calibri"/>
                <a:sym typeface="Calibri"/>
              </a:rPr>
              <a:t>nego</a:t>
            </a:r>
            <a:r>
              <a:rPr lang="es-ES" sz="1800" dirty="0">
                <a:solidFill>
                  <a:schemeClr val="dk1"/>
                </a:solidFill>
                <a:latin typeface="Calibri"/>
                <a:ea typeface="Calibri"/>
                <a:cs typeface="Calibri"/>
                <a:sym typeface="Calibri"/>
              </a:rPr>
              <a:t>: </a:t>
            </a:r>
            <a:r>
              <a:rPr lang="es-ES" sz="1800" dirty="0" err="1">
                <a:solidFill>
                  <a:schemeClr val="dk1"/>
                </a:solidFill>
                <a:latin typeface="Calibri"/>
                <a:ea typeface="Calibri"/>
                <a:cs typeface="Calibri"/>
                <a:sym typeface="Calibri"/>
              </a:rPr>
              <a:t>columns</a:t>
            </a:r>
            <a:r>
              <a:rPr lang="es-ES" sz="1800" dirty="0">
                <a:solidFill>
                  <a:schemeClr val="dk1"/>
                </a:solidFill>
                <a:latin typeface="Calibri"/>
                <a:ea typeface="Calibri"/>
                <a:cs typeface="Calibri"/>
                <a:sym typeface="Calibri"/>
              </a:rPr>
              <a:t> and </a:t>
            </a:r>
            <a:r>
              <a:rPr lang="es-ES" sz="1800" dirty="0" err="1">
                <a:solidFill>
                  <a:schemeClr val="dk1"/>
                </a:solidFill>
                <a:latin typeface="Calibri"/>
                <a:ea typeface="Calibri"/>
                <a:cs typeface="Calibri"/>
                <a:sym typeface="Calibri"/>
              </a:rPr>
              <a:t>order</a:t>
            </a:r>
            <a:r>
              <a:rPr lang="es-ES" sz="1800" dirty="0">
                <a:solidFill>
                  <a:schemeClr val="dk1"/>
                </a:solidFill>
                <a:latin typeface="Calibri"/>
                <a:ea typeface="Calibri"/>
                <a:cs typeface="Calibri"/>
                <a:sym typeface="Calibri"/>
              </a:rPr>
              <a:t> of </a:t>
            </a:r>
            <a:r>
              <a:rPr lang="es-ES" sz="1800" dirty="0" err="1">
                <a:solidFill>
                  <a:schemeClr val="dk1"/>
                </a:solidFill>
                <a:latin typeface="Calibri"/>
                <a:ea typeface="Calibri"/>
                <a:cs typeface="Calibri"/>
                <a:sym typeface="Calibri"/>
              </a:rPr>
              <a:t>rows</a:t>
            </a:r>
            <a:r>
              <a:rPr lang="es-ES"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dirty="0">
                <a:solidFill>
                  <a:schemeClr val="dk1"/>
                </a:solidFill>
                <a:latin typeface="Calibri"/>
                <a:ea typeface="Calibri"/>
                <a:cs typeface="Calibri"/>
                <a:sym typeface="Calibri"/>
              </a:rPr>
              <a:t> </a:t>
            </a:r>
            <a:endParaRPr sz="1800" dirty="0">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Shape 144"/>
        <p:cNvGrpSpPr/>
        <p:nvPr/>
      </p:nvGrpSpPr>
      <p:grpSpPr>
        <a:xfrm>
          <a:off x="0" y="0"/>
          <a:ext cx="0" cy="0"/>
          <a:chOff x="0" y="0"/>
          <a:chExt cx="0" cy="0"/>
        </a:xfrm>
      </p:grpSpPr>
      <p:sp>
        <p:nvSpPr>
          <p:cNvPr id="145" name="Google Shape;145;p8"/>
          <p:cNvSpPr/>
          <p:nvPr/>
        </p:nvSpPr>
        <p:spPr>
          <a:xfrm>
            <a:off x="867335" y="1600200"/>
            <a:ext cx="8276665" cy="4479431"/>
          </a:xfrm>
          <a:prstGeom prst="rect">
            <a:avLst/>
          </a:prstGeom>
          <a:solidFill>
            <a:schemeClr val="accen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6" name="Google Shape;146;p8"/>
          <p:cNvSpPr txBox="1"/>
          <p:nvPr/>
        </p:nvSpPr>
        <p:spPr>
          <a:xfrm>
            <a:off x="851674" y="2031253"/>
            <a:ext cx="2189733"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00" b="0" i="0" u="none" strike="noStrike" cap="none">
                <a:solidFill>
                  <a:schemeClr val="lt1"/>
                </a:solidFill>
                <a:latin typeface="Arial"/>
                <a:ea typeface="Arial"/>
                <a:cs typeface="Arial"/>
                <a:sym typeface="Arial"/>
              </a:rPr>
              <a:t>1. Move the slider of the units you want to contribute to the team for each round. </a:t>
            </a:r>
            <a:endParaRPr/>
          </a:p>
        </p:txBody>
      </p:sp>
      <p:sp>
        <p:nvSpPr>
          <p:cNvPr id="147" name="Google Shape;147;p8"/>
          <p:cNvSpPr txBox="1"/>
          <p:nvPr/>
        </p:nvSpPr>
        <p:spPr>
          <a:xfrm>
            <a:off x="1161403" y="2566963"/>
            <a:ext cx="1545936" cy="2746906"/>
          </a:xfrm>
          <a:prstGeom prst="rect">
            <a:avLst/>
          </a:prstGeom>
          <a:noFill/>
          <a:ln>
            <a:noFill/>
          </a:ln>
        </p:spPr>
        <p:txBody>
          <a:bodyPr spcFirstLastPara="1" wrap="square" lIns="91425" tIns="45700" rIns="91425" bIns="45700" anchor="t" anchorCtr="0">
            <a:spAutoFit/>
          </a:bodyPr>
          <a:lstStyle/>
          <a:p>
            <a:pPr marL="128588" marR="0" lvl="0" indent="-128588" algn="l" rtl="0">
              <a:spcBef>
                <a:spcPts val="0"/>
              </a:spcBef>
              <a:spcAft>
                <a:spcPts val="0"/>
              </a:spcAft>
              <a:buClr>
                <a:schemeClr val="lt1"/>
              </a:buClr>
              <a:buSzPts val="750"/>
              <a:buFont typeface="Arial"/>
              <a:buChar char="•"/>
            </a:pPr>
            <a:r>
              <a:rPr lang="es-ES" sz="750">
                <a:solidFill>
                  <a:schemeClr val="lt1"/>
                </a:solidFill>
                <a:latin typeface="Arial"/>
                <a:ea typeface="Arial"/>
                <a:cs typeface="Arial"/>
                <a:sym typeface="Arial"/>
              </a:rPr>
              <a:t>Your Production cost (ECUs)</a:t>
            </a:r>
            <a:endParaRPr/>
          </a:p>
          <a:p>
            <a:pPr marL="128588" marR="0" lvl="0" indent="-128588" algn="l" rtl="0">
              <a:spcBef>
                <a:spcPts val="0"/>
              </a:spcBef>
              <a:spcAft>
                <a:spcPts val="0"/>
              </a:spcAft>
              <a:buClr>
                <a:schemeClr val="lt1"/>
              </a:buClr>
              <a:buSzPts val="750"/>
              <a:buFont typeface="Arial"/>
              <a:buChar char="•"/>
            </a:pPr>
            <a:r>
              <a:rPr lang="es-ES" sz="750">
                <a:solidFill>
                  <a:schemeClr val="lt1"/>
                </a:solidFill>
                <a:latin typeface="Arial"/>
                <a:ea typeface="Arial"/>
                <a:cs typeface="Arial"/>
                <a:sym typeface="Arial"/>
              </a:rPr>
              <a:t>Units to contribute:</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1</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2</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3</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4</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5</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6</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7</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8</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9</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10</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11</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12</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13</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14</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15</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16</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17</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18</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19 </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20</a:t>
            </a:r>
            <a:endParaRPr/>
          </a:p>
          <a:p>
            <a:pPr marL="0" marR="0" lvl="0" indent="0" algn="l" rtl="0">
              <a:spcBef>
                <a:spcPts val="0"/>
              </a:spcBef>
              <a:spcAft>
                <a:spcPts val="0"/>
              </a:spcAft>
              <a:buNone/>
            </a:pPr>
            <a:endParaRPr sz="750">
              <a:solidFill>
                <a:schemeClr val="lt1"/>
              </a:solidFill>
              <a:latin typeface="Arial"/>
              <a:ea typeface="Arial"/>
              <a:cs typeface="Arial"/>
              <a:sym typeface="Arial"/>
            </a:endParaRPr>
          </a:p>
        </p:txBody>
      </p:sp>
      <p:sp>
        <p:nvSpPr>
          <p:cNvPr id="149" name="Google Shape;149;p8"/>
          <p:cNvSpPr/>
          <p:nvPr/>
        </p:nvSpPr>
        <p:spPr>
          <a:xfrm>
            <a:off x="8699396" y="3539749"/>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dk1"/>
              </a:solidFill>
              <a:latin typeface="Arial"/>
              <a:ea typeface="Arial"/>
              <a:cs typeface="Arial"/>
              <a:sym typeface="Arial"/>
            </a:endParaRPr>
          </a:p>
        </p:txBody>
      </p:sp>
      <p:sp>
        <p:nvSpPr>
          <p:cNvPr id="150" name="Google Shape;150;p8"/>
          <p:cNvSpPr/>
          <p:nvPr/>
        </p:nvSpPr>
        <p:spPr>
          <a:xfrm>
            <a:off x="8222346" y="3535113"/>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dk1"/>
              </a:solidFill>
              <a:latin typeface="Arial"/>
              <a:ea typeface="Arial"/>
              <a:cs typeface="Arial"/>
              <a:sym typeface="Arial"/>
            </a:endParaRPr>
          </a:p>
        </p:txBody>
      </p:sp>
      <p:sp>
        <p:nvSpPr>
          <p:cNvPr id="151" name="Google Shape;151;p8"/>
          <p:cNvSpPr/>
          <p:nvPr/>
        </p:nvSpPr>
        <p:spPr>
          <a:xfrm>
            <a:off x="7683735" y="3545026"/>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dk1"/>
              </a:solidFill>
              <a:latin typeface="Arial"/>
              <a:ea typeface="Arial"/>
              <a:cs typeface="Arial"/>
              <a:sym typeface="Arial"/>
            </a:endParaRPr>
          </a:p>
        </p:txBody>
      </p:sp>
      <p:sp>
        <p:nvSpPr>
          <p:cNvPr id="152" name="Google Shape;152;p8"/>
          <p:cNvSpPr/>
          <p:nvPr/>
        </p:nvSpPr>
        <p:spPr>
          <a:xfrm>
            <a:off x="7179347" y="3536425"/>
            <a:ext cx="311821" cy="170663"/>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dk1"/>
              </a:solidFill>
              <a:latin typeface="Arial"/>
              <a:ea typeface="Arial"/>
              <a:cs typeface="Arial"/>
              <a:sym typeface="Arial"/>
            </a:endParaRPr>
          </a:p>
        </p:txBody>
      </p:sp>
      <p:grpSp>
        <p:nvGrpSpPr>
          <p:cNvPr id="153" name="Google Shape;153;p8"/>
          <p:cNvGrpSpPr/>
          <p:nvPr/>
        </p:nvGrpSpPr>
        <p:grpSpPr>
          <a:xfrm>
            <a:off x="2931512" y="2263215"/>
            <a:ext cx="750526" cy="3006263"/>
            <a:chOff x="2279120" y="2181022"/>
            <a:chExt cx="750526" cy="3006263"/>
          </a:xfrm>
        </p:grpSpPr>
        <p:sp>
          <p:nvSpPr>
            <p:cNvPr id="154" name="Google Shape;154;p8"/>
            <p:cNvSpPr txBox="1"/>
            <p:nvPr/>
          </p:nvSpPr>
          <p:spPr>
            <a:xfrm>
              <a:off x="2279120" y="2181022"/>
              <a:ext cx="75052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100" b="1">
                  <a:solidFill>
                    <a:schemeClr val="lt1"/>
                  </a:solidFill>
                  <a:latin typeface="Arial"/>
                  <a:ea typeface="Arial"/>
                  <a:cs typeface="Arial"/>
                  <a:sym typeface="Arial"/>
                </a:rPr>
                <a:t>Round 1</a:t>
              </a:r>
              <a:endParaRPr/>
            </a:p>
          </p:txBody>
        </p:sp>
        <p:pic>
          <p:nvPicPr>
            <p:cNvPr id="155" name="Google Shape;155;p8"/>
            <p:cNvPicPr preferRelativeResize="0"/>
            <p:nvPr/>
          </p:nvPicPr>
          <p:blipFill rotWithShape="1">
            <a:blip r:embed="rId3">
              <a:alphaModFix/>
            </a:blip>
            <a:srcRect/>
            <a:stretch/>
          </p:blipFill>
          <p:spPr>
            <a:xfrm>
              <a:off x="2497636" y="2664437"/>
              <a:ext cx="330334" cy="162808"/>
            </a:xfrm>
            <a:prstGeom prst="rect">
              <a:avLst/>
            </a:prstGeom>
            <a:noFill/>
            <a:ln>
              <a:noFill/>
            </a:ln>
          </p:spPr>
        </p:pic>
        <p:pic>
          <p:nvPicPr>
            <p:cNvPr id="156" name="Google Shape;156;p8"/>
            <p:cNvPicPr preferRelativeResize="0"/>
            <p:nvPr/>
          </p:nvPicPr>
          <p:blipFill rotWithShape="1">
            <a:blip r:embed="rId3">
              <a:alphaModFix/>
            </a:blip>
            <a:srcRect/>
            <a:stretch/>
          </p:blipFill>
          <p:spPr>
            <a:xfrm>
              <a:off x="2485161" y="2847053"/>
              <a:ext cx="330334" cy="162808"/>
            </a:xfrm>
            <a:prstGeom prst="rect">
              <a:avLst/>
            </a:prstGeom>
            <a:noFill/>
            <a:ln>
              <a:noFill/>
            </a:ln>
          </p:spPr>
        </p:pic>
        <p:pic>
          <p:nvPicPr>
            <p:cNvPr id="157" name="Google Shape;157;p8"/>
            <p:cNvPicPr preferRelativeResize="0"/>
            <p:nvPr/>
          </p:nvPicPr>
          <p:blipFill rotWithShape="1">
            <a:blip r:embed="rId3">
              <a:alphaModFix/>
            </a:blip>
            <a:srcRect/>
            <a:stretch/>
          </p:blipFill>
          <p:spPr>
            <a:xfrm>
              <a:off x="2497636" y="3021354"/>
              <a:ext cx="330334" cy="162808"/>
            </a:xfrm>
            <a:prstGeom prst="rect">
              <a:avLst/>
            </a:prstGeom>
            <a:noFill/>
            <a:ln>
              <a:noFill/>
            </a:ln>
          </p:spPr>
        </p:pic>
        <p:pic>
          <p:nvPicPr>
            <p:cNvPr id="158" name="Google Shape;158;p8"/>
            <p:cNvPicPr preferRelativeResize="0"/>
            <p:nvPr/>
          </p:nvPicPr>
          <p:blipFill rotWithShape="1">
            <a:blip r:embed="rId3">
              <a:alphaModFix/>
            </a:blip>
            <a:srcRect/>
            <a:stretch/>
          </p:blipFill>
          <p:spPr>
            <a:xfrm>
              <a:off x="2507566" y="3202737"/>
              <a:ext cx="330334" cy="162808"/>
            </a:xfrm>
            <a:prstGeom prst="rect">
              <a:avLst/>
            </a:prstGeom>
            <a:noFill/>
            <a:ln>
              <a:noFill/>
            </a:ln>
          </p:spPr>
        </p:pic>
        <p:pic>
          <p:nvPicPr>
            <p:cNvPr id="159" name="Google Shape;159;p8"/>
            <p:cNvPicPr preferRelativeResize="0"/>
            <p:nvPr/>
          </p:nvPicPr>
          <p:blipFill rotWithShape="1">
            <a:blip r:embed="rId3">
              <a:alphaModFix/>
            </a:blip>
            <a:srcRect/>
            <a:stretch/>
          </p:blipFill>
          <p:spPr>
            <a:xfrm>
              <a:off x="2505594" y="3371547"/>
              <a:ext cx="330334" cy="162808"/>
            </a:xfrm>
            <a:prstGeom prst="rect">
              <a:avLst/>
            </a:prstGeom>
            <a:noFill/>
            <a:ln>
              <a:noFill/>
            </a:ln>
          </p:spPr>
        </p:pic>
        <p:pic>
          <p:nvPicPr>
            <p:cNvPr id="160" name="Google Shape;160;p8"/>
            <p:cNvPicPr preferRelativeResize="0"/>
            <p:nvPr/>
          </p:nvPicPr>
          <p:blipFill rotWithShape="1">
            <a:blip r:embed="rId3">
              <a:alphaModFix/>
            </a:blip>
            <a:srcRect/>
            <a:stretch/>
          </p:blipFill>
          <p:spPr>
            <a:xfrm>
              <a:off x="2505593" y="3546359"/>
              <a:ext cx="330334" cy="162808"/>
            </a:xfrm>
            <a:prstGeom prst="rect">
              <a:avLst/>
            </a:prstGeom>
            <a:noFill/>
            <a:ln>
              <a:noFill/>
            </a:ln>
          </p:spPr>
        </p:pic>
        <p:pic>
          <p:nvPicPr>
            <p:cNvPr id="161" name="Google Shape;161;p8"/>
            <p:cNvPicPr preferRelativeResize="0"/>
            <p:nvPr/>
          </p:nvPicPr>
          <p:blipFill rotWithShape="1">
            <a:blip r:embed="rId3">
              <a:alphaModFix/>
            </a:blip>
            <a:srcRect/>
            <a:stretch/>
          </p:blipFill>
          <p:spPr>
            <a:xfrm>
              <a:off x="2505592" y="3900774"/>
              <a:ext cx="330334" cy="162808"/>
            </a:xfrm>
            <a:prstGeom prst="rect">
              <a:avLst/>
            </a:prstGeom>
            <a:noFill/>
            <a:ln>
              <a:noFill/>
            </a:ln>
          </p:spPr>
        </p:pic>
        <p:pic>
          <p:nvPicPr>
            <p:cNvPr id="162" name="Google Shape;162;p8"/>
            <p:cNvPicPr preferRelativeResize="0"/>
            <p:nvPr/>
          </p:nvPicPr>
          <p:blipFill rotWithShape="1">
            <a:blip r:embed="rId3">
              <a:alphaModFix/>
            </a:blip>
            <a:srcRect/>
            <a:stretch/>
          </p:blipFill>
          <p:spPr>
            <a:xfrm>
              <a:off x="2505591" y="4070025"/>
              <a:ext cx="330334" cy="162808"/>
            </a:xfrm>
            <a:prstGeom prst="rect">
              <a:avLst/>
            </a:prstGeom>
            <a:noFill/>
            <a:ln>
              <a:noFill/>
            </a:ln>
          </p:spPr>
        </p:pic>
        <p:pic>
          <p:nvPicPr>
            <p:cNvPr id="163" name="Google Shape;163;p8"/>
            <p:cNvPicPr preferRelativeResize="0"/>
            <p:nvPr/>
          </p:nvPicPr>
          <p:blipFill rotWithShape="1">
            <a:blip r:embed="rId3">
              <a:alphaModFix/>
            </a:blip>
            <a:srcRect/>
            <a:stretch/>
          </p:blipFill>
          <p:spPr>
            <a:xfrm>
              <a:off x="2505591" y="4244966"/>
              <a:ext cx="330334" cy="162808"/>
            </a:xfrm>
            <a:prstGeom prst="rect">
              <a:avLst/>
            </a:prstGeom>
            <a:noFill/>
            <a:ln>
              <a:noFill/>
            </a:ln>
          </p:spPr>
        </p:pic>
        <p:pic>
          <p:nvPicPr>
            <p:cNvPr id="164" name="Google Shape;164;p8"/>
            <p:cNvPicPr preferRelativeResize="0"/>
            <p:nvPr/>
          </p:nvPicPr>
          <p:blipFill rotWithShape="1">
            <a:blip r:embed="rId3">
              <a:alphaModFix/>
            </a:blip>
            <a:srcRect/>
            <a:stretch/>
          </p:blipFill>
          <p:spPr>
            <a:xfrm>
              <a:off x="2505590" y="4419907"/>
              <a:ext cx="330334" cy="162808"/>
            </a:xfrm>
            <a:prstGeom prst="rect">
              <a:avLst/>
            </a:prstGeom>
            <a:noFill/>
            <a:ln>
              <a:noFill/>
            </a:ln>
          </p:spPr>
        </p:pic>
        <p:pic>
          <p:nvPicPr>
            <p:cNvPr id="165" name="Google Shape;165;p8"/>
            <p:cNvPicPr preferRelativeResize="0"/>
            <p:nvPr/>
          </p:nvPicPr>
          <p:blipFill rotWithShape="1">
            <a:blip r:embed="rId3">
              <a:alphaModFix/>
            </a:blip>
            <a:srcRect/>
            <a:stretch/>
          </p:blipFill>
          <p:spPr>
            <a:xfrm>
              <a:off x="2510916" y="4594101"/>
              <a:ext cx="330334" cy="162808"/>
            </a:xfrm>
            <a:prstGeom prst="rect">
              <a:avLst/>
            </a:prstGeom>
            <a:noFill/>
            <a:ln>
              <a:noFill/>
            </a:ln>
          </p:spPr>
        </p:pic>
        <p:pic>
          <p:nvPicPr>
            <p:cNvPr id="166" name="Google Shape;166;p8"/>
            <p:cNvPicPr preferRelativeResize="0"/>
            <p:nvPr/>
          </p:nvPicPr>
          <p:blipFill rotWithShape="1">
            <a:blip r:embed="rId3">
              <a:alphaModFix/>
            </a:blip>
            <a:srcRect/>
            <a:stretch/>
          </p:blipFill>
          <p:spPr>
            <a:xfrm>
              <a:off x="2510916" y="4762910"/>
              <a:ext cx="330334" cy="162808"/>
            </a:xfrm>
            <a:prstGeom prst="rect">
              <a:avLst/>
            </a:prstGeom>
            <a:noFill/>
            <a:ln>
              <a:noFill/>
            </a:ln>
          </p:spPr>
        </p:pic>
        <p:pic>
          <p:nvPicPr>
            <p:cNvPr id="167" name="Google Shape;167;p8"/>
            <p:cNvPicPr preferRelativeResize="0"/>
            <p:nvPr/>
          </p:nvPicPr>
          <p:blipFill rotWithShape="1">
            <a:blip r:embed="rId3">
              <a:alphaModFix/>
            </a:blip>
            <a:srcRect/>
            <a:stretch/>
          </p:blipFill>
          <p:spPr>
            <a:xfrm>
              <a:off x="2497636" y="5024477"/>
              <a:ext cx="330334" cy="162808"/>
            </a:xfrm>
            <a:prstGeom prst="rect">
              <a:avLst/>
            </a:prstGeom>
            <a:noFill/>
            <a:ln>
              <a:noFill/>
            </a:ln>
          </p:spPr>
        </p:pic>
        <p:sp>
          <p:nvSpPr>
            <p:cNvPr id="169" name="Google Shape;169;p8"/>
            <p:cNvSpPr/>
            <p:nvPr/>
          </p:nvSpPr>
          <p:spPr>
            <a:xfrm>
              <a:off x="2483934" y="2473888"/>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dk1"/>
                  </a:solidFill>
                  <a:latin typeface="Arial"/>
                  <a:ea typeface="Arial"/>
                  <a:cs typeface="Arial"/>
                  <a:sym typeface="Arial"/>
                </a:rPr>
                <a:t>1.00</a:t>
              </a:r>
              <a:endParaRPr/>
            </a:p>
          </p:txBody>
        </p:sp>
      </p:grpSp>
      <p:grpSp>
        <p:nvGrpSpPr>
          <p:cNvPr id="170" name="Google Shape;170;p8"/>
          <p:cNvGrpSpPr/>
          <p:nvPr/>
        </p:nvGrpSpPr>
        <p:grpSpPr>
          <a:xfrm>
            <a:off x="3647205" y="2563165"/>
            <a:ext cx="356088" cy="2448226"/>
            <a:chOff x="3369134" y="2454519"/>
            <a:chExt cx="356088" cy="2448226"/>
          </a:xfrm>
        </p:grpSpPr>
        <p:pic>
          <p:nvPicPr>
            <p:cNvPr id="171" name="Google Shape;171;p8"/>
            <p:cNvPicPr preferRelativeResize="0"/>
            <p:nvPr/>
          </p:nvPicPr>
          <p:blipFill rotWithShape="1">
            <a:blip r:embed="rId3">
              <a:alphaModFix/>
            </a:blip>
            <a:srcRect/>
            <a:stretch/>
          </p:blipFill>
          <p:spPr>
            <a:xfrm>
              <a:off x="3381609" y="2641464"/>
              <a:ext cx="330334" cy="162808"/>
            </a:xfrm>
            <a:prstGeom prst="rect">
              <a:avLst/>
            </a:prstGeom>
            <a:noFill/>
            <a:ln>
              <a:noFill/>
            </a:ln>
          </p:spPr>
        </p:pic>
        <p:pic>
          <p:nvPicPr>
            <p:cNvPr id="172" name="Google Shape;172;p8"/>
            <p:cNvPicPr preferRelativeResize="0"/>
            <p:nvPr/>
          </p:nvPicPr>
          <p:blipFill rotWithShape="1">
            <a:blip r:embed="rId3">
              <a:alphaModFix/>
            </a:blip>
            <a:srcRect/>
            <a:stretch/>
          </p:blipFill>
          <p:spPr>
            <a:xfrm>
              <a:off x="3369134" y="2824080"/>
              <a:ext cx="330334" cy="162808"/>
            </a:xfrm>
            <a:prstGeom prst="rect">
              <a:avLst/>
            </a:prstGeom>
            <a:noFill/>
            <a:ln>
              <a:noFill/>
            </a:ln>
          </p:spPr>
        </p:pic>
        <p:pic>
          <p:nvPicPr>
            <p:cNvPr id="173" name="Google Shape;173;p8"/>
            <p:cNvPicPr preferRelativeResize="0"/>
            <p:nvPr/>
          </p:nvPicPr>
          <p:blipFill rotWithShape="1">
            <a:blip r:embed="rId3">
              <a:alphaModFix/>
            </a:blip>
            <a:srcRect/>
            <a:stretch/>
          </p:blipFill>
          <p:spPr>
            <a:xfrm>
              <a:off x="3381609" y="2998381"/>
              <a:ext cx="330334" cy="162808"/>
            </a:xfrm>
            <a:prstGeom prst="rect">
              <a:avLst/>
            </a:prstGeom>
            <a:noFill/>
            <a:ln>
              <a:noFill/>
            </a:ln>
          </p:spPr>
        </p:pic>
        <p:pic>
          <p:nvPicPr>
            <p:cNvPr id="174" name="Google Shape;174;p8"/>
            <p:cNvPicPr preferRelativeResize="0"/>
            <p:nvPr/>
          </p:nvPicPr>
          <p:blipFill rotWithShape="1">
            <a:blip r:embed="rId3">
              <a:alphaModFix/>
            </a:blip>
            <a:srcRect/>
            <a:stretch/>
          </p:blipFill>
          <p:spPr>
            <a:xfrm>
              <a:off x="3391539" y="3179765"/>
              <a:ext cx="330334" cy="162808"/>
            </a:xfrm>
            <a:prstGeom prst="rect">
              <a:avLst/>
            </a:prstGeom>
            <a:noFill/>
            <a:ln>
              <a:noFill/>
            </a:ln>
          </p:spPr>
        </p:pic>
        <p:pic>
          <p:nvPicPr>
            <p:cNvPr id="175" name="Google Shape;175;p8"/>
            <p:cNvPicPr preferRelativeResize="0"/>
            <p:nvPr/>
          </p:nvPicPr>
          <p:blipFill rotWithShape="1">
            <a:blip r:embed="rId3">
              <a:alphaModFix/>
            </a:blip>
            <a:srcRect/>
            <a:stretch/>
          </p:blipFill>
          <p:spPr>
            <a:xfrm>
              <a:off x="3389565" y="3523386"/>
              <a:ext cx="330334" cy="162808"/>
            </a:xfrm>
            <a:prstGeom prst="rect">
              <a:avLst/>
            </a:prstGeom>
            <a:noFill/>
            <a:ln>
              <a:noFill/>
            </a:ln>
          </p:spPr>
        </p:pic>
        <p:pic>
          <p:nvPicPr>
            <p:cNvPr id="176" name="Google Shape;176;p8"/>
            <p:cNvPicPr preferRelativeResize="0"/>
            <p:nvPr/>
          </p:nvPicPr>
          <p:blipFill rotWithShape="1">
            <a:blip r:embed="rId3">
              <a:alphaModFix/>
            </a:blip>
            <a:srcRect/>
            <a:stretch/>
          </p:blipFill>
          <p:spPr>
            <a:xfrm>
              <a:off x="3382841" y="3696988"/>
              <a:ext cx="330334" cy="162808"/>
            </a:xfrm>
            <a:prstGeom prst="rect">
              <a:avLst/>
            </a:prstGeom>
            <a:noFill/>
            <a:ln>
              <a:noFill/>
            </a:ln>
          </p:spPr>
        </p:pic>
        <p:pic>
          <p:nvPicPr>
            <p:cNvPr id="177" name="Google Shape;177;p8"/>
            <p:cNvPicPr preferRelativeResize="0"/>
            <p:nvPr/>
          </p:nvPicPr>
          <p:blipFill rotWithShape="1">
            <a:blip r:embed="rId3">
              <a:alphaModFix/>
            </a:blip>
            <a:srcRect/>
            <a:stretch/>
          </p:blipFill>
          <p:spPr>
            <a:xfrm>
              <a:off x="3389564" y="4047052"/>
              <a:ext cx="330334" cy="162808"/>
            </a:xfrm>
            <a:prstGeom prst="rect">
              <a:avLst/>
            </a:prstGeom>
            <a:noFill/>
            <a:ln>
              <a:noFill/>
            </a:ln>
          </p:spPr>
        </p:pic>
        <p:pic>
          <p:nvPicPr>
            <p:cNvPr id="178" name="Google Shape;178;p8"/>
            <p:cNvPicPr preferRelativeResize="0"/>
            <p:nvPr/>
          </p:nvPicPr>
          <p:blipFill rotWithShape="1">
            <a:blip r:embed="rId3">
              <a:alphaModFix/>
            </a:blip>
            <a:srcRect/>
            <a:stretch/>
          </p:blipFill>
          <p:spPr>
            <a:xfrm>
              <a:off x="3389563" y="4221993"/>
              <a:ext cx="330334" cy="162808"/>
            </a:xfrm>
            <a:prstGeom prst="rect">
              <a:avLst/>
            </a:prstGeom>
            <a:noFill/>
            <a:ln>
              <a:noFill/>
            </a:ln>
          </p:spPr>
        </p:pic>
        <p:pic>
          <p:nvPicPr>
            <p:cNvPr id="179" name="Google Shape;179;p8"/>
            <p:cNvPicPr preferRelativeResize="0"/>
            <p:nvPr/>
          </p:nvPicPr>
          <p:blipFill rotWithShape="1">
            <a:blip r:embed="rId3">
              <a:alphaModFix/>
            </a:blip>
            <a:srcRect/>
            <a:stretch/>
          </p:blipFill>
          <p:spPr>
            <a:xfrm>
              <a:off x="3389562" y="4396935"/>
              <a:ext cx="330334" cy="162808"/>
            </a:xfrm>
            <a:prstGeom prst="rect">
              <a:avLst/>
            </a:prstGeom>
            <a:noFill/>
            <a:ln>
              <a:noFill/>
            </a:ln>
          </p:spPr>
        </p:pic>
        <p:pic>
          <p:nvPicPr>
            <p:cNvPr id="180" name="Google Shape;180;p8"/>
            <p:cNvPicPr preferRelativeResize="0"/>
            <p:nvPr/>
          </p:nvPicPr>
          <p:blipFill rotWithShape="1">
            <a:blip r:embed="rId3">
              <a:alphaModFix/>
            </a:blip>
            <a:srcRect/>
            <a:stretch/>
          </p:blipFill>
          <p:spPr>
            <a:xfrm>
              <a:off x="3394888" y="4571128"/>
              <a:ext cx="330334" cy="162808"/>
            </a:xfrm>
            <a:prstGeom prst="rect">
              <a:avLst/>
            </a:prstGeom>
            <a:noFill/>
            <a:ln>
              <a:noFill/>
            </a:ln>
          </p:spPr>
        </p:pic>
        <p:pic>
          <p:nvPicPr>
            <p:cNvPr id="181" name="Google Shape;181;p8"/>
            <p:cNvPicPr preferRelativeResize="0"/>
            <p:nvPr/>
          </p:nvPicPr>
          <p:blipFill rotWithShape="1">
            <a:blip r:embed="rId3">
              <a:alphaModFix/>
            </a:blip>
            <a:srcRect/>
            <a:stretch/>
          </p:blipFill>
          <p:spPr>
            <a:xfrm>
              <a:off x="3394888" y="4739937"/>
              <a:ext cx="330334" cy="162808"/>
            </a:xfrm>
            <a:prstGeom prst="rect">
              <a:avLst/>
            </a:prstGeom>
            <a:noFill/>
            <a:ln>
              <a:noFill/>
            </a:ln>
          </p:spPr>
        </p:pic>
        <p:pic>
          <p:nvPicPr>
            <p:cNvPr id="183" name="Google Shape;183;p8"/>
            <p:cNvPicPr preferRelativeResize="0"/>
            <p:nvPr/>
          </p:nvPicPr>
          <p:blipFill rotWithShape="1">
            <a:blip r:embed="rId3">
              <a:alphaModFix/>
            </a:blip>
            <a:srcRect/>
            <a:stretch/>
          </p:blipFill>
          <p:spPr>
            <a:xfrm>
              <a:off x="3381609" y="3345195"/>
              <a:ext cx="330334" cy="162808"/>
            </a:xfrm>
            <a:prstGeom prst="rect">
              <a:avLst/>
            </a:prstGeom>
            <a:noFill/>
            <a:ln>
              <a:noFill/>
            </a:ln>
          </p:spPr>
        </p:pic>
        <p:pic>
          <p:nvPicPr>
            <p:cNvPr id="184" name="Google Shape;184;p8"/>
            <p:cNvPicPr preferRelativeResize="0"/>
            <p:nvPr/>
          </p:nvPicPr>
          <p:blipFill rotWithShape="1">
            <a:blip r:embed="rId3">
              <a:alphaModFix/>
            </a:blip>
            <a:srcRect/>
            <a:stretch/>
          </p:blipFill>
          <p:spPr>
            <a:xfrm>
              <a:off x="3381868" y="3860108"/>
              <a:ext cx="330334" cy="162808"/>
            </a:xfrm>
            <a:prstGeom prst="rect">
              <a:avLst/>
            </a:prstGeom>
            <a:noFill/>
            <a:ln>
              <a:noFill/>
            </a:ln>
          </p:spPr>
        </p:pic>
        <p:sp>
          <p:nvSpPr>
            <p:cNvPr id="185" name="Google Shape;185;p8"/>
            <p:cNvSpPr/>
            <p:nvPr/>
          </p:nvSpPr>
          <p:spPr>
            <a:xfrm>
              <a:off x="3375155" y="2454519"/>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dk1"/>
                  </a:solidFill>
                  <a:latin typeface="Arial"/>
                  <a:ea typeface="Arial"/>
                  <a:cs typeface="Arial"/>
                  <a:sym typeface="Arial"/>
                </a:rPr>
                <a:t>1.00</a:t>
              </a:r>
              <a:endParaRPr/>
            </a:p>
          </p:txBody>
        </p:sp>
      </p:grpSp>
      <p:grpSp>
        <p:nvGrpSpPr>
          <p:cNvPr id="186" name="Google Shape;186;p8"/>
          <p:cNvGrpSpPr/>
          <p:nvPr/>
        </p:nvGrpSpPr>
        <p:grpSpPr>
          <a:xfrm>
            <a:off x="4281773" y="2573898"/>
            <a:ext cx="377803" cy="2712169"/>
            <a:chOff x="4187175" y="2446467"/>
            <a:chExt cx="377803" cy="2712169"/>
          </a:xfrm>
        </p:grpSpPr>
        <p:pic>
          <p:nvPicPr>
            <p:cNvPr id="187" name="Google Shape;187;p8"/>
            <p:cNvPicPr preferRelativeResize="0"/>
            <p:nvPr/>
          </p:nvPicPr>
          <p:blipFill rotWithShape="1">
            <a:blip r:embed="rId3">
              <a:alphaModFix/>
            </a:blip>
            <a:srcRect/>
            <a:stretch/>
          </p:blipFill>
          <p:spPr>
            <a:xfrm>
              <a:off x="4199650" y="2625086"/>
              <a:ext cx="352049" cy="173510"/>
            </a:xfrm>
            <a:prstGeom prst="rect">
              <a:avLst/>
            </a:prstGeom>
            <a:noFill/>
            <a:ln>
              <a:noFill/>
            </a:ln>
          </p:spPr>
        </p:pic>
        <p:pic>
          <p:nvPicPr>
            <p:cNvPr id="188" name="Google Shape;188;p8"/>
            <p:cNvPicPr preferRelativeResize="0"/>
            <p:nvPr/>
          </p:nvPicPr>
          <p:blipFill rotWithShape="1">
            <a:blip r:embed="rId3">
              <a:alphaModFix/>
            </a:blip>
            <a:srcRect/>
            <a:stretch/>
          </p:blipFill>
          <p:spPr>
            <a:xfrm>
              <a:off x="4187175" y="2807702"/>
              <a:ext cx="352049" cy="173510"/>
            </a:xfrm>
            <a:prstGeom prst="rect">
              <a:avLst/>
            </a:prstGeom>
            <a:noFill/>
            <a:ln>
              <a:noFill/>
            </a:ln>
          </p:spPr>
        </p:pic>
        <p:pic>
          <p:nvPicPr>
            <p:cNvPr id="189" name="Google Shape;189;p8"/>
            <p:cNvPicPr preferRelativeResize="0"/>
            <p:nvPr/>
          </p:nvPicPr>
          <p:blipFill rotWithShape="1">
            <a:blip r:embed="rId3">
              <a:alphaModFix/>
            </a:blip>
            <a:srcRect/>
            <a:stretch/>
          </p:blipFill>
          <p:spPr>
            <a:xfrm>
              <a:off x="4199650" y="2982003"/>
              <a:ext cx="352049" cy="173510"/>
            </a:xfrm>
            <a:prstGeom prst="rect">
              <a:avLst/>
            </a:prstGeom>
            <a:noFill/>
            <a:ln>
              <a:noFill/>
            </a:ln>
          </p:spPr>
        </p:pic>
        <p:pic>
          <p:nvPicPr>
            <p:cNvPr id="190" name="Google Shape;190;p8"/>
            <p:cNvPicPr preferRelativeResize="0"/>
            <p:nvPr/>
          </p:nvPicPr>
          <p:blipFill rotWithShape="1">
            <a:blip r:embed="rId3">
              <a:alphaModFix/>
            </a:blip>
            <a:srcRect/>
            <a:stretch/>
          </p:blipFill>
          <p:spPr>
            <a:xfrm>
              <a:off x="4209580" y="3163387"/>
              <a:ext cx="352049" cy="173510"/>
            </a:xfrm>
            <a:prstGeom prst="rect">
              <a:avLst/>
            </a:prstGeom>
            <a:noFill/>
            <a:ln>
              <a:noFill/>
            </a:ln>
          </p:spPr>
        </p:pic>
        <p:pic>
          <p:nvPicPr>
            <p:cNvPr id="191" name="Google Shape;191;p8"/>
            <p:cNvPicPr preferRelativeResize="0"/>
            <p:nvPr/>
          </p:nvPicPr>
          <p:blipFill rotWithShape="1">
            <a:blip r:embed="rId3">
              <a:alphaModFix/>
            </a:blip>
            <a:srcRect/>
            <a:stretch/>
          </p:blipFill>
          <p:spPr>
            <a:xfrm>
              <a:off x="4207606" y="3507008"/>
              <a:ext cx="352049" cy="173510"/>
            </a:xfrm>
            <a:prstGeom prst="rect">
              <a:avLst/>
            </a:prstGeom>
            <a:noFill/>
            <a:ln>
              <a:noFill/>
            </a:ln>
          </p:spPr>
        </p:pic>
        <p:pic>
          <p:nvPicPr>
            <p:cNvPr id="192" name="Google Shape;192;p8"/>
            <p:cNvPicPr preferRelativeResize="0"/>
            <p:nvPr/>
          </p:nvPicPr>
          <p:blipFill rotWithShape="1">
            <a:blip r:embed="rId3">
              <a:alphaModFix/>
            </a:blip>
            <a:srcRect/>
            <a:stretch/>
          </p:blipFill>
          <p:spPr>
            <a:xfrm>
              <a:off x="4200882" y="3680610"/>
              <a:ext cx="352049" cy="173510"/>
            </a:xfrm>
            <a:prstGeom prst="rect">
              <a:avLst/>
            </a:prstGeom>
            <a:noFill/>
            <a:ln>
              <a:noFill/>
            </a:ln>
          </p:spPr>
        </p:pic>
        <p:pic>
          <p:nvPicPr>
            <p:cNvPr id="193" name="Google Shape;193;p8"/>
            <p:cNvPicPr preferRelativeResize="0"/>
            <p:nvPr/>
          </p:nvPicPr>
          <p:blipFill rotWithShape="1">
            <a:blip r:embed="rId3">
              <a:alphaModFix/>
            </a:blip>
            <a:srcRect/>
            <a:stretch/>
          </p:blipFill>
          <p:spPr>
            <a:xfrm>
              <a:off x="4207605" y="4030674"/>
              <a:ext cx="352049" cy="173510"/>
            </a:xfrm>
            <a:prstGeom prst="rect">
              <a:avLst/>
            </a:prstGeom>
            <a:noFill/>
            <a:ln>
              <a:noFill/>
            </a:ln>
          </p:spPr>
        </p:pic>
        <p:pic>
          <p:nvPicPr>
            <p:cNvPr id="194" name="Google Shape;194;p8"/>
            <p:cNvPicPr preferRelativeResize="0"/>
            <p:nvPr/>
          </p:nvPicPr>
          <p:blipFill rotWithShape="1">
            <a:blip r:embed="rId3">
              <a:alphaModFix/>
            </a:blip>
            <a:srcRect/>
            <a:stretch/>
          </p:blipFill>
          <p:spPr>
            <a:xfrm>
              <a:off x="4207604" y="4205615"/>
              <a:ext cx="352049" cy="173510"/>
            </a:xfrm>
            <a:prstGeom prst="rect">
              <a:avLst/>
            </a:prstGeom>
            <a:noFill/>
            <a:ln>
              <a:noFill/>
            </a:ln>
          </p:spPr>
        </p:pic>
        <p:pic>
          <p:nvPicPr>
            <p:cNvPr id="195" name="Google Shape;195;p8"/>
            <p:cNvPicPr preferRelativeResize="0"/>
            <p:nvPr/>
          </p:nvPicPr>
          <p:blipFill rotWithShape="1">
            <a:blip r:embed="rId3">
              <a:alphaModFix/>
            </a:blip>
            <a:srcRect/>
            <a:stretch/>
          </p:blipFill>
          <p:spPr>
            <a:xfrm>
              <a:off x="4207603" y="4380556"/>
              <a:ext cx="352049" cy="173510"/>
            </a:xfrm>
            <a:prstGeom prst="rect">
              <a:avLst/>
            </a:prstGeom>
            <a:noFill/>
            <a:ln>
              <a:noFill/>
            </a:ln>
          </p:spPr>
        </p:pic>
        <p:pic>
          <p:nvPicPr>
            <p:cNvPr id="196" name="Google Shape;196;p8"/>
            <p:cNvPicPr preferRelativeResize="0"/>
            <p:nvPr/>
          </p:nvPicPr>
          <p:blipFill rotWithShape="1">
            <a:blip r:embed="rId3">
              <a:alphaModFix/>
            </a:blip>
            <a:srcRect/>
            <a:stretch/>
          </p:blipFill>
          <p:spPr>
            <a:xfrm>
              <a:off x="4212929" y="4554750"/>
              <a:ext cx="352049" cy="173510"/>
            </a:xfrm>
            <a:prstGeom prst="rect">
              <a:avLst/>
            </a:prstGeom>
            <a:noFill/>
            <a:ln>
              <a:noFill/>
            </a:ln>
          </p:spPr>
        </p:pic>
        <p:pic>
          <p:nvPicPr>
            <p:cNvPr id="197" name="Google Shape;197;p8"/>
            <p:cNvPicPr preferRelativeResize="0"/>
            <p:nvPr/>
          </p:nvPicPr>
          <p:blipFill rotWithShape="1">
            <a:blip r:embed="rId3">
              <a:alphaModFix/>
            </a:blip>
            <a:srcRect/>
            <a:stretch/>
          </p:blipFill>
          <p:spPr>
            <a:xfrm>
              <a:off x="4199650" y="4985126"/>
              <a:ext cx="352049" cy="173510"/>
            </a:xfrm>
            <a:prstGeom prst="rect">
              <a:avLst/>
            </a:prstGeom>
            <a:noFill/>
            <a:ln>
              <a:noFill/>
            </a:ln>
          </p:spPr>
        </p:pic>
        <p:pic>
          <p:nvPicPr>
            <p:cNvPr id="199" name="Google Shape;199;p8"/>
            <p:cNvPicPr preferRelativeResize="0"/>
            <p:nvPr/>
          </p:nvPicPr>
          <p:blipFill rotWithShape="1">
            <a:blip r:embed="rId3">
              <a:alphaModFix/>
            </a:blip>
            <a:srcRect/>
            <a:stretch/>
          </p:blipFill>
          <p:spPr>
            <a:xfrm>
              <a:off x="4205313" y="3344770"/>
              <a:ext cx="330334" cy="162808"/>
            </a:xfrm>
            <a:prstGeom prst="rect">
              <a:avLst/>
            </a:prstGeom>
            <a:noFill/>
            <a:ln>
              <a:noFill/>
            </a:ln>
          </p:spPr>
        </p:pic>
        <p:pic>
          <p:nvPicPr>
            <p:cNvPr id="200" name="Google Shape;200;p8"/>
            <p:cNvPicPr preferRelativeResize="0"/>
            <p:nvPr/>
          </p:nvPicPr>
          <p:blipFill rotWithShape="1">
            <a:blip r:embed="rId3">
              <a:alphaModFix/>
            </a:blip>
            <a:srcRect/>
            <a:stretch/>
          </p:blipFill>
          <p:spPr>
            <a:xfrm>
              <a:off x="4191647" y="3867519"/>
              <a:ext cx="330334" cy="162808"/>
            </a:xfrm>
            <a:prstGeom prst="rect">
              <a:avLst/>
            </a:prstGeom>
            <a:noFill/>
            <a:ln>
              <a:noFill/>
            </a:ln>
          </p:spPr>
        </p:pic>
        <p:sp>
          <p:nvSpPr>
            <p:cNvPr id="201" name="Google Shape;201;p8"/>
            <p:cNvSpPr/>
            <p:nvPr/>
          </p:nvSpPr>
          <p:spPr>
            <a:xfrm>
              <a:off x="4194493" y="2446467"/>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dk1"/>
                  </a:solidFill>
                  <a:latin typeface="Arial"/>
                  <a:ea typeface="Arial"/>
                  <a:cs typeface="Arial"/>
                  <a:sym typeface="Arial"/>
                </a:rPr>
                <a:t>1.00</a:t>
              </a:r>
              <a:endParaRPr/>
            </a:p>
          </p:txBody>
        </p:sp>
      </p:grpSp>
      <p:sp>
        <p:nvSpPr>
          <p:cNvPr id="202" name="Google Shape;202;p8"/>
          <p:cNvSpPr/>
          <p:nvPr/>
        </p:nvSpPr>
        <p:spPr>
          <a:xfrm>
            <a:off x="7156546" y="3247088"/>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dk1"/>
                </a:solidFill>
                <a:latin typeface="Arial"/>
                <a:ea typeface="Arial"/>
                <a:cs typeface="Arial"/>
                <a:sym typeface="Arial"/>
              </a:rPr>
              <a:t>1.00</a:t>
            </a:r>
            <a:endParaRPr/>
          </a:p>
        </p:txBody>
      </p:sp>
      <p:sp>
        <p:nvSpPr>
          <p:cNvPr id="203" name="Google Shape;203;p8"/>
          <p:cNvSpPr/>
          <p:nvPr/>
        </p:nvSpPr>
        <p:spPr>
          <a:xfrm>
            <a:off x="7630676" y="3251488"/>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dk1"/>
                </a:solidFill>
                <a:latin typeface="Arial"/>
                <a:ea typeface="Arial"/>
                <a:cs typeface="Arial"/>
                <a:sym typeface="Arial"/>
              </a:rPr>
              <a:t>1.00</a:t>
            </a:r>
            <a:endParaRPr/>
          </a:p>
        </p:txBody>
      </p:sp>
      <p:sp>
        <p:nvSpPr>
          <p:cNvPr id="204" name="Google Shape;204;p8"/>
          <p:cNvSpPr/>
          <p:nvPr/>
        </p:nvSpPr>
        <p:spPr>
          <a:xfrm>
            <a:off x="8137500" y="3226511"/>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dk1"/>
                </a:solidFill>
                <a:latin typeface="Arial"/>
                <a:ea typeface="Arial"/>
                <a:cs typeface="Arial"/>
                <a:sym typeface="Arial"/>
              </a:rPr>
              <a:t>1.00</a:t>
            </a:r>
            <a:endParaRPr/>
          </a:p>
        </p:txBody>
      </p:sp>
      <p:sp>
        <p:nvSpPr>
          <p:cNvPr id="205" name="Google Shape;205;p8"/>
          <p:cNvSpPr/>
          <p:nvPr/>
        </p:nvSpPr>
        <p:spPr>
          <a:xfrm>
            <a:off x="8636133" y="3239529"/>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dk1"/>
                </a:solidFill>
                <a:latin typeface="Arial"/>
                <a:ea typeface="Arial"/>
                <a:cs typeface="Arial"/>
                <a:sym typeface="Arial"/>
              </a:rPr>
              <a:t>1.00</a:t>
            </a:r>
            <a:endParaRPr/>
          </a:p>
        </p:txBody>
      </p:sp>
      <p:sp>
        <p:nvSpPr>
          <p:cNvPr id="206" name="Google Shape;206;p8"/>
          <p:cNvSpPr txBox="1"/>
          <p:nvPr/>
        </p:nvSpPr>
        <p:spPr>
          <a:xfrm>
            <a:off x="5707683" y="4411157"/>
            <a:ext cx="1741118" cy="623248"/>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900"/>
              <a:buFont typeface="Arial"/>
              <a:buChar char="•"/>
            </a:pPr>
            <a:r>
              <a:rPr lang="es-ES" sz="900" b="1">
                <a:solidFill>
                  <a:schemeClr val="lt1"/>
                </a:solidFill>
                <a:latin typeface="Arial"/>
                <a:ea typeface="Arial"/>
                <a:cs typeface="Arial"/>
                <a:sym typeface="Arial"/>
              </a:rPr>
              <a:t>Your total payoff (4 rounds) -points</a:t>
            </a:r>
            <a:endParaRPr sz="900" b="1">
              <a:solidFill>
                <a:schemeClr val="lt1"/>
              </a:solidFill>
              <a:latin typeface="Arial"/>
              <a:ea typeface="Arial"/>
              <a:cs typeface="Arial"/>
              <a:sym typeface="Arial"/>
            </a:endParaRPr>
          </a:p>
          <a:p>
            <a:pPr marL="68580" marR="0" lvl="0" indent="-68580" algn="l" rtl="0">
              <a:spcBef>
                <a:spcPts val="900"/>
              </a:spcBef>
              <a:spcAft>
                <a:spcPts val="0"/>
              </a:spcAft>
              <a:buNone/>
            </a:pPr>
            <a:endParaRPr sz="900">
              <a:solidFill>
                <a:schemeClr val="lt1"/>
              </a:solidFill>
              <a:latin typeface="Arial"/>
              <a:ea typeface="Arial"/>
              <a:cs typeface="Arial"/>
              <a:sym typeface="Arial"/>
            </a:endParaRPr>
          </a:p>
        </p:txBody>
      </p:sp>
      <p:sp>
        <p:nvSpPr>
          <p:cNvPr id="207" name="Google Shape;207;p8"/>
          <p:cNvSpPr/>
          <p:nvPr/>
        </p:nvSpPr>
        <p:spPr>
          <a:xfrm>
            <a:off x="3504010" y="6133340"/>
            <a:ext cx="5449660" cy="654839"/>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20000" y="22500"/>
                </a:lnTo>
                <a:lnTo>
                  <a:pt x="-17198" y="-76078"/>
                </a:lnTo>
              </a:path>
            </a:pathLst>
          </a:cu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1050" dirty="0">
                <a:solidFill>
                  <a:schemeClr val="dk1"/>
                </a:solidFill>
                <a:latin typeface="Arial"/>
                <a:ea typeface="Arial"/>
                <a:cs typeface="Arial"/>
                <a:sym typeface="Arial"/>
              </a:rPr>
              <a:t>In </a:t>
            </a:r>
            <a:r>
              <a:rPr lang="es-ES" sz="1050" dirty="0" err="1">
                <a:solidFill>
                  <a:schemeClr val="dk1"/>
                </a:solidFill>
                <a:latin typeface="Arial"/>
                <a:ea typeface="Arial"/>
                <a:cs typeface="Arial"/>
                <a:sym typeface="Arial"/>
              </a:rPr>
              <a:t>following</a:t>
            </a:r>
            <a:r>
              <a:rPr lang="es-ES" sz="1050" dirty="0">
                <a:solidFill>
                  <a:schemeClr val="dk1"/>
                </a:solidFill>
                <a:latin typeface="Arial"/>
                <a:ea typeface="Arial"/>
                <a:cs typeface="Arial"/>
                <a:sym typeface="Arial"/>
              </a:rPr>
              <a:t> </a:t>
            </a:r>
            <a:r>
              <a:rPr lang="es-ES" sz="1050" dirty="0" err="1">
                <a:solidFill>
                  <a:schemeClr val="dk1"/>
                </a:solidFill>
                <a:latin typeface="Arial"/>
                <a:ea typeface="Arial"/>
                <a:cs typeface="Arial"/>
                <a:sym typeface="Arial"/>
              </a:rPr>
              <a:t>productions</a:t>
            </a:r>
            <a:r>
              <a:rPr lang="es-ES" sz="1050" dirty="0">
                <a:solidFill>
                  <a:schemeClr val="dk1"/>
                </a:solidFill>
                <a:latin typeface="Arial"/>
                <a:ea typeface="Arial"/>
                <a:cs typeface="Arial"/>
                <a:sym typeface="Arial"/>
              </a:rPr>
              <a:t> rounds, show </a:t>
            </a:r>
            <a:r>
              <a:rPr lang="es-ES" sz="1050" dirty="0" err="1">
                <a:solidFill>
                  <a:schemeClr val="dk1"/>
                </a:solidFill>
                <a:latin typeface="Arial"/>
                <a:ea typeface="Arial"/>
                <a:cs typeface="Arial"/>
                <a:sym typeface="Arial"/>
              </a:rPr>
              <a:t>the</a:t>
            </a:r>
            <a:r>
              <a:rPr lang="es-ES" sz="1050" dirty="0">
                <a:solidFill>
                  <a:schemeClr val="dk1"/>
                </a:solidFill>
                <a:latin typeface="Arial"/>
                <a:ea typeface="Arial"/>
                <a:cs typeface="Arial"/>
                <a:sym typeface="Arial"/>
              </a:rPr>
              <a:t> </a:t>
            </a:r>
            <a:r>
              <a:rPr lang="es-ES" sz="1050" dirty="0" err="1">
                <a:solidFill>
                  <a:schemeClr val="dk1"/>
                </a:solidFill>
                <a:latin typeface="Arial"/>
                <a:ea typeface="Arial"/>
                <a:cs typeface="Arial"/>
                <a:sym typeface="Arial"/>
              </a:rPr>
              <a:t>historic</a:t>
            </a:r>
            <a:r>
              <a:rPr lang="es-ES" sz="1050" dirty="0">
                <a:solidFill>
                  <a:schemeClr val="dk1"/>
                </a:solidFill>
                <a:latin typeface="Arial"/>
                <a:ea typeface="Arial"/>
                <a:cs typeface="Arial"/>
                <a:sym typeface="Arial"/>
              </a:rPr>
              <a:t> </a:t>
            </a:r>
            <a:r>
              <a:rPr lang="es-ES" sz="1050" dirty="0" err="1">
                <a:solidFill>
                  <a:schemeClr val="dk1"/>
                </a:solidFill>
                <a:latin typeface="Arial"/>
                <a:ea typeface="Arial"/>
                <a:cs typeface="Arial"/>
                <a:sym typeface="Arial"/>
              </a:rPr>
              <a:t>or</a:t>
            </a:r>
            <a:r>
              <a:rPr lang="es-ES" sz="1050" dirty="0">
                <a:solidFill>
                  <a:schemeClr val="dk1"/>
                </a:solidFill>
                <a:latin typeface="Arial"/>
                <a:ea typeface="Arial"/>
                <a:cs typeface="Arial"/>
                <a:sym typeface="Arial"/>
              </a:rPr>
              <a:t> </a:t>
            </a:r>
            <a:r>
              <a:rPr lang="es-ES" sz="1050" dirty="0" err="1">
                <a:solidFill>
                  <a:schemeClr val="dk1"/>
                </a:solidFill>
                <a:latin typeface="Arial"/>
                <a:ea typeface="Arial"/>
                <a:cs typeface="Arial"/>
                <a:sym typeface="Arial"/>
              </a:rPr>
              <a:t>just</a:t>
            </a:r>
            <a:r>
              <a:rPr lang="es-ES" sz="1050" dirty="0">
                <a:solidFill>
                  <a:schemeClr val="dk1"/>
                </a:solidFill>
                <a:latin typeface="Arial"/>
                <a:ea typeface="Arial"/>
                <a:cs typeface="Arial"/>
                <a:sym typeface="Arial"/>
              </a:rPr>
              <a:t> </a:t>
            </a:r>
            <a:r>
              <a:rPr lang="es-ES" sz="1050" dirty="0" err="1">
                <a:solidFill>
                  <a:schemeClr val="dk1"/>
                </a:solidFill>
                <a:latin typeface="Arial"/>
                <a:ea typeface="Arial"/>
                <a:cs typeface="Arial"/>
                <a:sym typeface="Arial"/>
              </a:rPr>
              <a:t>the</a:t>
            </a:r>
            <a:r>
              <a:rPr lang="es-ES" sz="1050" dirty="0">
                <a:solidFill>
                  <a:schemeClr val="dk1"/>
                </a:solidFill>
                <a:latin typeface="Arial"/>
                <a:ea typeface="Arial"/>
                <a:cs typeface="Arial"/>
                <a:sym typeface="Arial"/>
              </a:rPr>
              <a:t> </a:t>
            </a:r>
            <a:r>
              <a:rPr lang="es-ES" sz="1050" dirty="0" err="1">
                <a:solidFill>
                  <a:schemeClr val="dk1"/>
                </a:solidFill>
                <a:latin typeface="Arial"/>
                <a:ea typeface="Arial"/>
                <a:cs typeface="Arial"/>
                <a:sym typeface="Arial"/>
              </a:rPr>
              <a:t>completed</a:t>
            </a:r>
            <a:r>
              <a:rPr lang="es-ES" sz="1050" dirty="0">
                <a:solidFill>
                  <a:schemeClr val="dk1"/>
                </a:solidFill>
                <a:latin typeface="Arial"/>
                <a:ea typeface="Arial"/>
                <a:cs typeface="Arial"/>
                <a:sym typeface="Arial"/>
              </a:rPr>
              <a:t> round and at </a:t>
            </a:r>
            <a:r>
              <a:rPr lang="es-ES" sz="1050" dirty="0" err="1">
                <a:solidFill>
                  <a:schemeClr val="dk1"/>
                </a:solidFill>
                <a:latin typeface="Arial"/>
                <a:ea typeface="Arial"/>
                <a:cs typeface="Arial"/>
                <a:sym typeface="Arial"/>
              </a:rPr>
              <a:t>the</a:t>
            </a:r>
            <a:r>
              <a:rPr lang="es-ES" sz="1050" dirty="0">
                <a:solidFill>
                  <a:schemeClr val="dk1"/>
                </a:solidFill>
                <a:latin typeface="Arial"/>
                <a:ea typeface="Arial"/>
                <a:cs typeface="Arial"/>
                <a:sym typeface="Arial"/>
              </a:rPr>
              <a:t> </a:t>
            </a:r>
            <a:r>
              <a:rPr lang="es-ES" sz="1050" dirty="0" err="1">
                <a:solidFill>
                  <a:schemeClr val="dk1"/>
                </a:solidFill>
                <a:latin typeface="Arial"/>
                <a:ea typeface="Arial"/>
                <a:cs typeface="Arial"/>
                <a:sym typeface="Arial"/>
              </a:rPr>
              <a:t>end</a:t>
            </a:r>
            <a:r>
              <a:rPr lang="es-ES" sz="1050" dirty="0">
                <a:solidFill>
                  <a:schemeClr val="dk1"/>
                </a:solidFill>
                <a:latin typeface="Arial"/>
                <a:ea typeface="Arial"/>
                <a:cs typeface="Arial"/>
                <a:sym typeface="Arial"/>
              </a:rPr>
              <a:t>, </a:t>
            </a:r>
            <a:r>
              <a:rPr lang="es-ES" sz="1050" dirty="0" err="1">
                <a:solidFill>
                  <a:schemeClr val="dk1"/>
                </a:solidFill>
                <a:latin typeface="Arial"/>
                <a:ea typeface="Arial"/>
                <a:cs typeface="Arial"/>
                <a:sym typeface="Arial"/>
              </a:rPr>
              <a:t>the</a:t>
            </a:r>
            <a:r>
              <a:rPr lang="es-ES" sz="1050" dirty="0">
                <a:solidFill>
                  <a:schemeClr val="dk1"/>
                </a:solidFill>
                <a:latin typeface="Arial"/>
                <a:ea typeface="Arial"/>
                <a:cs typeface="Arial"/>
                <a:sym typeface="Arial"/>
              </a:rPr>
              <a:t> total. </a:t>
            </a:r>
            <a:r>
              <a:rPr lang="es-ES" sz="1050" dirty="0" err="1">
                <a:solidFill>
                  <a:schemeClr val="dk1"/>
                </a:solidFill>
                <a:latin typeface="Arial"/>
                <a:ea typeface="Arial"/>
                <a:cs typeface="Arial"/>
                <a:sym typeface="Arial"/>
              </a:rPr>
              <a:t>Don’t</a:t>
            </a:r>
            <a:r>
              <a:rPr lang="es-ES" sz="1050" dirty="0">
                <a:solidFill>
                  <a:schemeClr val="dk1"/>
                </a:solidFill>
                <a:latin typeface="Arial"/>
                <a:ea typeface="Arial"/>
                <a:cs typeface="Arial"/>
                <a:sym typeface="Arial"/>
              </a:rPr>
              <a:t> </a:t>
            </a:r>
            <a:r>
              <a:rPr lang="es-ES" sz="1050" dirty="0" err="1">
                <a:solidFill>
                  <a:schemeClr val="dk1"/>
                </a:solidFill>
                <a:latin typeface="Arial"/>
                <a:ea typeface="Arial"/>
                <a:cs typeface="Arial"/>
                <a:sym typeface="Arial"/>
              </a:rPr>
              <a:t>put</a:t>
            </a:r>
            <a:r>
              <a:rPr lang="es-ES" sz="1050" dirty="0">
                <a:solidFill>
                  <a:schemeClr val="dk1"/>
                </a:solidFill>
                <a:latin typeface="Arial"/>
                <a:ea typeface="Arial"/>
                <a:cs typeface="Arial"/>
                <a:sym typeface="Arial"/>
              </a:rPr>
              <a:t> in </a:t>
            </a:r>
            <a:r>
              <a:rPr lang="es-ES" sz="1050" dirty="0" err="1">
                <a:solidFill>
                  <a:schemeClr val="dk1"/>
                </a:solidFill>
                <a:latin typeface="Arial"/>
                <a:ea typeface="Arial"/>
                <a:cs typeface="Arial"/>
                <a:sym typeface="Arial"/>
              </a:rPr>
              <a:t>example</a:t>
            </a:r>
            <a:r>
              <a:rPr lang="es-ES" sz="1050" dirty="0">
                <a:solidFill>
                  <a:schemeClr val="dk1"/>
                </a:solidFill>
                <a:latin typeface="Arial"/>
                <a:ea typeface="Arial"/>
                <a:cs typeface="Arial"/>
                <a:sym typeface="Arial"/>
              </a:rPr>
              <a:t>,</a:t>
            </a:r>
            <a:endParaRPr dirty="0"/>
          </a:p>
        </p:txBody>
      </p:sp>
      <p:sp>
        <p:nvSpPr>
          <p:cNvPr id="208" name="Google Shape;208;p8"/>
          <p:cNvSpPr/>
          <p:nvPr/>
        </p:nvSpPr>
        <p:spPr>
          <a:xfrm>
            <a:off x="8683993" y="3971073"/>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dk1"/>
              </a:solidFill>
              <a:latin typeface="Arial"/>
              <a:ea typeface="Arial"/>
              <a:cs typeface="Arial"/>
              <a:sym typeface="Arial"/>
            </a:endParaRPr>
          </a:p>
        </p:txBody>
      </p:sp>
      <p:sp>
        <p:nvSpPr>
          <p:cNvPr id="209" name="Google Shape;209;p8"/>
          <p:cNvSpPr/>
          <p:nvPr/>
        </p:nvSpPr>
        <p:spPr>
          <a:xfrm>
            <a:off x="8220188" y="3996729"/>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dk1"/>
              </a:solidFill>
              <a:latin typeface="Arial"/>
              <a:ea typeface="Arial"/>
              <a:cs typeface="Arial"/>
              <a:sym typeface="Arial"/>
            </a:endParaRPr>
          </a:p>
        </p:txBody>
      </p:sp>
      <p:sp>
        <p:nvSpPr>
          <p:cNvPr id="210" name="Google Shape;210;p8"/>
          <p:cNvSpPr/>
          <p:nvPr/>
        </p:nvSpPr>
        <p:spPr>
          <a:xfrm>
            <a:off x="7672489" y="4001803"/>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dk1"/>
              </a:solidFill>
              <a:latin typeface="Arial"/>
              <a:ea typeface="Arial"/>
              <a:cs typeface="Arial"/>
              <a:sym typeface="Arial"/>
            </a:endParaRPr>
          </a:p>
        </p:txBody>
      </p:sp>
      <p:sp>
        <p:nvSpPr>
          <p:cNvPr id="211" name="Google Shape;211;p8"/>
          <p:cNvSpPr/>
          <p:nvPr/>
        </p:nvSpPr>
        <p:spPr>
          <a:xfrm>
            <a:off x="7196908" y="4006046"/>
            <a:ext cx="300646" cy="181357"/>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dk1"/>
              </a:solidFill>
              <a:latin typeface="Arial"/>
              <a:ea typeface="Arial"/>
              <a:cs typeface="Arial"/>
              <a:sym typeface="Arial"/>
            </a:endParaRPr>
          </a:p>
        </p:txBody>
      </p:sp>
      <p:sp>
        <p:nvSpPr>
          <p:cNvPr id="212" name="Google Shape;212;p8"/>
          <p:cNvSpPr/>
          <p:nvPr/>
        </p:nvSpPr>
        <p:spPr>
          <a:xfrm>
            <a:off x="8688149" y="4199904"/>
            <a:ext cx="300646" cy="211253"/>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dk1"/>
              </a:solidFill>
              <a:latin typeface="Arial"/>
              <a:ea typeface="Arial"/>
              <a:cs typeface="Arial"/>
              <a:sym typeface="Arial"/>
            </a:endParaRPr>
          </a:p>
        </p:txBody>
      </p:sp>
      <p:sp>
        <p:nvSpPr>
          <p:cNvPr id="213" name="Google Shape;213;p8"/>
          <p:cNvSpPr/>
          <p:nvPr/>
        </p:nvSpPr>
        <p:spPr>
          <a:xfrm>
            <a:off x="8211099" y="4207475"/>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dk1"/>
              </a:solidFill>
              <a:latin typeface="Arial"/>
              <a:ea typeface="Arial"/>
              <a:cs typeface="Arial"/>
              <a:sym typeface="Arial"/>
            </a:endParaRPr>
          </a:p>
        </p:txBody>
      </p:sp>
      <p:sp>
        <p:nvSpPr>
          <p:cNvPr id="214" name="Google Shape;214;p8"/>
          <p:cNvSpPr/>
          <p:nvPr/>
        </p:nvSpPr>
        <p:spPr>
          <a:xfrm>
            <a:off x="7672489" y="4217388"/>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dk1"/>
              </a:solidFill>
              <a:latin typeface="Arial"/>
              <a:ea typeface="Arial"/>
              <a:cs typeface="Arial"/>
              <a:sym typeface="Arial"/>
            </a:endParaRPr>
          </a:p>
        </p:txBody>
      </p:sp>
      <p:sp>
        <p:nvSpPr>
          <p:cNvPr id="215" name="Google Shape;215;p8"/>
          <p:cNvSpPr/>
          <p:nvPr/>
        </p:nvSpPr>
        <p:spPr>
          <a:xfrm>
            <a:off x="7199480" y="4233978"/>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dk1"/>
              </a:solidFill>
              <a:latin typeface="Arial"/>
              <a:ea typeface="Arial"/>
              <a:cs typeface="Arial"/>
              <a:sym typeface="Arial"/>
            </a:endParaRPr>
          </a:p>
        </p:txBody>
      </p:sp>
      <p:sp>
        <p:nvSpPr>
          <p:cNvPr id="216" name="Google Shape;216;p8"/>
          <p:cNvSpPr/>
          <p:nvPr/>
        </p:nvSpPr>
        <p:spPr>
          <a:xfrm>
            <a:off x="7630676" y="4516234"/>
            <a:ext cx="443335" cy="219071"/>
          </a:xfrm>
          <a:prstGeom prst="rect">
            <a:avLst/>
          </a:prstGeom>
          <a:solidFill>
            <a:schemeClr val="lt1"/>
          </a:solidFill>
          <a:ln w="762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b="1">
              <a:solidFill>
                <a:schemeClr val="dk1"/>
              </a:solidFill>
              <a:latin typeface="Arial"/>
              <a:ea typeface="Arial"/>
              <a:cs typeface="Arial"/>
              <a:sym typeface="Arial"/>
            </a:endParaRPr>
          </a:p>
        </p:txBody>
      </p:sp>
      <p:sp>
        <p:nvSpPr>
          <p:cNvPr id="217" name="Google Shape;21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ES" sz="1200" b="0" u="none">
                <a:solidFill>
                  <a:srgbClr val="888888"/>
                </a:solidFill>
                <a:latin typeface="Arial"/>
                <a:ea typeface="Arial"/>
                <a:cs typeface="Arial"/>
                <a:sym typeface="Arial"/>
              </a:rPr>
              <a:t>43</a:t>
            </a:fld>
            <a:endParaRPr sz="1200" b="0" u="none">
              <a:solidFill>
                <a:srgbClr val="888888"/>
              </a:solidFill>
              <a:latin typeface="Arial"/>
              <a:ea typeface="Arial"/>
              <a:cs typeface="Arial"/>
              <a:sym typeface="Arial"/>
            </a:endParaRPr>
          </a:p>
        </p:txBody>
      </p:sp>
      <p:sp>
        <p:nvSpPr>
          <p:cNvPr id="218" name="Google Shape;218;p8"/>
          <p:cNvSpPr txBox="1"/>
          <p:nvPr/>
        </p:nvSpPr>
        <p:spPr>
          <a:xfrm>
            <a:off x="5777300" y="2901659"/>
            <a:ext cx="12362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Summary:</a:t>
            </a:r>
            <a:endParaRPr/>
          </a:p>
        </p:txBody>
      </p:sp>
      <p:sp>
        <p:nvSpPr>
          <p:cNvPr id="219" name="Google Shape;219;p8"/>
          <p:cNvSpPr txBox="1"/>
          <p:nvPr/>
        </p:nvSpPr>
        <p:spPr>
          <a:xfrm>
            <a:off x="457200" y="349250"/>
            <a:ext cx="8680744" cy="488950"/>
          </a:xfrm>
          <a:prstGeom prst="rect">
            <a:avLst/>
          </a:prstGeom>
          <a:noFill/>
          <a:ln>
            <a:noFill/>
          </a:ln>
        </p:spPr>
        <p:txBody>
          <a:bodyPr spcFirstLastPara="1" wrap="square" lIns="90000" tIns="46800" rIns="90000" bIns="46800" anchor="ctr" anchorCtr="0">
            <a:noAutofit/>
          </a:bodyPr>
          <a:lstStyle/>
          <a:p>
            <a:pPr marL="0" marR="0" lvl="0" indent="0" algn="ctr" rtl="0">
              <a:spcBef>
                <a:spcPts val="0"/>
              </a:spcBef>
              <a:spcAft>
                <a:spcPts val="0"/>
              </a:spcAft>
              <a:buNone/>
            </a:pPr>
            <a:r>
              <a:rPr lang="es-ES" sz="3200" b="1" u="none">
                <a:solidFill>
                  <a:srgbClr val="00007D"/>
                </a:solidFill>
                <a:latin typeface="Garamond"/>
                <a:ea typeface="Garamond"/>
                <a:cs typeface="Garamond"/>
                <a:sym typeface="Garamond"/>
              </a:rPr>
              <a:t>Overview of your screen on Production task (1)</a:t>
            </a:r>
            <a:endParaRPr/>
          </a:p>
        </p:txBody>
      </p:sp>
      <p:sp>
        <p:nvSpPr>
          <p:cNvPr id="220" name="Google Shape;220;p8"/>
          <p:cNvSpPr txBox="1"/>
          <p:nvPr/>
        </p:nvSpPr>
        <p:spPr>
          <a:xfrm>
            <a:off x="7386150" y="1111339"/>
            <a:ext cx="1727200" cy="400110"/>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Total earnings</a:t>
            </a:r>
            <a:endParaRPr sz="1800">
              <a:solidFill>
                <a:schemeClr val="dk1"/>
              </a:solidFill>
              <a:latin typeface="Arial"/>
              <a:ea typeface="Arial"/>
              <a:cs typeface="Arial"/>
              <a:sym typeface="Arial"/>
            </a:endParaRPr>
          </a:p>
        </p:txBody>
      </p:sp>
      <p:sp>
        <p:nvSpPr>
          <p:cNvPr id="221" name="Google Shape;221;p8"/>
          <p:cNvSpPr txBox="1"/>
          <p:nvPr/>
        </p:nvSpPr>
        <p:spPr>
          <a:xfrm>
            <a:off x="66783" y="2040077"/>
            <a:ext cx="791136" cy="707886"/>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Instructions</a:t>
            </a:r>
            <a:endParaRPr sz="1200">
              <a:solidFill>
                <a:schemeClr val="dk1"/>
              </a:solidFill>
              <a:latin typeface="Arial"/>
              <a:ea typeface="Arial"/>
              <a:cs typeface="Arial"/>
              <a:sym typeface="Arial"/>
            </a:endParaRPr>
          </a:p>
        </p:txBody>
      </p:sp>
      <p:sp>
        <p:nvSpPr>
          <p:cNvPr id="222" name="Google Shape;222;p8"/>
          <p:cNvSpPr txBox="1"/>
          <p:nvPr/>
        </p:nvSpPr>
        <p:spPr>
          <a:xfrm>
            <a:off x="3486595" y="2241773"/>
            <a:ext cx="75052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100" b="1">
                <a:solidFill>
                  <a:schemeClr val="lt1"/>
                </a:solidFill>
                <a:latin typeface="Arial"/>
                <a:ea typeface="Arial"/>
                <a:cs typeface="Arial"/>
                <a:sym typeface="Arial"/>
              </a:rPr>
              <a:t>Round 2</a:t>
            </a:r>
            <a:endParaRPr/>
          </a:p>
        </p:txBody>
      </p:sp>
      <p:sp>
        <p:nvSpPr>
          <p:cNvPr id="223" name="Google Shape;223;p8"/>
          <p:cNvSpPr txBox="1"/>
          <p:nvPr/>
        </p:nvSpPr>
        <p:spPr>
          <a:xfrm>
            <a:off x="4113810" y="2244667"/>
            <a:ext cx="75052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100" b="1">
                <a:solidFill>
                  <a:schemeClr val="lt1"/>
                </a:solidFill>
                <a:latin typeface="Arial"/>
                <a:ea typeface="Arial"/>
                <a:cs typeface="Arial"/>
                <a:sym typeface="Arial"/>
              </a:rPr>
              <a:t>Round 3</a:t>
            </a:r>
            <a:endParaRPr/>
          </a:p>
        </p:txBody>
      </p:sp>
      <p:sp>
        <p:nvSpPr>
          <p:cNvPr id="224" name="Google Shape;224;p8"/>
          <p:cNvSpPr txBox="1"/>
          <p:nvPr/>
        </p:nvSpPr>
        <p:spPr>
          <a:xfrm>
            <a:off x="7009816" y="2951521"/>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a:solidFill>
                  <a:schemeClr val="lt1"/>
                </a:solidFill>
                <a:latin typeface="Arial"/>
                <a:ea typeface="Arial"/>
                <a:cs typeface="Arial"/>
                <a:sym typeface="Arial"/>
              </a:rPr>
              <a:t>Round 1</a:t>
            </a:r>
            <a:endParaRPr/>
          </a:p>
        </p:txBody>
      </p:sp>
      <p:sp>
        <p:nvSpPr>
          <p:cNvPr id="225" name="Google Shape;225;p8"/>
          <p:cNvSpPr txBox="1"/>
          <p:nvPr/>
        </p:nvSpPr>
        <p:spPr>
          <a:xfrm>
            <a:off x="7491169" y="2942966"/>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a:solidFill>
                  <a:schemeClr val="lt1"/>
                </a:solidFill>
                <a:latin typeface="Arial"/>
                <a:ea typeface="Arial"/>
                <a:cs typeface="Arial"/>
                <a:sym typeface="Arial"/>
              </a:rPr>
              <a:t>Round 2</a:t>
            </a:r>
            <a:endParaRPr/>
          </a:p>
        </p:txBody>
      </p:sp>
      <p:sp>
        <p:nvSpPr>
          <p:cNvPr id="226" name="Google Shape;226;p8"/>
          <p:cNvSpPr txBox="1"/>
          <p:nvPr/>
        </p:nvSpPr>
        <p:spPr>
          <a:xfrm>
            <a:off x="7949926" y="2949376"/>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a:solidFill>
                  <a:schemeClr val="lt1"/>
                </a:solidFill>
                <a:latin typeface="Arial"/>
                <a:ea typeface="Arial"/>
                <a:cs typeface="Arial"/>
                <a:sym typeface="Arial"/>
              </a:rPr>
              <a:t>Round 3</a:t>
            </a:r>
            <a:endParaRPr/>
          </a:p>
        </p:txBody>
      </p:sp>
      <p:sp>
        <p:nvSpPr>
          <p:cNvPr id="227" name="Google Shape;227;p8"/>
          <p:cNvSpPr txBox="1"/>
          <p:nvPr/>
        </p:nvSpPr>
        <p:spPr>
          <a:xfrm>
            <a:off x="8491614" y="2962555"/>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a:solidFill>
                  <a:schemeClr val="lt1"/>
                </a:solidFill>
                <a:latin typeface="Arial"/>
                <a:ea typeface="Arial"/>
                <a:cs typeface="Arial"/>
                <a:sym typeface="Arial"/>
              </a:rPr>
              <a:t>Round 4</a:t>
            </a:r>
            <a:endParaRPr/>
          </a:p>
        </p:txBody>
      </p:sp>
      <p:sp>
        <p:nvSpPr>
          <p:cNvPr id="228" name="Google Shape;228;p8"/>
          <p:cNvSpPr txBox="1"/>
          <p:nvPr/>
        </p:nvSpPr>
        <p:spPr>
          <a:xfrm>
            <a:off x="5644823" y="3212198"/>
            <a:ext cx="1505667" cy="338554"/>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a:solidFill>
                  <a:schemeClr val="lt1"/>
                </a:solidFill>
                <a:latin typeface="Arial"/>
                <a:ea typeface="Arial"/>
                <a:cs typeface="Arial"/>
                <a:sym typeface="Arial"/>
              </a:rPr>
              <a:t>Your Production cost (ECUs)</a:t>
            </a:r>
            <a:endParaRPr/>
          </a:p>
        </p:txBody>
      </p:sp>
      <p:sp>
        <p:nvSpPr>
          <p:cNvPr id="229" name="Google Shape;229;p8"/>
          <p:cNvSpPr txBox="1"/>
          <p:nvPr/>
        </p:nvSpPr>
        <p:spPr>
          <a:xfrm>
            <a:off x="5675954" y="3483491"/>
            <a:ext cx="1616322" cy="338554"/>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a:solidFill>
                  <a:schemeClr val="lt1"/>
                </a:solidFill>
                <a:latin typeface="Arial"/>
                <a:ea typeface="Arial"/>
                <a:cs typeface="Arial"/>
                <a:sym typeface="Arial"/>
              </a:rPr>
              <a:t>Units you contribute to the pair:</a:t>
            </a:r>
            <a:endParaRPr/>
          </a:p>
        </p:txBody>
      </p:sp>
      <p:grpSp>
        <p:nvGrpSpPr>
          <p:cNvPr id="230" name="Google Shape;230;p8"/>
          <p:cNvGrpSpPr/>
          <p:nvPr/>
        </p:nvGrpSpPr>
        <p:grpSpPr>
          <a:xfrm>
            <a:off x="4739873" y="2252077"/>
            <a:ext cx="750526" cy="3022691"/>
            <a:chOff x="4828732" y="2117416"/>
            <a:chExt cx="750526" cy="3022691"/>
          </a:xfrm>
        </p:grpSpPr>
        <p:pic>
          <p:nvPicPr>
            <p:cNvPr id="231" name="Google Shape;231;p8"/>
            <p:cNvPicPr preferRelativeResize="0"/>
            <p:nvPr/>
          </p:nvPicPr>
          <p:blipFill rotWithShape="1">
            <a:blip r:embed="rId3">
              <a:alphaModFix/>
            </a:blip>
            <a:srcRect/>
            <a:stretch/>
          </p:blipFill>
          <p:spPr>
            <a:xfrm>
              <a:off x="4891898" y="2606557"/>
              <a:ext cx="352049" cy="173510"/>
            </a:xfrm>
            <a:prstGeom prst="rect">
              <a:avLst/>
            </a:prstGeom>
            <a:noFill/>
            <a:ln>
              <a:noFill/>
            </a:ln>
          </p:spPr>
        </p:pic>
        <p:pic>
          <p:nvPicPr>
            <p:cNvPr id="232" name="Google Shape;232;p8"/>
            <p:cNvPicPr preferRelativeResize="0"/>
            <p:nvPr/>
          </p:nvPicPr>
          <p:blipFill rotWithShape="1">
            <a:blip r:embed="rId3">
              <a:alphaModFix/>
            </a:blip>
            <a:srcRect/>
            <a:stretch/>
          </p:blipFill>
          <p:spPr>
            <a:xfrm>
              <a:off x="4879423" y="2789173"/>
              <a:ext cx="352049" cy="173510"/>
            </a:xfrm>
            <a:prstGeom prst="rect">
              <a:avLst/>
            </a:prstGeom>
            <a:noFill/>
            <a:ln>
              <a:noFill/>
            </a:ln>
          </p:spPr>
        </p:pic>
        <p:pic>
          <p:nvPicPr>
            <p:cNvPr id="233" name="Google Shape;233;p8"/>
            <p:cNvPicPr preferRelativeResize="0"/>
            <p:nvPr/>
          </p:nvPicPr>
          <p:blipFill rotWithShape="1">
            <a:blip r:embed="rId3">
              <a:alphaModFix/>
            </a:blip>
            <a:srcRect/>
            <a:stretch/>
          </p:blipFill>
          <p:spPr>
            <a:xfrm>
              <a:off x="4891898" y="2963474"/>
              <a:ext cx="352049" cy="173510"/>
            </a:xfrm>
            <a:prstGeom prst="rect">
              <a:avLst/>
            </a:prstGeom>
            <a:noFill/>
            <a:ln>
              <a:noFill/>
            </a:ln>
          </p:spPr>
        </p:pic>
        <p:pic>
          <p:nvPicPr>
            <p:cNvPr id="234" name="Google Shape;234;p8"/>
            <p:cNvPicPr preferRelativeResize="0"/>
            <p:nvPr/>
          </p:nvPicPr>
          <p:blipFill rotWithShape="1">
            <a:blip r:embed="rId3">
              <a:alphaModFix/>
            </a:blip>
            <a:srcRect/>
            <a:stretch/>
          </p:blipFill>
          <p:spPr>
            <a:xfrm>
              <a:off x="4901828" y="3144858"/>
              <a:ext cx="352049" cy="173510"/>
            </a:xfrm>
            <a:prstGeom prst="rect">
              <a:avLst/>
            </a:prstGeom>
            <a:noFill/>
            <a:ln>
              <a:noFill/>
            </a:ln>
          </p:spPr>
        </p:pic>
        <p:pic>
          <p:nvPicPr>
            <p:cNvPr id="235" name="Google Shape;235;p8"/>
            <p:cNvPicPr preferRelativeResize="0"/>
            <p:nvPr/>
          </p:nvPicPr>
          <p:blipFill rotWithShape="1">
            <a:blip r:embed="rId3">
              <a:alphaModFix/>
            </a:blip>
            <a:srcRect/>
            <a:stretch/>
          </p:blipFill>
          <p:spPr>
            <a:xfrm>
              <a:off x="4899855" y="3488479"/>
              <a:ext cx="352049" cy="173510"/>
            </a:xfrm>
            <a:prstGeom prst="rect">
              <a:avLst/>
            </a:prstGeom>
            <a:noFill/>
            <a:ln>
              <a:noFill/>
            </a:ln>
          </p:spPr>
        </p:pic>
        <p:pic>
          <p:nvPicPr>
            <p:cNvPr id="236" name="Google Shape;236;p8"/>
            <p:cNvPicPr preferRelativeResize="0"/>
            <p:nvPr/>
          </p:nvPicPr>
          <p:blipFill rotWithShape="1">
            <a:blip r:embed="rId3">
              <a:alphaModFix/>
            </a:blip>
            <a:srcRect/>
            <a:stretch/>
          </p:blipFill>
          <p:spPr>
            <a:xfrm>
              <a:off x="4893130" y="3662081"/>
              <a:ext cx="352049" cy="173510"/>
            </a:xfrm>
            <a:prstGeom prst="rect">
              <a:avLst/>
            </a:prstGeom>
            <a:noFill/>
            <a:ln>
              <a:noFill/>
            </a:ln>
          </p:spPr>
        </p:pic>
        <p:pic>
          <p:nvPicPr>
            <p:cNvPr id="237" name="Google Shape;237;p8"/>
            <p:cNvPicPr preferRelativeResize="0"/>
            <p:nvPr/>
          </p:nvPicPr>
          <p:blipFill rotWithShape="1">
            <a:blip r:embed="rId3">
              <a:alphaModFix/>
            </a:blip>
            <a:srcRect/>
            <a:stretch/>
          </p:blipFill>
          <p:spPr>
            <a:xfrm>
              <a:off x="4899853" y="4012145"/>
              <a:ext cx="352049" cy="173510"/>
            </a:xfrm>
            <a:prstGeom prst="rect">
              <a:avLst/>
            </a:prstGeom>
            <a:noFill/>
            <a:ln>
              <a:noFill/>
            </a:ln>
          </p:spPr>
        </p:pic>
        <p:pic>
          <p:nvPicPr>
            <p:cNvPr id="238" name="Google Shape;238;p8"/>
            <p:cNvPicPr preferRelativeResize="0"/>
            <p:nvPr/>
          </p:nvPicPr>
          <p:blipFill rotWithShape="1">
            <a:blip r:embed="rId3">
              <a:alphaModFix/>
            </a:blip>
            <a:srcRect/>
            <a:stretch/>
          </p:blipFill>
          <p:spPr>
            <a:xfrm>
              <a:off x="4899853" y="4187086"/>
              <a:ext cx="352049" cy="173510"/>
            </a:xfrm>
            <a:prstGeom prst="rect">
              <a:avLst/>
            </a:prstGeom>
            <a:noFill/>
            <a:ln>
              <a:noFill/>
            </a:ln>
          </p:spPr>
        </p:pic>
        <p:pic>
          <p:nvPicPr>
            <p:cNvPr id="239" name="Google Shape;239;p8"/>
            <p:cNvPicPr preferRelativeResize="0"/>
            <p:nvPr/>
          </p:nvPicPr>
          <p:blipFill rotWithShape="1">
            <a:blip r:embed="rId3">
              <a:alphaModFix/>
            </a:blip>
            <a:srcRect/>
            <a:stretch/>
          </p:blipFill>
          <p:spPr>
            <a:xfrm>
              <a:off x="4899852" y="4362028"/>
              <a:ext cx="352049" cy="173510"/>
            </a:xfrm>
            <a:prstGeom prst="rect">
              <a:avLst/>
            </a:prstGeom>
            <a:noFill/>
            <a:ln>
              <a:noFill/>
            </a:ln>
          </p:spPr>
        </p:pic>
        <p:pic>
          <p:nvPicPr>
            <p:cNvPr id="240" name="Google Shape;240;p8"/>
            <p:cNvPicPr preferRelativeResize="0"/>
            <p:nvPr/>
          </p:nvPicPr>
          <p:blipFill rotWithShape="1">
            <a:blip r:embed="rId3">
              <a:alphaModFix/>
            </a:blip>
            <a:srcRect/>
            <a:stretch/>
          </p:blipFill>
          <p:spPr>
            <a:xfrm>
              <a:off x="4905178" y="4536221"/>
              <a:ext cx="352049" cy="173510"/>
            </a:xfrm>
            <a:prstGeom prst="rect">
              <a:avLst/>
            </a:prstGeom>
            <a:noFill/>
            <a:ln>
              <a:noFill/>
            </a:ln>
          </p:spPr>
        </p:pic>
        <p:pic>
          <p:nvPicPr>
            <p:cNvPr id="241" name="Google Shape;241;p8"/>
            <p:cNvPicPr preferRelativeResize="0"/>
            <p:nvPr/>
          </p:nvPicPr>
          <p:blipFill rotWithShape="1">
            <a:blip r:embed="rId3">
              <a:alphaModFix/>
            </a:blip>
            <a:srcRect/>
            <a:stretch/>
          </p:blipFill>
          <p:spPr>
            <a:xfrm>
              <a:off x="4905178" y="4705030"/>
              <a:ext cx="352049" cy="173510"/>
            </a:xfrm>
            <a:prstGeom prst="rect">
              <a:avLst/>
            </a:prstGeom>
            <a:noFill/>
            <a:ln>
              <a:noFill/>
            </a:ln>
          </p:spPr>
        </p:pic>
        <p:pic>
          <p:nvPicPr>
            <p:cNvPr id="242" name="Google Shape;242;p8"/>
            <p:cNvPicPr preferRelativeResize="0"/>
            <p:nvPr/>
          </p:nvPicPr>
          <p:blipFill rotWithShape="1">
            <a:blip r:embed="rId3">
              <a:alphaModFix/>
            </a:blip>
            <a:srcRect/>
            <a:stretch/>
          </p:blipFill>
          <p:spPr>
            <a:xfrm>
              <a:off x="4891898" y="4966597"/>
              <a:ext cx="352049" cy="173510"/>
            </a:xfrm>
            <a:prstGeom prst="rect">
              <a:avLst/>
            </a:prstGeom>
            <a:noFill/>
            <a:ln>
              <a:noFill/>
            </a:ln>
          </p:spPr>
        </p:pic>
        <p:pic>
          <p:nvPicPr>
            <p:cNvPr id="243" name="Google Shape;243;p8"/>
            <p:cNvPicPr preferRelativeResize="0"/>
            <p:nvPr/>
          </p:nvPicPr>
          <p:blipFill rotWithShape="1">
            <a:blip r:embed="rId3">
              <a:alphaModFix/>
            </a:blip>
            <a:srcRect/>
            <a:stretch/>
          </p:blipFill>
          <p:spPr>
            <a:xfrm>
              <a:off x="4883895" y="3848991"/>
              <a:ext cx="330334" cy="162808"/>
            </a:xfrm>
            <a:prstGeom prst="rect">
              <a:avLst/>
            </a:prstGeom>
            <a:noFill/>
            <a:ln>
              <a:noFill/>
            </a:ln>
          </p:spPr>
        </p:pic>
        <p:sp>
          <p:nvSpPr>
            <p:cNvPr id="244" name="Google Shape;244;p8"/>
            <p:cNvSpPr/>
            <p:nvPr/>
          </p:nvSpPr>
          <p:spPr>
            <a:xfrm>
              <a:off x="4880905" y="2430616"/>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dk1"/>
                  </a:solidFill>
                  <a:latin typeface="Arial"/>
                  <a:ea typeface="Arial"/>
                  <a:cs typeface="Arial"/>
                  <a:sym typeface="Arial"/>
                </a:rPr>
                <a:t>1.00</a:t>
              </a:r>
              <a:endParaRPr/>
            </a:p>
          </p:txBody>
        </p:sp>
        <p:sp>
          <p:nvSpPr>
            <p:cNvPr id="245" name="Google Shape;245;p8"/>
            <p:cNvSpPr txBox="1"/>
            <p:nvPr/>
          </p:nvSpPr>
          <p:spPr>
            <a:xfrm>
              <a:off x="4828732" y="2117416"/>
              <a:ext cx="75052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100" b="1">
                  <a:solidFill>
                    <a:schemeClr val="lt1"/>
                  </a:solidFill>
                  <a:latin typeface="Arial"/>
                  <a:ea typeface="Arial"/>
                  <a:cs typeface="Arial"/>
                  <a:sym typeface="Arial"/>
                </a:rPr>
                <a:t>Round 4</a:t>
              </a:r>
              <a:endParaRPr/>
            </a:p>
          </p:txBody>
        </p:sp>
      </p:grpSp>
      <p:sp>
        <p:nvSpPr>
          <p:cNvPr id="247" name="Google Shape;247;p8"/>
          <p:cNvSpPr/>
          <p:nvPr/>
        </p:nvSpPr>
        <p:spPr>
          <a:xfrm>
            <a:off x="8699396" y="3759979"/>
            <a:ext cx="300646" cy="16378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dk1"/>
              </a:solidFill>
              <a:latin typeface="Arial"/>
              <a:ea typeface="Arial"/>
              <a:cs typeface="Arial"/>
              <a:sym typeface="Arial"/>
            </a:endParaRPr>
          </a:p>
        </p:txBody>
      </p:sp>
      <p:sp>
        <p:nvSpPr>
          <p:cNvPr id="248" name="Google Shape;248;p8"/>
          <p:cNvSpPr/>
          <p:nvPr/>
        </p:nvSpPr>
        <p:spPr>
          <a:xfrm>
            <a:off x="8222346" y="3755343"/>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dk1"/>
              </a:solidFill>
              <a:latin typeface="Arial"/>
              <a:ea typeface="Arial"/>
              <a:cs typeface="Arial"/>
              <a:sym typeface="Arial"/>
            </a:endParaRPr>
          </a:p>
        </p:txBody>
      </p:sp>
      <p:sp>
        <p:nvSpPr>
          <p:cNvPr id="249" name="Google Shape;249;p8"/>
          <p:cNvSpPr/>
          <p:nvPr/>
        </p:nvSpPr>
        <p:spPr>
          <a:xfrm>
            <a:off x="7683735" y="3765256"/>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dk1"/>
              </a:solidFill>
              <a:latin typeface="Arial"/>
              <a:ea typeface="Arial"/>
              <a:cs typeface="Arial"/>
              <a:sym typeface="Arial"/>
            </a:endParaRPr>
          </a:p>
        </p:txBody>
      </p:sp>
      <p:sp>
        <p:nvSpPr>
          <p:cNvPr id="250" name="Google Shape;250;p8"/>
          <p:cNvSpPr/>
          <p:nvPr/>
        </p:nvSpPr>
        <p:spPr>
          <a:xfrm>
            <a:off x="7179348" y="3756655"/>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dk1"/>
              </a:solidFill>
              <a:latin typeface="Arial"/>
              <a:ea typeface="Arial"/>
              <a:cs typeface="Arial"/>
              <a:sym typeface="Arial"/>
            </a:endParaRPr>
          </a:p>
        </p:txBody>
      </p:sp>
      <p:sp>
        <p:nvSpPr>
          <p:cNvPr id="251" name="Google Shape;251;p8"/>
          <p:cNvSpPr txBox="1"/>
          <p:nvPr/>
        </p:nvSpPr>
        <p:spPr>
          <a:xfrm>
            <a:off x="5675053" y="3732194"/>
            <a:ext cx="1521856" cy="215444"/>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a:solidFill>
                  <a:schemeClr val="lt1"/>
                </a:solidFill>
                <a:latin typeface="Arial"/>
                <a:ea typeface="Arial"/>
                <a:cs typeface="Arial"/>
                <a:sym typeface="Arial"/>
              </a:rPr>
              <a:t>Units remaining for you</a:t>
            </a:r>
            <a:endParaRPr sz="800">
              <a:solidFill>
                <a:schemeClr val="lt1"/>
              </a:solidFill>
              <a:latin typeface="Arial"/>
              <a:ea typeface="Arial"/>
              <a:cs typeface="Arial"/>
              <a:sym typeface="Arial"/>
            </a:endParaRPr>
          </a:p>
        </p:txBody>
      </p:sp>
      <p:sp>
        <p:nvSpPr>
          <p:cNvPr id="252" name="Google Shape;252;p8"/>
          <p:cNvSpPr txBox="1"/>
          <p:nvPr/>
        </p:nvSpPr>
        <p:spPr>
          <a:xfrm>
            <a:off x="5672463" y="3966909"/>
            <a:ext cx="1610073" cy="338554"/>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a:solidFill>
                  <a:schemeClr val="lt1"/>
                </a:solidFill>
                <a:latin typeface="Arial"/>
                <a:ea typeface="Arial"/>
                <a:cs typeface="Arial"/>
                <a:sym typeface="Arial"/>
              </a:rPr>
              <a:t>Units contributed by your partner</a:t>
            </a:r>
            <a:endParaRPr sz="800">
              <a:solidFill>
                <a:schemeClr val="lt1"/>
              </a:solidFill>
              <a:latin typeface="Arial"/>
              <a:ea typeface="Arial"/>
              <a:cs typeface="Arial"/>
              <a:sym typeface="Arial"/>
            </a:endParaRPr>
          </a:p>
        </p:txBody>
      </p:sp>
      <p:sp>
        <p:nvSpPr>
          <p:cNvPr id="253" name="Google Shape;253;p8"/>
          <p:cNvSpPr txBox="1"/>
          <p:nvPr/>
        </p:nvSpPr>
        <p:spPr>
          <a:xfrm>
            <a:off x="5720968" y="4236969"/>
            <a:ext cx="1665182" cy="2205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800" b="1">
                <a:solidFill>
                  <a:schemeClr val="lt1"/>
                </a:solidFill>
                <a:latin typeface="Arial"/>
                <a:ea typeface="Arial"/>
                <a:cs typeface="Arial"/>
                <a:sym typeface="Arial"/>
              </a:rPr>
              <a:t>Your payoff per round (points)</a:t>
            </a:r>
            <a:endParaRPr/>
          </a:p>
        </p:txBody>
      </p:sp>
      <p:sp>
        <p:nvSpPr>
          <p:cNvPr id="254" name="Google Shape;254;p8"/>
          <p:cNvSpPr/>
          <p:nvPr/>
        </p:nvSpPr>
        <p:spPr>
          <a:xfrm>
            <a:off x="867335" y="2040077"/>
            <a:ext cx="2077325" cy="3827904"/>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255" name="Google Shape;255;p8"/>
          <p:cNvSpPr/>
          <p:nvPr/>
        </p:nvSpPr>
        <p:spPr>
          <a:xfrm>
            <a:off x="3009015" y="2049143"/>
            <a:ext cx="2564544" cy="3827904"/>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256" name="Google Shape;256;p8"/>
          <p:cNvSpPr/>
          <p:nvPr/>
        </p:nvSpPr>
        <p:spPr>
          <a:xfrm>
            <a:off x="5667057" y="2651218"/>
            <a:ext cx="3470887" cy="2288778"/>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pic>
        <p:nvPicPr>
          <p:cNvPr id="257" name="Google Shape;257;p8"/>
          <p:cNvPicPr preferRelativeResize="0"/>
          <p:nvPr/>
        </p:nvPicPr>
        <p:blipFill rotWithShape="1">
          <a:blip r:embed="rId3">
            <a:alphaModFix/>
          </a:blip>
          <a:srcRect/>
          <a:stretch/>
        </p:blipFill>
        <p:spPr>
          <a:xfrm>
            <a:off x="3124200" y="3799592"/>
            <a:ext cx="330334" cy="162808"/>
          </a:xfrm>
          <a:prstGeom prst="rect">
            <a:avLst/>
          </a:prstGeom>
          <a:noFill/>
          <a:ln>
            <a:noFill/>
          </a:ln>
        </p:spPr>
      </p:pic>
      <p:pic>
        <p:nvPicPr>
          <p:cNvPr id="258" name="Google Shape;258;p8"/>
          <p:cNvPicPr preferRelativeResize="0"/>
          <p:nvPr/>
        </p:nvPicPr>
        <p:blipFill rotWithShape="1">
          <a:blip r:embed="rId3">
            <a:alphaModFix/>
          </a:blip>
          <a:srcRect/>
          <a:stretch/>
        </p:blipFill>
        <p:spPr>
          <a:xfrm>
            <a:off x="3668420" y="5074633"/>
            <a:ext cx="330334" cy="162808"/>
          </a:xfrm>
          <a:prstGeom prst="rect">
            <a:avLst/>
          </a:prstGeom>
          <a:noFill/>
          <a:ln>
            <a:noFill/>
          </a:ln>
        </p:spPr>
      </p:pic>
      <p:pic>
        <p:nvPicPr>
          <p:cNvPr id="259" name="Google Shape;259;p8"/>
          <p:cNvPicPr preferRelativeResize="0"/>
          <p:nvPr/>
        </p:nvPicPr>
        <p:blipFill rotWithShape="1">
          <a:blip r:embed="rId3">
            <a:alphaModFix/>
          </a:blip>
          <a:srcRect/>
          <a:stretch/>
        </p:blipFill>
        <p:spPr>
          <a:xfrm>
            <a:off x="4311242" y="4866284"/>
            <a:ext cx="330334" cy="162808"/>
          </a:xfrm>
          <a:prstGeom prst="rect">
            <a:avLst/>
          </a:prstGeom>
          <a:noFill/>
          <a:ln>
            <a:noFill/>
          </a:ln>
        </p:spPr>
      </p:pic>
      <p:pic>
        <p:nvPicPr>
          <p:cNvPr id="260" name="Google Shape;260;p8"/>
          <p:cNvPicPr preferRelativeResize="0"/>
          <p:nvPr/>
        </p:nvPicPr>
        <p:blipFill rotWithShape="1">
          <a:blip r:embed="rId3">
            <a:alphaModFix/>
          </a:blip>
          <a:srcRect/>
          <a:stretch/>
        </p:blipFill>
        <p:spPr>
          <a:xfrm>
            <a:off x="4805224" y="3438501"/>
            <a:ext cx="330334" cy="162808"/>
          </a:xfrm>
          <a:prstGeom prst="rect">
            <a:avLst/>
          </a:prstGeom>
          <a:noFill/>
          <a:ln>
            <a:noFill/>
          </a:ln>
        </p:spPr>
      </p:pic>
      <p:cxnSp>
        <p:nvCxnSpPr>
          <p:cNvPr id="261" name="Google Shape;261;p8"/>
          <p:cNvCxnSpPr/>
          <p:nvPr/>
        </p:nvCxnSpPr>
        <p:spPr>
          <a:xfrm>
            <a:off x="352216" y="2816047"/>
            <a:ext cx="340274" cy="127273"/>
          </a:xfrm>
          <a:prstGeom prst="straightConnector1">
            <a:avLst/>
          </a:prstGeom>
          <a:solidFill>
            <a:srgbClr val="00B8FF"/>
          </a:solidFill>
          <a:ln w="9525" cap="flat" cmpd="sng">
            <a:solidFill>
              <a:schemeClr val="dk1"/>
            </a:solidFill>
            <a:prstDash val="solid"/>
            <a:round/>
            <a:headEnd type="none" w="sm" len="sm"/>
            <a:tailEnd type="triangle" w="med" len="med"/>
          </a:ln>
        </p:spPr>
      </p:cxnSp>
      <p:cxnSp>
        <p:nvCxnSpPr>
          <p:cNvPr id="262" name="Google Shape;262;p8"/>
          <p:cNvCxnSpPr/>
          <p:nvPr/>
        </p:nvCxnSpPr>
        <p:spPr>
          <a:xfrm flipH="1">
            <a:off x="7568366" y="1548999"/>
            <a:ext cx="480926" cy="1013468"/>
          </a:xfrm>
          <a:prstGeom prst="straightConnector1">
            <a:avLst/>
          </a:prstGeom>
          <a:solidFill>
            <a:srgbClr val="00B8FF"/>
          </a:solidFill>
          <a:ln w="9525" cap="flat" cmpd="sng">
            <a:solidFill>
              <a:schemeClr val="dk1"/>
            </a:solidFill>
            <a:prstDash val="solid"/>
            <a:round/>
            <a:headEnd type="none" w="sm" len="sm"/>
            <a:tailEnd type="triangle" w="med" len="med"/>
          </a:ln>
        </p:spPr>
      </p:cxnSp>
      <p:sp>
        <p:nvSpPr>
          <p:cNvPr id="263" name="Google Shape;263;p8"/>
          <p:cNvSpPr/>
          <p:nvPr/>
        </p:nvSpPr>
        <p:spPr>
          <a:xfrm>
            <a:off x="4739873" y="5638800"/>
            <a:ext cx="750526" cy="197680"/>
          </a:xfrm>
          <a:prstGeom prst="roundRect">
            <a:avLst>
              <a:gd name="adj" fmla="val 16667"/>
            </a:avLst>
          </a:prstGeom>
          <a:solidFill>
            <a:srgbClr val="00B8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Times New Roman"/>
              <a:buNone/>
            </a:pPr>
            <a:r>
              <a:rPr lang="es-ES" sz="1000" b="0" i="0" u="none" strike="noStrike" cap="none">
                <a:solidFill>
                  <a:schemeClr val="lt1"/>
                </a:solidFill>
                <a:latin typeface="Arial"/>
                <a:ea typeface="Arial"/>
                <a:cs typeface="Arial"/>
                <a:sym typeface="Arial"/>
              </a:rPr>
              <a:t>SUBMIT</a:t>
            </a:r>
            <a:endParaRPr/>
          </a:p>
        </p:txBody>
      </p:sp>
      <p:sp>
        <p:nvSpPr>
          <p:cNvPr id="264" name="Google Shape;264;p8"/>
          <p:cNvSpPr txBox="1"/>
          <p:nvPr/>
        </p:nvSpPr>
        <p:spPr>
          <a:xfrm>
            <a:off x="6210384" y="5539647"/>
            <a:ext cx="1250945" cy="400110"/>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Submit</a:t>
            </a:r>
            <a:endParaRPr sz="1200">
              <a:solidFill>
                <a:schemeClr val="dk1"/>
              </a:solidFill>
              <a:latin typeface="Arial"/>
              <a:ea typeface="Arial"/>
              <a:cs typeface="Arial"/>
              <a:sym typeface="Arial"/>
            </a:endParaRPr>
          </a:p>
        </p:txBody>
      </p:sp>
      <p:cxnSp>
        <p:nvCxnSpPr>
          <p:cNvPr id="265" name="Google Shape;265;p8"/>
          <p:cNvCxnSpPr/>
          <p:nvPr/>
        </p:nvCxnSpPr>
        <p:spPr>
          <a:xfrm rot="10800000">
            <a:off x="5505500" y="5737640"/>
            <a:ext cx="666700" cy="53452"/>
          </a:xfrm>
          <a:prstGeom prst="straightConnector1">
            <a:avLst/>
          </a:prstGeom>
          <a:solidFill>
            <a:srgbClr val="00B8FF"/>
          </a:solidFill>
          <a:ln w="9525" cap="flat" cmpd="sng">
            <a:solidFill>
              <a:schemeClr val="dk1"/>
            </a:solidFill>
            <a:prstDash val="solid"/>
            <a:round/>
            <a:headEnd type="none" w="sm" len="sm"/>
            <a:tailEnd type="triangle" w="med" len="med"/>
          </a:ln>
        </p:spPr>
      </p:cxnSp>
      <p:sp>
        <p:nvSpPr>
          <p:cNvPr id="266" name="Google Shape;266;p8"/>
          <p:cNvSpPr txBox="1"/>
          <p:nvPr/>
        </p:nvSpPr>
        <p:spPr>
          <a:xfrm>
            <a:off x="2959529" y="1985897"/>
            <a:ext cx="289307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00">
                <a:solidFill>
                  <a:schemeClr val="lt1"/>
                </a:solidFill>
                <a:latin typeface="Arial"/>
                <a:ea typeface="Arial"/>
                <a:cs typeface="Arial"/>
                <a:sym typeface="Arial"/>
              </a:rPr>
              <a:t>2. Click the submit button with your final decision</a:t>
            </a:r>
            <a:endParaRPr sz="1000">
              <a:solidFill>
                <a:schemeClr val="lt1"/>
              </a:solidFill>
              <a:latin typeface="Arial"/>
              <a:ea typeface="Arial"/>
              <a:cs typeface="Arial"/>
              <a:sym typeface="Arial"/>
            </a:endParaRPr>
          </a:p>
        </p:txBody>
      </p:sp>
      <p:sp>
        <p:nvSpPr>
          <p:cNvPr id="267" name="Google Shape;267;p8"/>
          <p:cNvSpPr txBox="1"/>
          <p:nvPr/>
        </p:nvSpPr>
        <p:spPr>
          <a:xfrm>
            <a:off x="5628329" y="1685270"/>
            <a:ext cx="2034444" cy="707886"/>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Simulation of production cost</a:t>
            </a:r>
            <a:endParaRPr sz="1200">
              <a:solidFill>
                <a:schemeClr val="dk1"/>
              </a:solidFill>
              <a:latin typeface="Arial"/>
              <a:ea typeface="Arial"/>
              <a:cs typeface="Arial"/>
              <a:sym typeface="Arial"/>
            </a:endParaRPr>
          </a:p>
        </p:txBody>
      </p:sp>
      <p:cxnSp>
        <p:nvCxnSpPr>
          <p:cNvPr id="268" name="Google Shape;268;p8"/>
          <p:cNvCxnSpPr/>
          <p:nvPr/>
        </p:nvCxnSpPr>
        <p:spPr>
          <a:xfrm flipH="1">
            <a:off x="5222530" y="1967362"/>
            <a:ext cx="474500" cy="645185"/>
          </a:xfrm>
          <a:prstGeom prst="straightConnector1">
            <a:avLst/>
          </a:prstGeom>
          <a:solidFill>
            <a:srgbClr val="00B8FF"/>
          </a:solidFill>
          <a:ln w="9525" cap="flat" cmpd="sng">
            <a:solidFill>
              <a:schemeClr val="dk1"/>
            </a:solidFill>
            <a:prstDash val="solid"/>
            <a:round/>
            <a:headEnd type="none" w="sm" len="sm"/>
            <a:tailEnd type="triangle" w="med" len="med"/>
          </a:ln>
        </p:spPr>
      </p:cxnSp>
      <p:sp>
        <p:nvSpPr>
          <p:cNvPr id="269" name="Google Shape;269;p8"/>
          <p:cNvSpPr txBox="1"/>
          <p:nvPr/>
        </p:nvSpPr>
        <p:spPr>
          <a:xfrm>
            <a:off x="5320950" y="929407"/>
            <a:ext cx="2037774" cy="707886"/>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Selection of units to contribute</a:t>
            </a:r>
            <a:endParaRPr sz="1200">
              <a:solidFill>
                <a:schemeClr val="dk1"/>
              </a:solidFill>
              <a:latin typeface="Arial"/>
              <a:ea typeface="Arial"/>
              <a:cs typeface="Arial"/>
              <a:sym typeface="Arial"/>
            </a:endParaRPr>
          </a:p>
        </p:txBody>
      </p:sp>
      <p:cxnSp>
        <p:nvCxnSpPr>
          <p:cNvPr id="270" name="Google Shape;270;p8"/>
          <p:cNvCxnSpPr/>
          <p:nvPr/>
        </p:nvCxnSpPr>
        <p:spPr>
          <a:xfrm flipH="1">
            <a:off x="5367306" y="1548999"/>
            <a:ext cx="196738" cy="620402"/>
          </a:xfrm>
          <a:prstGeom prst="straightConnector1">
            <a:avLst/>
          </a:prstGeom>
          <a:solidFill>
            <a:srgbClr val="00B8FF"/>
          </a:solidFill>
          <a:ln w="9525" cap="flat" cmpd="sng">
            <a:solidFill>
              <a:schemeClr val="dk1"/>
            </a:solidFill>
            <a:prstDash val="solid"/>
            <a:round/>
            <a:headEnd type="none" w="sm" len="sm"/>
            <a:tailEnd type="triangle" w="med" len="med"/>
          </a:ln>
        </p:spPr>
      </p:cxnSp>
      <p:sp>
        <p:nvSpPr>
          <p:cNvPr id="271" name="Google Shape;271;p8"/>
          <p:cNvSpPr/>
          <p:nvPr/>
        </p:nvSpPr>
        <p:spPr>
          <a:xfrm>
            <a:off x="2131050" y="1669797"/>
            <a:ext cx="974235" cy="265835"/>
          </a:xfrm>
          <a:prstGeom prst="rect">
            <a:avLst/>
          </a:prstGeom>
          <a:solidFill>
            <a:srgbClr val="D8D8D8"/>
          </a:solidFill>
          <a:ln w="44450" cap="flat" cmpd="sng">
            <a:solidFill>
              <a:srgbClr val="16165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00"/>
              <a:buFont typeface="Times New Roman"/>
              <a:buNone/>
            </a:pPr>
            <a:r>
              <a:rPr lang="es-ES" sz="700" b="0" i="0" u="none" strike="noStrike" cap="none">
                <a:solidFill>
                  <a:schemeClr val="dk1"/>
                </a:solidFill>
                <a:latin typeface="Arial"/>
                <a:ea typeface="Arial"/>
                <a:cs typeface="Arial"/>
                <a:sym typeface="Arial"/>
              </a:rPr>
              <a:t>Worker 1 – Team. 1</a:t>
            </a:r>
            <a:endParaRPr/>
          </a:p>
        </p:txBody>
      </p:sp>
      <p:sp>
        <p:nvSpPr>
          <p:cNvPr id="272" name="Google Shape;272;p8"/>
          <p:cNvSpPr/>
          <p:nvPr/>
        </p:nvSpPr>
        <p:spPr>
          <a:xfrm>
            <a:off x="3235507" y="1671298"/>
            <a:ext cx="897120" cy="234527"/>
          </a:xfrm>
          <a:prstGeom prst="rect">
            <a:avLst/>
          </a:prstGeom>
          <a:solidFill>
            <a:srgbClr val="D8D8D8"/>
          </a:solidFill>
          <a:ln w="44450" cap="flat" cmpd="sng">
            <a:solidFill>
              <a:srgbClr val="16165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00"/>
              <a:buFont typeface="Times New Roman"/>
              <a:buNone/>
            </a:pPr>
            <a:r>
              <a:rPr lang="es-ES" sz="700" b="0" i="0" u="none" strike="noStrike" cap="none">
                <a:solidFill>
                  <a:schemeClr val="dk1"/>
                </a:solidFill>
                <a:latin typeface="Arial"/>
                <a:ea typeface="Arial"/>
                <a:cs typeface="Arial"/>
                <a:sym typeface="Arial"/>
              </a:rPr>
              <a:t>Period </a:t>
            </a:r>
            <a:r>
              <a:rPr lang="es-ES" sz="1000">
                <a:solidFill>
                  <a:srgbClr val="FF0000"/>
                </a:solidFill>
                <a:latin typeface="Arial"/>
                <a:ea typeface="Arial"/>
                <a:cs typeface="Arial"/>
                <a:sym typeface="Arial"/>
              </a:rPr>
              <a:t>1</a:t>
            </a:r>
            <a:r>
              <a:rPr lang="es-ES" sz="700">
                <a:solidFill>
                  <a:schemeClr val="dk1"/>
                </a:solidFill>
                <a:latin typeface="Arial"/>
                <a:ea typeface="Arial"/>
                <a:cs typeface="Arial"/>
                <a:sym typeface="Arial"/>
              </a:rPr>
              <a:t> of  </a:t>
            </a:r>
            <a:r>
              <a:rPr lang="es-ES" sz="700" b="0" i="0" u="none" strike="noStrike" cap="none">
                <a:solidFill>
                  <a:schemeClr val="dk1"/>
                </a:solidFill>
                <a:latin typeface="Arial"/>
                <a:ea typeface="Arial"/>
                <a:cs typeface="Arial"/>
                <a:sym typeface="Arial"/>
              </a:rPr>
              <a:t>4</a:t>
            </a:r>
            <a:endParaRPr/>
          </a:p>
        </p:txBody>
      </p:sp>
      <p:sp>
        <p:nvSpPr>
          <p:cNvPr id="273" name="Google Shape;273;p8"/>
          <p:cNvSpPr txBox="1"/>
          <p:nvPr/>
        </p:nvSpPr>
        <p:spPr>
          <a:xfrm>
            <a:off x="2999291" y="1073648"/>
            <a:ext cx="947790" cy="400110"/>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Period</a:t>
            </a:r>
            <a:endParaRPr sz="1800">
              <a:solidFill>
                <a:schemeClr val="dk1"/>
              </a:solidFill>
              <a:latin typeface="Arial"/>
              <a:ea typeface="Arial"/>
              <a:cs typeface="Arial"/>
              <a:sym typeface="Arial"/>
            </a:endParaRPr>
          </a:p>
        </p:txBody>
      </p:sp>
      <p:sp>
        <p:nvSpPr>
          <p:cNvPr id="274" name="Google Shape;274;p8"/>
          <p:cNvSpPr txBox="1"/>
          <p:nvPr/>
        </p:nvSpPr>
        <p:spPr>
          <a:xfrm>
            <a:off x="4261362" y="1045345"/>
            <a:ext cx="947790" cy="553998"/>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Timer: </a:t>
            </a:r>
            <a:r>
              <a:rPr lang="es-ES" sz="1000">
                <a:solidFill>
                  <a:schemeClr val="dk1"/>
                </a:solidFill>
                <a:latin typeface="Garamond"/>
                <a:ea typeface="Garamond"/>
                <a:cs typeface="Garamond"/>
                <a:sym typeface="Garamond"/>
              </a:rPr>
              <a:t>mm: ss</a:t>
            </a:r>
            <a:endParaRPr sz="1000">
              <a:solidFill>
                <a:schemeClr val="dk1"/>
              </a:solidFill>
              <a:latin typeface="Arial"/>
              <a:ea typeface="Arial"/>
              <a:cs typeface="Arial"/>
              <a:sym typeface="Arial"/>
            </a:endParaRPr>
          </a:p>
        </p:txBody>
      </p:sp>
      <p:sp>
        <p:nvSpPr>
          <p:cNvPr id="275" name="Google Shape;275;p8"/>
          <p:cNvSpPr txBox="1"/>
          <p:nvPr/>
        </p:nvSpPr>
        <p:spPr>
          <a:xfrm>
            <a:off x="1699336" y="1008858"/>
            <a:ext cx="1287410" cy="615553"/>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Your role</a:t>
            </a:r>
            <a:endParaRPr/>
          </a:p>
          <a:p>
            <a:pPr marL="0" marR="0" lvl="0" indent="0" algn="ctr" rtl="0">
              <a:spcBef>
                <a:spcPts val="0"/>
              </a:spcBef>
              <a:spcAft>
                <a:spcPts val="0"/>
              </a:spcAft>
              <a:buNone/>
            </a:pPr>
            <a:r>
              <a:rPr lang="es-ES" sz="1400">
                <a:solidFill>
                  <a:schemeClr val="dk1"/>
                </a:solidFill>
                <a:latin typeface="Garamond"/>
                <a:ea typeface="Garamond"/>
                <a:cs typeface="Garamond"/>
                <a:sym typeface="Garamond"/>
              </a:rPr>
              <a:t>Label &amp; Team</a:t>
            </a:r>
            <a:endParaRPr sz="1200">
              <a:solidFill>
                <a:schemeClr val="dk1"/>
              </a:solidFill>
              <a:latin typeface="Arial"/>
              <a:ea typeface="Arial"/>
              <a:cs typeface="Arial"/>
              <a:sym typeface="Arial"/>
            </a:endParaRPr>
          </a:p>
        </p:txBody>
      </p:sp>
      <p:cxnSp>
        <p:nvCxnSpPr>
          <p:cNvPr id="276" name="Google Shape;276;p8"/>
          <p:cNvCxnSpPr/>
          <p:nvPr/>
        </p:nvCxnSpPr>
        <p:spPr>
          <a:xfrm>
            <a:off x="1822428" y="1575023"/>
            <a:ext cx="340274" cy="127273"/>
          </a:xfrm>
          <a:prstGeom prst="straightConnector1">
            <a:avLst/>
          </a:prstGeom>
          <a:solidFill>
            <a:srgbClr val="00B8FF"/>
          </a:solidFill>
          <a:ln w="9525" cap="flat" cmpd="sng">
            <a:solidFill>
              <a:schemeClr val="dk1"/>
            </a:solidFill>
            <a:prstDash val="solid"/>
            <a:round/>
            <a:headEnd type="none" w="sm" len="sm"/>
            <a:tailEnd type="triangle" w="med" len="med"/>
          </a:ln>
        </p:spPr>
      </p:cxnSp>
      <p:cxnSp>
        <p:nvCxnSpPr>
          <p:cNvPr id="277" name="Google Shape;277;p8"/>
          <p:cNvCxnSpPr/>
          <p:nvPr/>
        </p:nvCxnSpPr>
        <p:spPr>
          <a:xfrm>
            <a:off x="3241759" y="1489519"/>
            <a:ext cx="340274" cy="127273"/>
          </a:xfrm>
          <a:prstGeom prst="straightConnector1">
            <a:avLst/>
          </a:prstGeom>
          <a:solidFill>
            <a:srgbClr val="00B8FF"/>
          </a:solidFill>
          <a:ln w="9525" cap="flat" cmpd="sng">
            <a:solidFill>
              <a:schemeClr val="dk1"/>
            </a:solidFill>
            <a:prstDash val="solid"/>
            <a:round/>
            <a:headEnd type="none" w="sm" len="sm"/>
            <a:tailEnd type="triangle" w="med" len="med"/>
          </a:ln>
        </p:spPr>
      </p:cxnSp>
      <p:cxnSp>
        <p:nvCxnSpPr>
          <p:cNvPr id="278" name="Google Shape;278;p8"/>
          <p:cNvCxnSpPr/>
          <p:nvPr/>
        </p:nvCxnSpPr>
        <p:spPr>
          <a:xfrm>
            <a:off x="4406587" y="1460009"/>
            <a:ext cx="340274" cy="127273"/>
          </a:xfrm>
          <a:prstGeom prst="straightConnector1">
            <a:avLst/>
          </a:prstGeom>
          <a:solidFill>
            <a:srgbClr val="00B8FF"/>
          </a:solidFill>
          <a:ln w="9525" cap="flat" cmpd="sng">
            <a:solidFill>
              <a:schemeClr val="dk1"/>
            </a:solidFill>
            <a:prstDash val="solid"/>
            <a:round/>
            <a:headEnd type="none" w="sm" len="sm"/>
            <a:tailEnd type="triangle" w="med" len="med"/>
          </a:ln>
        </p:spPr>
      </p:cxnSp>
      <p:cxnSp>
        <p:nvCxnSpPr>
          <p:cNvPr id="279" name="Google Shape;279;p8"/>
          <p:cNvCxnSpPr/>
          <p:nvPr/>
        </p:nvCxnSpPr>
        <p:spPr>
          <a:xfrm flipH="1">
            <a:off x="1155366" y="1355973"/>
            <a:ext cx="24468" cy="252801"/>
          </a:xfrm>
          <a:prstGeom prst="straightConnector1">
            <a:avLst/>
          </a:prstGeom>
          <a:solidFill>
            <a:srgbClr val="00B8FF"/>
          </a:solidFill>
          <a:ln w="9525" cap="flat" cmpd="sng">
            <a:solidFill>
              <a:schemeClr val="dk1"/>
            </a:solidFill>
            <a:prstDash val="solid"/>
            <a:round/>
            <a:headEnd type="none" w="sm" len="sm"/>
            <a:tailEnd type="triangle" w="med" len="med"/>
          </a:ln>
        </p:spPr>
      </p:cxnSp>
      <p:sp>
        <p:nvSpPr>
          <p:cNvPr id="280" name="Google Shape;280;p8"/>
          <p:cNvSpPr txBox="1"/>
          <p:nvPr/>
        </p:nvSpPr>
        <p:spPr>
          <a:xfrm>
            <a:off x="726679" y="1045620"/>
            <a:ext cx="947790" cy="400110"/>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Task</a:t>
            </a:r>
            <a:endParaRPr sz="1000">
              <a:solidFill>
                <a:schemeClr val="dk1"/>
              </a:solidFill>
              <a:latin typeface="Arial"/>
              <a:ea typeface="Arial"/>
              <a:cs typeface="Arial"/>
              <a:sym typeface="Arial"/>
            </a:endParaRPr>
          </a:p>
        </p:txBody>
      </p:sp>
      <p:sp>
        <p:nvSpPr>
          <p:cNvPr id="281" name="Google Shape;281;p8"/>
          <p:cNvSpPr/>
          <p:nvPr/>
        </p:nvSpPr>
        <p:spPr>
          <a:xfrm>
            <a:off x="893367" y="1674122"/>
            <a:ext cx="897120" cy="234527"/>
          </a:xfrm>
          <a:prstGeom prst="rect">
            <a:avLst/>
          </a:prstGeom>
          <a:solidFill>
            <a:srgbClr val="D8D8D8"/>
          </a:solidFill>
          <a:ln w="44450" cap="flat" cmpd="sng">
            <a:solidFill>
              <a:srgbClr val="16165C"/>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700"/>
              <a:buFont typeface="Times New Roman"/>
              <a:buNone/>
            </a:pPr>
            <a:r>
              <a:rPr lang="es-ES" sz="700" b="1" i="0" u="none" strike="noStrike" cap="none">
                <a:solidFill>
                  <a:schemeClr val="dk1"/>
                </a:solidFill>
                <a:latin typeface="Arial"/>
                <a:ea typeface="Arial"/>
                <a:cs typeface="Arial"/>
                <a:sym typeface="Arial"/>
              </a:rPr>
              <a:t>PRODUCTION</a:t>
            </a:r>
            <a:endParaRPr/>
          </a:p>
        </p:txBody>
      </p:sp>
      <p:pic>
        <p:nvPicPr>
          <p:cNvPr id="282" name="Google Shape;282;p8"/>
          <p:cNvPicPr preferRelativeResize="0"/>
          <p:nvPr/>
        </p:nvPicPr>
        <p:blipFill rotWithShape="1">
          <a:blip r:embed="rId4">
            <a:alphaModFix/>
          </a:blip>
          <a:srcRect/>
          <a:stretch/>
        </p:blipFill>
        <p:spPr>
          <a:xfrm>
            <a:off x="4451525" y="1639957"/>
            <a:ext cx="738202" cy="285857"/>
          </a:xfrm>
          <a:prstGeom prst="rect">
            <a:avLst/>
          </a:prstGeom>
          <a:noFill/>
          <a:ln>
            <a:noFill/>
          </a:ln>
        </p:spPr>
      </p:pic>
      <p:pic>
        <p:nvPicPr>
          <p:cNvPr id="283" name="Google Shape;283;p8"/>
          <p:cNvPicPr preferRelativeResize="0"/>
          <p:nvPr/>
        </p:nvPicPr>
        <p:blipFill rotWithShape="1">
          <a:blip r:embed="rId5">
            <a:alphaModFix/>
          </a:blip>
          <a:srcRect/>
          <a:stretch/>
        </p:blipFill>
        <p:spPr>
          <a:xfrm>
            <a:off x="4990381" y="1659151"/>
            <a:ext cx="173481" cy="234710"/>
          </a:xfrm>
          <a:prstGeom prst="rect">
            <a:avLst/>
          </a:prstGeom>
          <a:noFill/>
          <a:ln>
            <a:noFill/>
          </a:ln>
        </p:spPr>
      </p:pic>
      <p:pic>
        <p:nvPicPr>
          <p:cNvPr id="284" name="Google Shape;284;p8"/>
          <p:cNvPicPr preferRelativeResize="0"/>
          <p:nvPr/>
        </p:nvPicPr>
        <p:blipFill rotWithShape="1">
          <a:blip r:embed="rId6">
            <a:alphaModFix/>
          </a:blip>
          <a:srcRect/>
          <a:stretch/>
        </p:blipFill>
        <p:spPr>
          <a:xfrm>
            <a:off x="4624915" y="1665261"/>
            <a:ext cx="120060" cy="278540"/>
          </a:xfrm>
          <a:prstGeom prst="rect">
            <a:avLst/>
          </a:prstGeom>
          <a:noFill/>
          <a:ln>
            <a:noFill/>
          </a:ln>
        </p:spPr>
      </p:pic>
      <p:sp>
        <p:nvSpPr>
          <p:cNvPr id="285" name="Google Shape;285;p8"/>
          <p:cNvSpPr txBox="1"/>
          <p:nvPr/>
        </p:nvSpPr>
        <p:spPr>
          <a:xfrm>
            <a:off x="240682" y="-2628"/>
            <a:ext cx="8680744" cy="488950"/>
          </a:xfrm>
          <a:prstGeom prst="rect">
            <a:avLst/>
          </a:prstGeom>
          <a:noFill/>
          <a:ln>
            <a:noFill/>
          </a:ln>
        </p:spPr>
        <p:txBody>
          <a:bodyPr spcFirstLastPara="1" wrap="square" lIns="90000" tIns="46800" rIns="90000" bIns="46800" anchor="ctr" anchorCtr="0">
            <a:noAutofit/>
          </a:bodyPr>
          <a:lstStyle/>
          <a:p>
            <a:pPr marL="0" marR="0" lvl="0" indent="0" algn="ctr" rtl="0">
              <a:spcBef>
                <a:spcPts val="0"/>
              </a:spcBef>
              <a:spcAft>
                <a:spcPts val="0"/>
              </a:spcAft>
              <a:buNone/>
            </a:pPr>
            <a:r>
              <a:rPr lang="es-ES" sz="3200" b="1" u="none">
                <a:solidFill>
                  <a:srgbClr val="00007D"/>
                </a:solidFill>
                <a:latin typeface="Garamond"/>
                <a:ea typeface="Garamond"/>
                <a:cs typeface="Garamond"/>
                <a:sym typeface="Garamond"/>
              </a:rPr>
              <a:t>Instructions: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0"/>
                                        </p:tgtEl>
                                        <p:attrNameLst>
                                          <p:attrName>style.visibility</p:attrName>
                                        </p:attrNameLst>
                                      </p:cBhvr>
                                      <p:to>
                                        <p:strVal val="visible"/>
                                      </p:to>
                                    </p:set>
                                    <p:animEffect transition="in" filter="fade">
                                      <p:cBhvr>
                                        <p:cTn id="7" dur="500"/>
                                        <p:tgtEl>
                                          <p:spTgt spid="220"/>
                                        </p:tgtEl>
                                      </p:cBhvr>
                                    </p:animEffec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221"/>
                                        </p:tgtEl>
                                        <p:attrNameLst>
                                          <p:attrName>style.visibility</p:attrName>
                                        </p:attrNameLst>
                                      </p:cBhvr>
                                      <p:to>
                                        <p:strVal val="visible"/>
                                      </p:to>
                                    </p:set>
                                    <p:animEffect transition="in" filter="fade">
                                      <p:cBhvr>
                                        <p:cTn id="11" dur="500"/>
                                        <p:tgtEl>
                                          <p:spTgt spid="221"/>
                                        </p:tgtEl>
                                      </p:cBhvr>
                                    </p:animEffect>
                                  </p:childTnLst>
                                </p:cTn>
                              </p:par>
                            </p:childTnLst>
                          </p:cTn>
                        </p:par>
                        <p:par>
                          <p:cTn id="12" fill="hold">
                            <p:stCondLst>
                              <p:cond delay="1000"/>
                            </p:stCondLst>
                            <p:childTnLst>
                              <p:par>
                                <p:cTn id="13" presetID="10" presetClass="entr" presetSubtype="0" fill="hold" nodeType="afterEffect">
                                  <p:stCondLst>
                                    <p:cond delay="1000"/>
                                  </p:stCondLst>
                                  <p:childTnLst>
                                    <p:set>
                                      <p:cBhvr>
                                        <p:cTn id="14" dur="1" fill="hold">
                                          <p:stCondLst>
                                            <p:cond delay="0"/>
                                          </p:stCondLst>
                                        </p:cTn>
                                        <p:tgtEl>
                                          <p:spTgt spid="264"/>
                                        </p:tgtEl>
                                        <p:attrNameLst>
                                          <p:attrName>style.visibility</p:attrName>
                                        </p:attrNameLst>
                                      </p:cBhvr>
                                      <p:to>
                                        <p:strVal val="visible"/>
                                      </p:to>
                                    </p:set>
                                    <p:animEffect transition="in" filter="fade">
                                      <p:cBhvr>
                                        <p:cTn id="15" dur="500"/>
                                        <p:tgtEl>
                                          <p:spTgt spid="264"/>
                                        </p:tgtEl>
                                      </p:cBhvr>
                                    </p:animEffect>
                                  </p:childTnLst>
                                </p:cTn>
                              </p:par>
                            </p:childTnLst>
                          </p:cTn>
                        </p:par>
                        <p:par>
                          <p:cTn id="16" fill="hold">
                            <p:stCondLst>
                              <p:cond delay="1500"/>
                            </p:stCondLst>
                            <p:childTnLst>
                              <p:par>
                                <p:cTn id="17" presetID="10" presetClass="entr" presetSubtype="0" fill="hold" nodeType="afterEffect">
                                  <p:stCondLst>
                                    <p:cond delay="1000"/>
                                  </p:stCondLst>
                                  <p:childTnLst>
                                    <p:set>
                                      <p:cBhvr>
                                        <p:cTn id="18" dur="1" fill="hold">
                                          <p:stCondLst>
                                            <p:cond delay="0"/>
                                          </p:stCondLst>
                                        </p:cTn>
                                        <p:tgtEl>
                                          <p:spTgt spid="267"/>
                                        </p:tgtEl>
                                        <p:attrNameLst>
                                          <p:attrName>style.visibility</p:attrName>
                                        </p:attrNameLst>
                                      </p:cBhvr>
                                      <p:to>
                                        <p:strVal val="visible"/>
                                      </p:to>
                                    </p:set>
                                    <p:animEffect transition="in" filter="fade">
                                      <p:cBhvr>
                                        <p:cTn id="19" dur="500"/>
                                        <p:tgtEl>
                                          <p:spTgt spid="267"/>
                                        </p:tgtEl>
                                      </p:cBhvr>
                                    </p:animEffect>
                                  </p:childTnLst>
                                </p:cTn>
                              </p:par>
                            </p:childTnLst>
                          </p:cTn>
                        </p:par>
                        <p:par>
                          <p:cTn id="20" fill="hold">
                            <p:stCondLst>
                              <p:cond delay="2000"/>
                            </p:stCondLst>
                            <p:childTnLst>
                              <p:par>
                                <p:cTn id="21" presetID="10" presetClass="entr" presetSubtype="0" fill="hold" nodeType="afterEffect">
                                  <p:stCondLst>
                                    <p:cond delay="1000"/>
                                  </p:stCondLst>
                                  <p:childTnLst>
                                    <p:set>
                                      <p:cBhvr>
                                        <p:cTn id="22" dur="1" fill="hold">
                                          <p:stCondLst>
                                            <p:cond delay="0"/>
                                          </p:stCondLst>
                                        </p:cTn>
                                        <p:tgtEl>
                                          <p:spTgt spid="269"/>
                                        </p:tgtEl>
                                        <p:attrNameLst>
                                          <p:attrName>style.visibility</p:attrName>
                                        </p:attrNameLst>
                                      </p:cBhvr>
                                      <p:to>
                                        <p:strVal val="visible"/>
                                      </p:to>
                                    </p:set>
                                    <p:animEffect transition="in" filter="fade">
                                      <p:cBhvr>
                                        <p:cTn id="23" dur="500"/>
                                        <p:tgtEl>
                                          <p:spTgt spid="269"/>
                                        </p:tgtEl>
                                      </p:cBhvr>
                                    </p:animEffect>
                                  </p:childTnLst>
                                </p:cTn>
                              </p:par>
                            </p:childTnLst>
                          </p:cTn>
                        </p:par>
                        <p:par>
                          <p:cTn id="24" fill="hold">
                            <p:stCondLst>
                              <p:cond delay="2500"/>
                            </p:stCondLst>
                            <p:childTnLst>
                              <p:par>
                                <p:cTn id="25" presetID="10" presetClass="entr" presetSubtype="0" fill="hold" nodeType="afterEffect">
                                  <p:stCondLst>
                                    <p:cond delay="1000"/>
                                  </p:stCondLst>
                                  <p:childTnLst>
                                    <p:set>
                                      <p:cBhvr>
                                        <p:cTn id="26" dur="1" fill="hold">
                                          <p:stCondLst>
                                            <p:cond delay="0"/>
                                          </p:stCondLst>
                                        </p:cTn>
                                        <p:tgtEl>
                                          <p:spTgt spid="273"/>
                                        </p:tgtEl>
                                        <p:attrNameLst>
                                          <p:attrName>style.visibility</p:attrName>
                                        </p:attrNameLst>
                                      </p:cBhvr>
                                      <p:to>
                                        <p:strVal val="visible"/>
                                      </p:to>
                                    </p:set>
                                    <p:animEffect transition="in" filter="fade">
                                      <p:cBhvr>
                                        <p:cTn id="27" dur="500"/>
                                        <p:tgtEl>
                                          <p:spTgt spid="273"/>
                                        </p:tgtEl>
                                      </p:cBhvr>
                                    </p:animEffect>
                                  </p:childTnLst>
                                </p:cTn>
                              </p:par>
                            </p:childTnLst>
                          </p:cTn>
                        </p:par>
                        <p:par>
                          <p:cTn id="28" fill="hold">
                            <p:stCondLst>
                              <p:cond delay="3000"/>
                            </p:stCondLst>
                            <p:childTnLst>
                              <p:par>
                                <p:cTn id="29" presetID="10" presetClass="entr" presetSubtype="0" fill="hold" nodeType="afterEffect">
                                  <p:stCondLst>
                                    <p:cond delay="1000"/>
                                  </p:stCondLst>
                                  <p:childTnLst>
                                    <p:set>
                                      <p:cBhvr>
                                        <p:cTn id="30" dur="1" fill="hold">
                                          <p:stCondLst>
                                            <p:cond delay="0"/>
                                          </p:stCondLst>
                                        </p:cTn>
                                        <p:tgtEl>
                                          <p:spTgt spid="274"/>
                                        </p:tgtEl>
                                        <p:attrNameLst>
                                          <p:attrName>style.visibility</p:attrName>
                                        </p:attrNameLst>
                                      </p:cBhvr>
                                      <p:to>
                                        <p:strVal val="visible"/>
                                      </p:to>
                                    </p:set>
                                    <p:animEffect transition="in" filter="fade">
                                      <p:cBhvr>
                                        <p:cTn id="31" dur="500"/>
                                        <p:tgtEl>
                                          <p:spTgt spid="274"/>
                                        </p:tgtEl>
                                      </p:cBhvr>
                                    </p:animEffect>
                                  </p:childTnLst>
                                </p:cTn>
                              </p:par>
                            </p:childTnLst>
                          </p:cTn>
                        </p:par>
                        <p:par>
                          <p:cTn id="32" fill="hold">
                            <p:stCondLst>
                              <p:cond delay="3500"/>
                            </p:stCondLst>
                            <p:childTnLst>
                              <p:par>
                                <p:cTn id="33" presetID="10" presetClass="entr" presetSubtype="0" fill="hold" nodeType="afterEffect">
                                  <p:stCondLst>
                                    <p:cond delay="1000"/>
                                  </p:stCondLst>
                                  <p:childTnLst>
                                    <p:set>
                                      <p:cBhvr>
                                        <p:cTn id="34" dur="1" fill="hold">
                                          <p:stCondLst>
                                            <p:cond delay="0"/>
                                          </p:stCondLst>
                                        </p:cTn>
                                        <p:tgtEl>
                                          <p:spTgt spid="275"/>
                                        </p:tgtEl>
                                        <p:attrNameLst>
                                          <p:attrName>style.visibility</p:attrName>
                                        </p:attrNameLst>
                                      </p:cBhvr>
                                      <p:to>
                                        <p:strVal val="visible"/>
                                      </p:to>
                                    </p:set>
                                    <p:animEffect transition="in" filter="fade">
                                      <p:cBhvr>
                                        <p:cTn id="35" dur="500"/>
                                        <p:tgtEl>
                                          <p:spTgt spid="275"/>
                                        </p:tgtEl>
                                      </p:cBhvr>
                                    </p:animEffect>
                                  </p:childTnLst>
                                </p:cTn>
                              </p:par>
                            </p:childTnLst>
                          </p:cTn>
                        </p:par>
                        <p:par>
                          <p:cTn id="36" fill="hold">
                            <p:stCondLst>
                              <p:cond delay="4000"/>
                            </p:stCondLst>
                            <p:childTnLst>
                              <p:par>
                                <p:cTn id="37" presetID="10" presetClass="entr" presetSubtype="0" fill="hold" nodeType="afterEffect">
                                  <p:stCondLst>
                                    <p:cond delay="1000"/>
                                  </p:stCondLst>
                                  <p:childTnLst>
                                    <p:set>
                                      <p:cBhvr>
                                        <p:cTn id="38" dur="1" fill="hold">
                                          <p:stCondLst>
                                            <p:cond delay="0"/>
                                          </p:stCondLst>
                                        </p:cTn>
                                        <p:tgtEl>
                                          <p:spTgt spid="280"/>
                                        </p:tgtEl>
                                        <p:attrNameLst>
                                          <p:attrName>style.visibility</p:attrName>
                                        </p:attrNameLst>
                                      </p:cBhvr>
                                      <p:to>
                                        <p:strVal val="visible"/>
                                      </p:to>
                                    </p:set>
                                    <p:animEffect transition="in" filter="fade">
                                      <p:cBhvr>
                                        <p:cTn id="39" dur="500"/>
                                        <p:tgtEl>
                                          <p:spTgt spid="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Shape 289"/>
        <p:cNvGrpSpPr/>
        <p:nvPr/>
      </p:nvGrpSpPr>
      <p:grpSpPr>
        <a:xfrm>
          <a:off x="0" y="0"/>
          <a:ext cx="0" cy="0"/>
          <a:chOff x="0" y="0"/>
          <a:chExt cx="0" cy="0"/>
        </a:xfrm>
      </p:grpSpPr>
      <p:sp>
        <p:nvSpPr>
          <p:cNvPr id="290" name="Google Shape;290;p9"/>
          <p:cNvSpPr/>
          <p:nvPr/>
        </p:nvSpPr>
        <p:spPr>
          <a:xfrm>
            <a:off x="867335" y="1600200"/>
            <a:ext cx="8276665" cy="4479431"/>
          </a:xfrm>
          <a:prstGeom prst="rect">
            <a:avLst/>
          </a:prstGeom>
          <a:solidFill>
            <a:schemeClr val="accen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1" name="Google Shape;291;p9"/>
          <p:cNvSpPr txBox="1"/>
          <p:nvPr/>
        </p:nvSpPr>
        <p:spPr>
          <a:xfrm>
            <a:off x="851674" y="2031253"/>
            <a:ext cx="2189733"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00">
                <a:solidFill>
                  <a:schemeClr val="lt1"/>
                </a:solidFill>
                <a:latin typeface="Arial"/>
                <a:ea typeface="Arial"/>
                <a:cs typeface="Arial"/>
                <a:sym typeface="Arial"/>
              </a:rPr>
              <a:t>1. Move the slider of the units you want to contribute to the team for each roun. </a:t>
            </a:r>
            <a:endParaRPr/>
          </a:p>
        </p:txBody>
      </p:sp>
      <p:sp>
        <p:nvSpPr>
          <p:cNvPr id="292" name="Google Shape;292;p9"/>
          <p:cNvSpPr txBox="1"/>
          <p:nvPr/>
        </p:nvSpPr>
        <p:spPr>
          <a:xfrm>
            <a:off x="1161403" y="2566963"/>
            <a:ext cx="1545936" cy="2862322"/>
          </a:xfrm>
          <a:prstGeom prst="rect">
            <a:avLst/>
          </a:prstGeom>
          <a:noFill/>
          <a:ln>
            <a:noFill/>
          </a:ln>
        </p:spPr>
        <p:txBody>
          <a:bodyPr spcFirstLastPara="1" wrap="square" lIns="91425" tIns="45700" rIns="91425" bIns="45700" anchor="t" anchorCtr="0">
            <a:spAutoFit/>
          </a:bodyPr>
          <a:lstStyle/>
          <a:p>
            <a:pPr marL="128588" marR="0" lvl="0" indent="-128588" algn="l" rtl="0">
              <a:spcBef>
                <a:spcPts val="0"/>
              </a:spcBef>
              <a:spcAft>
                <a:spcPts val="0"/>
              </a:spcAft>
              <a:buClr>
                <a:schemeClr val="lt1"/>
              </a:buClr>
              <a:buSzPts val="750"/>
              <a:buFont typeface="Arial"/>
              <a:buChar char="•"/>
            </a:pPr>
            <a:r>
              <a:rPr lang="es-ES" sz="750">
                <a:solidFill>
                  <a:schemeClr val="lt1"/>
                </a:solidFill>
                <a:latin typeface="Arial"/>
                <a:ea typeface="Arial"/>
                <a:cs typeface="Arial"/>
                <a:sym typeface="Arial"/>
              </a:rPr>
              <a:t>Your Production cost (ECUs)</a:t>
            </a:r>
            <a:endParaRPr/>
          </a:p>
          <a:p>
            <a:pPr marL="128588" marR="0" lvl="0" indent="-128588" algn="l" rtl="0">
              <a:spcBef>
                <a:spcPts val="0"/>
              </a:spcBef>
              <a:spcAft>
                <a:spcPts val="0"/>
              </a:spcAft>
              <a:buClr>
                <a:schemeClr val="lt1"/>
              </a:buClr>
              <a:buSzPts val="750"/>
              <a:buFont typeface="Arial"/>
              <a:buChar char="•"/>
            </a:pPr>
            <a:r>
              <a:rPr lang="es-ES" sz="750">
                <a:solidFill>
                  <a:schemeClr val="lt1"/>
                </a:solidFill>
                <a:latin typeface="Arial"/>
                <a:ea typeface="Arial"/>
                <a:cs typeface="Arial"/>
                <a:sym typeface="Arial"/>
              </a:rPr>
              <a:t>Units to contribute:</a:t>
            </a:r>
            <a:endParaRPr/>
          </a:p>
          <a:p>
            <a:pPr marL="0" marR="0" lvl="0" indent="0" algn="ctr" rtl="0">
              <a:spcBef>
                <a:spcPts val="0"/>
              </a:spcBef>
              <a:spcAft>
                <a:spcPts val="0"/>
              </a:spcAft>
              <a:buNone/>
            </a:pPr>
            <a:r>
              <a:rPr lang="es-ES" sz="750">
                <a:solidFill>
                  <a:srgbClr val="FF0000"/>
                </a:solidFill>
                <a:latin typeface="Arial"/>
                <a:ea typeface="Arial"/>
                <a:cs typeface="Arial"/>
                <a:sym typeface="Arial"/>
              </a:rPr>
              <a:t>0</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1</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2</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3</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4</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5</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6</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7</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8</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9</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10</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11</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12</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13</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14</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15</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16</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17</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18</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19 </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20</a:t>
            </a:r>
            <a:endParaRPr/>
          </a:p>
          <a:p>
            <a:pPr marL="0" marR="0" lvl="0" indent="0" algn="l" rtl="0">
              <a:spcBef>
                <a:spcPts val="0"/>
              </a:spcBef>
              <a:spcAft>
                <a:spcPts val="0"/>
              </a:spcAft>
              <a:buNone/>
            </a:pPr>
            <a:endParaRPr sz="750">
              <a:solidFill>
                <a:schemeClr val="lt1"/>
              </a:solidFill>
              <a:latin typeface="Arial"/>
              <a:ea typeface="Arial"/>
              <a:cs typeface="Arial"/>
              <a:sym typeface="Arial"/>
            </a:endParaRPr>
          </a:p>
        </p:txBody>
      </p:sp>
      <p:sp>
        <p:nvSpPr>
          <p:cNvPr id="294" name="Google Shape;294;p9"/>
          <p:cNvSpPr/>
          <p:nvPr/>
        </p:nvSpPr>
        <p:spPr>
          <a:xfrm>
            <a:off x="8699396" y="3539749"/>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800">
                <a:solidFill>
                  <a:srgbClr val="FF0000"/>
                </a:solidFill>
                <a:latin typeface="Arial"/>
                <a:ea typeface="Arial"/>
                <a:cs typeface="Arial"/>
                <a:sym typeface="Arial"/>
              </a:rPr>
              <a:t>5</a:t>
            </a:r>
            <a:endParaRPr/>
          </a:p>
        </p:txBody>
      </p:sp>
      <p:sp>
        <p:nvSpPr>
          <p:cNvPr id="295" name="Google Shape;295;p9"/>
          <p:cNvSpPr/>
          <p:nvPr/>
        </p:nvSpPr>
        <p:spPr>
          <a:xfrm>
            <a:off x="8222346" y="3535113"/>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800">
                <a:solidFill>
                  <a:schemeClr val="dk1"/>
                </a:solidFill>
                <a:latin typeface="Arial"/>
                <a:ea typeface="Arial"/>
                <a:cs typeface="Arial"/>
                <a:sym typeface="Arial"/>
              </a:rPr>
              <a:t>20</a:t>
            </a:r>
            <a:endParaRPr/>
          </a:p>
        </p:txBody>
      </p:sp>
      <p:sp>
        <p:nvSpPr>
          <p:cNvPr id="296" name="Google Shape;296;p9"/>
          <p:cNvSpPr/>
          <p:nvPr/>
        </p:nvSpPr>
        <p:spPr>
          <a:xfrm>
            <a:off x="7683735" y="3545026"/>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800">
                <a:solidFill>
                  <a:schemeClr val="dk1"/>
                </a:solidFill>
                <a:latin typeface="Arial"/>
                <a:ea typeface="Arial"/>
                <a:cs typeface="Arial"/>
                <a:sym typeface="Arial"/>
              </a:rPr>
              <a:t>0</a:t>
            </a:r>
            <a:endParaRPr/>
          </a:p>
        </p:txBody>
      </p:sp>
      <p:sp>
        <p:nvSpPr>
          <p:cNvPr id="297" name="Google Shape;297;p9"/>
          <p:cNvSpPr/>
          <p:nvPr/>
        </p:nvSpPr>
        <p:spPr>
          <a:xfrm>
            <a:off x="7179348" y="3536425"/>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800">
                <a:solidFill>
                  <a:srgbClr val="FF0000"/>
                </a:solidFill>
                <a:latin typeface="Arial"/>
                <a:ea typeface="Arial"/>
                <a:cs typeface="Arial"/>
                <a:sym typeface="Arial"/>
              </a:rPr>
              <a:t>10</a:t>
            </a:r>
            <a:endParaRPr/>
          </a:p>
        </p:txBody>
      </p:sp>
      <p:grpSp>
        <p:nvGrpSpPr>
          <p:cNvPr id="298" name="Google Shape;298;p9"/>
          <p:cNvGrpSpPr/>
          <p:nvPr/>
        </p:nvGrpSpPr>
        <p:grpSpPr>
          <a:xfrm>
            <a:off x="2931512" y="2263215"/>
            <a:ext cx="750526" cy="3006263"/>
            <a:chOff x="2279120" y="2181022"/>
            <a:chExt cx="750526" cy="3006263"/>
          </a:xfrm>
        </p:grpSpPr>
        <p:sp>
          <p:nvSpPr>
            <p:cNvPr id="299" name="Google Shape;299;p9"/>
            <p:cNvSpPr txBox="1"/>
            <p:nvPr/>
          </p:nvSpPr>
          <p:spPr>
            <a:xfrm>
              <a:off x="2279120" y="2181022"/>
              <a:ext cx="75052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100" b="1">
                  <a:solidFill>
                    <a:schemeClr val="lt1"/>
                  </a:solidFill>
                  <a:latin typeface="Arial"/>
                  <a:ea typeface="Arial"/>
                  <a:cs typeface="Arial"/>
                  <a:sym typeface="Arial"/>
                </a:rPr>
                <a:t>Round 1</a:t>
              </a:r>
              <a:endParaRPr/>
            </a:p>
          </p:txBody>
        </p:sp>
        <p:pic>
          <p:nvPicPr>
            <p:cNvPr id="300" name="Google Shape;300;p9"/>
            <p:cNvPicPr preferRelativeResize="0"/>
            <p:nvPr/>
          </p:nvPicPr>
          <p:blipFill rotWithShape="1">
            <a:blip r:embed="rId3">
              <a:alphaModFix/>
            </a:blip>
            <a:srcRect/>
            <a:stretch/>
          </p:blipFill>
          <p:spPr>
            <a:xfrm>
              <a:off x="2497636" y="2664437"/>
              <a:ext cx="330334" cy="162808"/>
            </a:xfrm>
            <a:prstGeom prst="rect">
              <a:avLst/>
            </a:prstGeom>
            <a:noFill/>
            <a:ln>
              <a:noFill/>
            </a:ln>
          </p:spPr>
        </p:pic>
        <p:pic>
          <p:nvPicPr>
            <p:cNvPr id="301" name="Google Shape;301;p9"/>
            <p:cNvPicPr preferRelativeResize="0"/>
            <p:nvPr/>
          </p:nvPicPr>
          <p:blipFill rotWithShape="1">
            <a:blip r:embed="rId3">
              <a:alphaModFix/>
            </a:blip>
            <a:srcRect/>
            <a:stretch/>
          </p:blipFill>
          <p:spPr>
            <a:xfrm>
              <a:off x="2485161" y="2847053"/>
              <a:ext cx="330334" cy="162808"/>
            </a:xfrm>
            <a:prstGeom prst="rect">
              <a:avLst/>
            </a:prstGeom>
            <a:noFill/>
            <a:ln>
              <a:noFill/>
            </a:ln>
          </p:spPr>
        </p:pic>
        <p:pic>
          <p:nvPicPr>
            <p:cNvPr id="302" name="Google Shape;302;p9"/>
            <p:cNvPicPr preferRelativeResize="0"/>
            <p:nvPr/>
          </p:nvPicPr>
          <p:blipFill rotWithShape="1">
            <a:blip r:embed="rId3">
              <a:alphaModFix/>
            </a:blip>
            <a:srcRect/>
            <a:stretch/>
          </p:blipFill>
          <p:spPr>
            <a:xfrm>
              <a:off x="2497636" y="3021354"/>
              <a:ext cx="330334" cy="162808"/>
            </a:xfrm>
            <a:prstGeom prst="rect">
              <a:avLst/>
            </a:prstGeom>
            <a:noFill/>
            <a:ln>
              <a:noFill/>
            </a:ln>
          </p:spPr>
        </p:pic>
        <p:pic>
          <p:nvPicPr>
            <p:cNvPr id="303" name="Google Shape;303;p9"/>
            <p:cNvPicPr preferRelativeResize="0"/>
            <p:nvPr/>
          </p:nvPicPr>
          <p:blipFill rotWithShape="1">
            <a:blip r:embed="rId3">
              <a:alphaModFix/>
            </a:blip>
            <a:srcRect/>
            <a:stretch/>
          </p:blipFill>
          <p:spPr>
            <a:xfrm>
              <a:off x="2507566" y="3202737"/>
              <a:ext cx="330334" cy="162808"/>
            </a:xfrm>
            <a:prstGeom prst="rect">
              <a:avLst/>
            </a:prstGeom>
            <a:noFill/>
            <a:ln>
              <a:noFill/>
            </a:ln>
          </p:spPr>
        </p:pic>
        <p:pic>
          <p:nvPicPr>
            <p:cNvPr id="304" name="Google Shape;304;p9"/>
            <p:cNvPicPr preferRelativeResize="0"/>
            <p:nvPr/>
          </p:nvPicPr>
          <p:blipFill rotWithShape="1">
            <a:blip r:embed="rId3">
              <a:alphaModFix/>
            </a:blip>
            <a:srcRect/>
            <a:stretch/>
          </p:blipFill>
          <p:spPr>
            <a:xfrm>
              <a:off x="2505594" y="3371547"/>
              <a:ext cx="330334" cy="162808"/>
            </a:xfrm>
            <a:prstGeom prst="rect">
              <a:avLst/>
            </a:prstGeom>
            <a:noFill/>
            <a:ln>
              <a:noFill/>
            </a:ln>
          </p:spPr>
        </p:pic>
        <p:pic>
          <p:nvPicPr>
            <p:cNvPr id="305" name="Google Shape;305;p9"/>
            <p:cNvPicPr preferRelativeResize="0"/>
            <p:nvPr/>
          </p:nvPicPr>
          <p:blipFill rotWithShape="1">
            <a:blip r:embed="rId3">
              <a:alphaModFix/>
            </a:blip>
            <a:srcRect/>
            <a:stretch/>
          </p:blipFill>
          <p:spPr>
            <a:xfrm>
              <a:off x="2505593" y="3546359"/>
              <a:ext cx="330334" cy="162808"/>
            </a:xfrm>
            <a:prstGeom prst="rect">
              <a:avLst/>
            </a:prstGeom>
            <a:noFill/>
            <a:ln>
              <a:noFill/>
            </a:ln>
          </p:spPr>
        </p:pic>
        <p:pic>
          <p:nvPicPr>
            <p:cNvPr id="306" name="Google Shape;306;p9"/>
            <p:cNvPicPr preferRelativeResize="0"/>
            <p:nvPr/>
          </p:nvPicPr>
          <p:blipFill rotWithShape="1">
            <a:blip r:embed="rId3">
              <a:alphaModFix/>
            </a:blip>
            <a:srcRect/>
            <a:stretch/>
          </p:blipFill>
          <p:spPr>
            <a:xfrm>
              <a:off x="2505592" y="3900774"/>
              <a:ext cx="330334" cy="162808"/>
            </a:xfrm>
            <a:prstGeom prst="rect">
              <a:avLst/>
            </a:prstGeom>
            <a:noFill/>
            <a:ln>
              <a:noFill/>
            </a:ln>
          </p:spPr>
        </p:pic>
        <p:pic>
          <p:nvPicPr>
            <p:cNvPr id="307" name="Google Shape;307;p9"/>
            <p:cNvPicPr preferRelativeResize="0"/>
            <p:nvPr/>
          </p:nvPicPr>
          <p:blipFill rotWithShape="1">
            <a:blip r:embed="rId3">
              <a:alphaModFix/>
            </a:blip>
            <a:srcRect/>
            <a:stretch/>
          </p:blipFill>
          <p:spPr>
            <a:xfrm>
              <a:off x="2505591" y="4070025"/>
              <a:ext cx="330334" cy="162808"/>
            </a:xfrm>
            <a:prstGeom prst="rect">
              <a:avLst/>
            </a:prstGeom>
            <a:noFill/>
            <a:ln>
              <a:noFill/>
            </a:ln>
          </p:spPr>
        </p:pic>
        <p:pic>
          <p:nvPicPr>
            <p:cNvPr id="308" name="Google Shape;308;p9"/>
            <p:cNvPicPr preferRelativeResize="0"/>
            <p:nvPr/>
          </p:nvPicPr>
          <p:blipFill rotWithShape="1">
            <a:blip r:embed="rId3">
              <a:alphaModFix/>
            </a:blip>
            <a:srcRect/>
            <a:stretch/>
          </p:blipFill>
          <p:spPr>
            <a:xfrm>
              <a:off x="2505591" y="4244966"/>
              <a:ext cx="330334" cy="162808"/>
            </a:xfrm>
            <a:prstGeom prst="rect">
              <a:avLst/>
            </a:prstGeom>
            <a:noFill/>
            <a:ln>
              <a:noFill/>
            </a:ln>
          </p:spPr>
        </p:pic>
        <p:pic>
          <p:nvPicPr>
            <p:cNvPr id="309" name="Google Shape;309;p9"/>
            <p:cNvPicPr preferRelativeResize="0"/>
            <p:nvPr/>
          </p:nvPicPr>
          <p:blipFill rotWithShape="1">
            <a:blip r:embed="rId3">
              <a:alphaModFix/>
            </a:blip>
            <a:srcRect/>
            <a:stretch/>
          </p:blipFill>
          <p:spPr>
            <a:xfrm>
              <a:off x="2505590" y="4419907"/>
              <a:ext cx="330334" cy="162808"/>
            </a:xfrm>
            <a:prstGeom prst="rect">
              <a:avLst/>
            </a:prstGeom>
            <a:noFill/>
            <a:ln>
              <a:noFill/>
            </a:ln>
          </p:spPr>
        </p:pic>
        <p:pic>
          <p:nvPicPr>
            <p:cNvPr id="310" name="Google Shape;310;p9"/>
            <p:cNvPicPr preferRelativeResize="0"/>
            <p:nvPr/>
          </p:nvPicPr>
          <p:blipFill rotWithShape="1">
            <a:blip r:embed="rId3">
              <a:alphaModFix/>
            </a:blip>
            <a:srcRect/>
            <a:stretch/>
          </p:blipFill>
          <p:spPr>
            <a:xfrm>
              <a:off x="2510916" y="4594101"/>
              <a:ext cx="330334" cy="162808"/>
            </a:xfrm>
            <a:prstGeom prst="rect">
              <a:avLst/>
            </a:prstGeom>
            <a:noFill/>
            <a:ln>
              <a:noFill/>
            </a:ln>
          </p:spPr>
        </p:pic>
        <p:pic>
          <p:nvPicPr>
            <p:cNvPr id="311" name="Google Shape;311;p9"/>
            <p:cNvPicPr preferRelativeResize="0"/>
            <p:nvPr/>
          </p:nvPicPr>
          <p:blipFill rotWithShape="1">
            <a:blip r:embed="rId3">
              <a:alphaModFix/>
            </a:blip>
            <a:srcRect/>
            <a:stretch/>
          </p:blipFill>
          <p:spPr>
            <a:xfrm>
              <a:off x="2510916" y="4762910"/>
              <a:ext cx="330334" cy="162808"/>
            </a:xfrm>
            <a:prstGeom prst="rect">
              <a:avLst/>
            </a:prstGeom>
            <a:noFill/>
            <a:ln>
              <a:noFill/>
            </a:ln>
          </p:spPr>
        </p:pic>
        <p:pic>
          <p:nvPicPr>
            <p:cNvPr id="312" name="Google Shape;312;p9"/>
            <p:cNvPicPr preferRelativeResize="0"/>
            <p:nvPr/>
          </p:nvPicPr>
          <p:blipFill rotWithShape="1">
            <a:blip r:embed="rId3">
              <a:alphaModFix/>
            </a:blip>
            <a:srcRect/>
            <a:stretch/>
          </p:blipFill>
          <p:spPr>
            <a:xfrm>
              <a:off x="2497636" y="5024477"/>
              <a:ext cx="330334" cy="162808"/>
            </a:xfrm>
            <a:prstGeom prst="rect">
              <a:avLst/>
            </a:prstGeom>
            <a:noFill/>
            <a:ln>
              <a:noFill/>
            </a:ln>
          </p:spPr>
        </p:pic>
        <p:pic>
          <p:nvPicPr>
            <p:cNvPr id="314" name="Google Shape;314;p9"/>
            <p:cNvPicPr preferRelativeResize="0"/>
            <p:nvPr/>
          </p:nvPicPr>
          <p:blipFill rotWithShape="1">
            <a:blip r:embed="rId4">
              <a:alphaModFix/>
            </a:blip>
            <a:srcRect/>
            <a:stretch/>
          </p:blipFill>
          <p:spPr>
            <a:xfrm>
              <a:off x="2518550" y="3712179"/>
              <a:ext cx="311361" cy="158365"/>
            </a:xfrm>
            <a:prstGeom prst="rect">
              <a:avLst/>
            </a:prstGeom>
            <a:noFill/>
            <a:ln>
              <a:noFill/>
            </a:ln>
          </p:spPr>
        </p:pic>
        <p:sp>
          <p:nvSpPr>
            <p:cNvPr id="315" name="Google Shape;315;p9"/>
            <p:cNvSpPr/>
            <p:nvPr/>
          </p:nvSpPr>
          <p:spPr>
            <a:xfrm>
              <a:off x="2483934" y="2473888"/>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dk1"/>
                  </a:solidFill>
                  <a:latin typeface="Arial"/>
                  <a:ea typeface="Arial"/>
                  <a:cs typeface="Arial"/>
                  <a:sym typeface="Arial"/>
                </a:rPr>
                <a:t>1.00</a:t>
              </a:r>
              <a:endParaRPr/>
            </a:p>
          </p:txBody>
        </p:sp>
      </p:grpSp>
      <p:grpSp>
        <p:nvGrpSpPr>
          <p:cNvPr id="316" name="Google Shape;316;p9"/>
          <p:cNvGrpSpPr/>
          <p:nvPr/>
        </p:nvGrpSpPr>
        <p:grpSpPr>
          <a:xfrm>
            <a:off x="3647205" y="2563165"/>
            <a:ext cx="356088" cy="2696702"/>
            <a:chOff x="3369134" y="2454519"/>
            <a:chExt cx="356088" cy="2696702"/>
          </a:xfrm>
        </p:grpSpPr>
        <p:pic>
          <p:nvPicPr>
            <p:cNvPr id="317" name="Google Shape;317;p9"/>
            <p:cNvPicPr preferRelativeResize="0"/>
            <p:nvPr/>
          </p:nvPicPr>
          <p:blipFill rotWithShape="1">
            <a:blip r:embed="rId3">
              <a:alphaModFix/>
            </a:blip>
            <a:srcRect/>
            <a:stretch/>
          </p:blipFill>
          <p:spPr>
            <a:xfrm>
              <a:off x="3381609" y="2641464"/>
              <a:ext cx="330334" cy="162808"/>
            </a:xfrm>
            <a:prstGeom prst="rect">
              <a:avLst/>
            </a:prstGeom>
            <a:noFill/>
            <a:ln>
              <a:noFill/>
            </a:ln>
          </p:spPr>
        </p:pic>
        <p:pic>
          <p:nvPicPr>
            <p:cNvPr id="318" name="Google Shape;318;p9"/>
            <p:cNvPicPr preferRelativeResize="0"/>
            <p:nvPr/>
          </p:nvPicPr>
          <p:blipFill rotWithShape="1">
            <a:blip r:embed="rId3">
              <a:alphaModFix/>
            </a:blip>
            <a:srcRect/>
            <a:stretch/>
          </p:blipFill>
          <p:spPr>
            <a:xfrm>
              <a:off x="3369134" y="2824080"/>
              <a:ext cx="330334" cy="162808"/>
            </a:xfrm>
            <a:prstGeom prst="rect">
              <a:avLst/>
            </a:prstGeom>
            <a:noFill/>
            <a:ln>
              <a:noFill/>
            </a:ln>
          </p:spPr>
        </p:pic>
        <p:pic>
          <p:nvPicPr>
            <p:cNvPr id="319" name="Google Shape;319;p9"/>
            <p:cNvPicPr preferRelativeResize="0"/>
            <p:nvPr/>
          </p:nvPicPr>
          <p:blipFill rotWithShape="1">
            <a:blip r:embed="rId3">
              <a:alphaModFix/>
            </a:blip>
            <a:srcRect/>
            <a:stretch/>
          </p:blipFill>
          <p:spPr>
            <a:xfrm>
              <a:off x="3381609" y="2998381"/>
              <a:ext cx="330334" cy="162808"/>
            </a:xfrm>
            <a:prstGeom prst="rect">
              <a:avLst/>
            </a:prstGeom>
            <a:noFill/>
            <a:ln>
              <a:noFill/>
            </a:ln>
          </p:spPr>
        </p:pic>
        <p:pic>
          <p:nvPicPr>
            <p:cNvPr id="320" name="Google Shape;320;p9"/>
            <p:cNvPicPr preferRelativeResize="0"/>
            <p:nvPr/>
          </p:nvPicPr>
          <p:blipFill rotWithShape="1">
            <a:blip r:embed="rId3">
              <a:alphaModFix/>
            </a:blip>
            <a:srcRect/>
            <a:stretch/>
          </p:blipFill>
          <p:spPr>
            <a:xfrm>
              <a:off x="3391539" y="3179765"/>
              <a:ext cx="330334" cy="162808"/>
            </a:xfrm>
            <a:prstGeom prst="rect">
              <a:avLst/>
            </a:prstGeom>
            <a:noFill/>
            <a:ln>
              <a:noFill/>
            </a:ln>
          </p:spPr>
        </p:pic>
        <p:pic>
          <p:nvPicPr>
            <p:cNvPr id="321" name="Google Shape;321;p9"/>
            <p:cNvPicPr preferRelativeResize="0"/>
            <p:nvPr/>
          </p:nvPicPr>
          <p:blipFill rotWithShape="1">
            <a:blip r:embed="rId3">
              <a:alphaModFix/>
            </a:blip>
            <a:srcRect/>
            <a:stretch/>
          </p:blipFill>
          <p:spPr>
            <a:xfrm>
              <a:off x="3389565" y="3523386"/>
              <a:ext cx="330334" cy="162808"/>
            </a:xfrm>
            <a:prstGeom prst="rect">
              <a:avLst/>
            </a:prstGeom>
            <a:noFill/>
            <a:ln>
              <a:noFill/>
            </a:ln>
          </p:spPr>
        </p:pic>
        <p:pic>
          <p:nvPicPr>
            <p:cNvPr id="322" name="Google Shape;322;p9"/>
            <p:cNvPicPr preferRelativeResize="0"/>
            <p:nvPr/>
          </p:nvPicPr>
          <p:blipFill rotWithShape="1">
            <a:blip r:embed="rId3">
              <a:alphaModFix/>
            </a:blip>
            <a:srcRect/>
            <a:stretch/>
          </p:blipFill>
          <p:spPr>
            <a:xfrm>
              <a:off x="3382841" y="3696988"/>
              <a:ext cx="330334" cy="162808"/>
            </a:xfrm>
            <a:prstGeom prst="rect">
              <a:avLst/>
            </a:prstGeom>
            <a:noFill/>
            <a:ln>
              <a:noFill/>
            </a:ln>
          </p:spPr>
        </p:pic>
        <p:pic>
          <p:nvPicPr>
            <p:cNvPr id="323" name="Google Shape;323;p9"/>
            <p:cNvPicPr preferRelativeResize="0"/>
            <p:nvPr/>
          </p:nvPicPr>
          <p:blipFill rotWithShape="1">
            <a:blip r:embed="rId3">
              <a:alphaModFix/>
            </a:blip>
            <a:srcRect/>
            <a:stretch/>
          </p:blipFill>
          <p:spPr>
            <a:xfrm>
              <a:off x="3389564" y="4047052"/>
              <a:ext cx="330334" cy="162808"/>
            </a:xfrm>
            <a:prstGeom prst="rect">
              <a:avLst/>
            </a:prstGeom>
            <a:noFill/>
            <a:ln>
              <a:noFill/>
            </a:ln>
          </p:spPr>
        </p:pic>
        <p:pic>
          <p:nvPicPr>
            <p:cNvPr id="324" name="Google Shape;324;p9"/>
            <p:cNvPicPr preferRelativeResize="0"/>
            <p:nvPr/>
          </p:nvPicPr>
          <p:blipFill rotWithShape="1">
            <a:blip r:embed="rId3">
              <a:alphaModFix/>
            </a:blip>
            <a:srcRect/>
            <a:stretch/>
          </p:blipFill>
          <p:spPr>
            <a:xfrm>
              <a:off x="3389563" y="4221993"/>
              <a:ext cx="330334" cy="162808"/>
            </a:xfrm>
            <a:prstGeom prst="rect">
              <a:avLst/>
            </a:prstGeom>
            <a:noFill/>
            <a:ln>
              <a:noFill/>
            </a:ln>
          </p:spPr>
        </p:pic>
        <p:pic>
          <p:nvPicPr>
            <p:cNvPr id="325" name="Google Shape;325;p9"/>
            <p:cNvPicPr preferRelativeResize="0"/>
            <p:nvPr/>
          </p:nvPicPr>
          <p:blipFill rotWithShape="1">
            <a:blip r:embed="rId3">
              <a:alphaModFix/>
            </a:blip>
            <a:srcRect/>
            <a:stretch/>
          </p:blipFill>
          <p:spPr>
            <a:xfrm>
              <a:off x="3389562" y="4396935"/>
              <a:ext cx="330334" cy="162808"/>
            </a:xfrm>
            <a:prstGeom prst="rect">
              <a:avLst/>
            </a:prstGeom>
            <a:noFill/>
            <a:ln>
              <a:noFill/>
            </a:ln>
          </p:spPr>
        </p:pic>
        <p:pic>
          <p:nvPicPr>
            <p:cNvPr id="326" name="Google Shape;326;p9"/>
            <p:cNvPicPr preferRelativeResize="0"/>
            <p:nvPr/>
          </p:nvPicPr>
          <p:blipFill rotWithShape="1">
            <a:blip r:embed="rId3">
              <a:alphaModFix/>
            </a:blip>
            <a:srcRect/>
            <a:stretch/>
          </p:blipFill>
          <p:spPr>
            <a:xfrm>
              <a:off x="3394888" y="4571128"/>
              <a:ext cx="330334" cy="162808"/>
            </a:xfrm>
            <a:prstGeom prst="rect">
              <a:avLst/>
            </a:prstGeom>
            <a:noFill/>
            <a:ln>
              <a:noFill/>
            </a:ln>
          </p:spPr>
        </p:pic>
        <p:pic>
          <p:nvPicPr>
            <p:cNvPr id="327" name="Google Shape;327;p9"/>
            <p:cNvPicPr preferRelativeResize="0"/>
            <p:nvPr/>
          </p:nvPicPr>
          <p:blipFill rotWithShape="1">
            <a:blip r:embed="rId3">
              <a:alphaModFix/>
            </a:blip>
            <a:srcRect/>
            <a:stretch/>
          </p:blipFill>
          <p:spPr>
            <a:xfrm>
              <a:off x="3394888" y="4739937"/>
              <a:ext cx="330334" cy="162808"/>
            </a:xfrm>
            <a:prstGeom prst="rect">
              <a:avLst/>
            </a:prstGeom>
            <a:noFill/>
            <a:ln>
              <a:noFill/>
            </a:ln>
          </p:spPr>
        </p:pic>
        <p:pic>
          <p:nvPicPr>
            <p:cNvPr id="329" name="Google Shape;329;p9"/>
            <p:cNvPicPr preferRelativeResize="0"/>
            <p:nvPr/>
          </p:nvPicPr>
          <p:blipFill rotWithShape="1">
            <a:blip r:embed="rId3">
              <a:alphaModFix/>
            </a:blip>
            <a:srcRect/>
            <a:stretch/>
          </p:blipFill>
          <p:spPr>
            <a:xfrm>
              <a:off x="3381609" y="3345195"/>
              <a:ext cx="330334" cy="162808"/>
            </a:xfrm>
            <a:prstGeom prst="rect">
              <a:avLst/>
            </a:prstGeom>
            <a:noFill/>
            <a:ln>
              <a:noFill/>
            </a:ln>
          </p:spPr>
        </p:pic>
        <p:pic>
          <p:nvPicPr>
            <p:cNvPr id="330" name="Google Shape;330;p9"/>
            <p:cNvPicPr preferRelativeResize="0"/>
            <p:nvPr/>
          </p:nvPicPr>
          <p:blipFill rotWithShape="1">
            <a:blip r:embed="rId3">
              <a:alphaModFix/>
            </a:blip>
            <a:srcRect/>
            <a:stretch/>
          </p:blipFill>
          <p:spPr>
            <a:xfrm>
              <a:off x="3381868" y="3860108"/>
              <a:ext cx="330334" cy="162808"/>
            </a:xfrm>
            <a:prstGeom prst="rect">
              <a:avLst/>
            </a:prstGeom>
            <a:noFill/>
            <a:ln>
              <a:noFill/>
            </a:ln>
          </p:spPr>
        </p:pic>
        <p:pic>
          <p:nvPicPr>
            <p:cNvPr id="331" name="Google Shape;331;p9"/>
            <p:cNvPicPr preferRelativeResize="0"/>
            <p:nvPr/>
          </p:nvPicPr>
          <p:blipFill rotWithShape="1">
            <a:blip r:embed="rId4">
              <a:alphaModFix/>
            </a:blip>
            <a:srcRect/>
            <a:stretch/>
          </p:blipFill>
          <p:spPr>
            <a:xfrm>
              <a:off x="3378620" y="4992856"/>
              <a:ext cx="311361" cy="158365"/>
            </a:xfrm>
            <a:prstGeom prst="rect">
              <a:avLst/>
            </a:prstGeom>
            <a:noFill/>
            <a:ln>
              <a:noFill/>
            </a:ln>
          </p:spPr>
        </p:pic>
        <p:sp>
          <p:nvSpPr>
            <p:cNvPr id="332" name="Google Shape;332;p9"/>
            <p:cNvSpPr/>
            <p:nvPr/>
          </p:nvSpPr>
          <p:spPr>
            <a:xfrm>
              <a:off x="3375155" y="2454519"/>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dk1"/>
                  </a:solidFill>
                  <a:latin typeface="Arial"/>
                  <a:ea typeface="Arial"/>
                  <a:cs typeface="Arial"/>
                  <a:sym typeface="Arial"/>
                </a:rPr>
                <a:t>1.00</a:t>
              </a:r>
              <a:endParaRPr/>
            </a:p>
          </p:txBody>
        </p:sp>
      </p:grpSp>
      <p:grpSp>
        <p:nvGrpSpPr>
          <p:cNvPr id="333" name="Google Shape;333;p9"/>
          <p:cNvGrpSpPr/>
          <p:nvPr/>
        </p:nvGrpSpPr>
        <p:grpSpPr>
          <a:xfrm>
            <a:off x="4281773" y="2573898"/>
            <a:ext cx="377803" cy="2712169"/>
            <a:chOff x="4187175" y="2446467"/>
            <a:chExt cx="377803" cy="2712169"/>
          </a:xfrm>
        </p:grpSpPr>
        <p:pic>
          <p:nvPicPr>
            <p:cNvPr id="334" name="Google Shape;334;p9"/>
            <p:cNvPicPr preferRelativeResize="0"/>
            <p:nvPr/>
          </p:nvPicPr>
          <p:blipFill rotWithShape="1">
            <a:blip r:embed="rId3">
              <a:alphaModFix/>
            </a:blip>
            <a:srcRect/>
            <a:stretch/>
          </p:blipFill>
          <p:spPr>
            <a:xfrm>
              <a:off x="4199650" y="2625086"/>
              <a:ext cx="352049" cy="173510"/>
            </a:xfrm>
            <a:prstGeom prst="rect">
              <a:avLst/>
            </a:prstGeom>
            <a:noFill/>
            <a:ln>
              <a:noFill/>
            </a:ln>
          </p:spPr>
        </p:pic>
        <p:pic>
          <p:nvPicPr>
            <p:cNvPr id="335" name="Google Shape;335;p9"/>
            <p:cNvPicPr preferRelativeResize="0"/>
            <p:nvPr/>
          </p:nvPicPr>
          <p:blipFill rotWithShape="1">
            <a:blip r:embed="rId3">
              <a:alphaModFix/>
            </a:blip>
            <a:srcRect/>
            <a:stretch/>
          </p:blipFill>
          <p:spPr>
            <a:xfrm>
              <a:off x="4187175" y="2807702"/>
              <a:ext cx="352049" cy="173510"/>
            </a:xfrm>
            <a:prstGeom prst="rect">
              <a:avLst/>
            </a:prstGeom>
            <a:noFill/>
            <a:ln>
              <a:noFill/>
            </a:ln>
          </p:spPr>
        </p:pic>
        <p:pic>
          <p:nvPicPr>
            <p:cNvPr id="336" name="Google Shape;336;p9"/>
            <p:cNvPicPr preferRelativeResize="0"/>
            <p:nvPr/>
          </p:nvPicPr>
          <p:blipFill rotWithShape="1">
            <a:blip r:embed="rId3">
              <a:alphaModFix/>
            </a:blip>
            <a:srcRect/>
            <a:stretch/>
          </p:blipFill>
          <p:spPr>
            <a:xfrm>
              <a:off x="4199650" y="2982003"/>
              <a:ext cx="352049" cy="173510"/>
            </a:xfrm>
            <a:prstGeom prst="rect">
              <a:avLst/>
            </a:prstGeom>
            <a:noFill/>
            <a:ln>
              <a:noFill/>
            </a:ln>
          </p:spPr>
        </p:pic>
        <p:pic>
          <p:nvPicPr>
            <p:cNvPr id="337" name="Google Shape;337;p9"/>
            <p:cNvPicPr preferRelativeResize="0"/>
            <p:nvPr/>
          </p:nvPicPr>
          <p:blipFill rotWithShape="1">
            <a:blip r:embed="rId3">
              <a:alphaModFix/>
            </a:blip>
            <a:srcRect/>
            <a:stretch/>
          </p:blipFill>
          <p:spPr>
            <a:xfrm>
              <a:off x="4209580" y="3163387"/>
              <a:ext cx="352049" cy="173510"/>
            </a:xfrm>
            <a:prstGeom prst="rect">
              <a:avLst/>
            </a:prstGeom>
            <a:noFill/>
            <a:ln>
              <a:noFill/>
            </a:ln>
          </p:spPr>
        </p:pic>
        <p:pic>
          <p:nvPicPr>
            <p:cNvPr id="338" name="Google Shape;338;p9"/>
            <p:cNvPicPr preferRelativeResize="0"/>
            <p:nvPr/>
          </p:nvPicPr>
          <p:blipFill rotWithShape="1">
            <a:blip r:embed="rId3">
              <a:alphaModFix/>
            </a:blip>
            <a:srcRect/>
            <a:stretch/>
          </p:blipFill>
          <p:spPr>
            <a:xfrm>
              <a:off x="4207606" y="3507008"/>
              <a:ext cx="352049" cy="173510"/>
            </a:xfrm>
            <a:prstGeom prst="rect">
              <a:avLst/>
            </a:prstGeom>
            <a:noFill/>
            <a:ln>
              <a:noFill/>
            </a:ln>
          </p:spPr>
        </p:pic>
        <p:pic>
          <p:nvPicPr>
            <p:cNvPr id="339" name="Google Shape;339;p9"/>
            <p:cNvPicPr preferRelativeResize="0"/>
            <p:nvPr/>
          </p:nvPicPr>
          <p:blipFill rotWithShape="1">
            <a:blip r:embed="rId3">
              <a:alphaModFix/>
            </a:blip>
            <a:srcRect/>
            <a:stretch/>
          </p:blipFill>
          <p:spPr>
            <a:xfrm>
              <a:off x="4200882" y="3680610"/>
              <a:ext cx="352049" cy="173510"/>
            </a:xfrm>
            <a:prstGeom prst="rect">
              <a:avLst/>
            </a:prstGeom>
            <a:noFill/>
            <a:ln>
              <a:noFill/>
            </a:ln>
          </p:spPr>
        </p:pic>
        <p:pic>
          <p:nvPicPr>
            <p:cNvPr id="340" name="Google Shape;340;p9"/>
            <p:cNvPicPr preferRelativeResize="0"/>
            <p:nvPr/>
          </p:nvPicPr>
          <p:blipFill rotWithShape="1">
            <a:blip r:embed="rId3">
              <a:alphaModFix/>
            </a:blip>
            <a:srcRect/>
            <a:stretch/>
          </p:blipFill>
          <p:spPr>
            <a:xfrm>
              <a:off x="4207605" y="4030674"/>
              <a:ext cx="352049" cy="173510"/>
            </a:xfrm>
            <a:prstGeom prst="rect">
              <a:avLst/>
            </a:prstGeom>
            <a:noFill/>
            <a:ln>
              <a:noFill/>
            </a:ln>
          </p:spPr>
        </p:pic>
        <p:pic>
          <p:nvPicPr>
            <p:cNvPr id="341" name="Google Shape;341;p9"/>
            <p:cNvPicPr preferRelativeResize="0"/>
            <p:nvPr/>
          </p:nvPicPr>
          <p:blipFill rotWithShape="1">
            <a:blip r:embed="rId3">
              <a:alphaModFix/>
            </a:blip>
            <a:srcRect/>
            <a:stretch/>
          </p:blipFill>
          <p:spPr>
            <a:xfrm>
              <a:off x="4207604" y="4205615"/>
              <a:ext cx="352049" cy="173510"/>
            </a:xfrm>
            <a:prstGeom prst="rect">
              <a:avLst/>
            </a:prstGeom>
            <a:noFill/>
            <a:ln>
              <a:noFill/>
            </a:ln>
          </p:spPr>
        </p:pic>
        <p:pic>
          <p:nvPicPr>
            <p:cNvPr id="342" name="Google Shape;342;p9"/>
            <p:cNvPicPr preferRelativeResize="0"/>
            <p:nvPr/>
          </p:nvPicPr>
          <p:blipFill rotWithShape="1">
            <a:blip r:embed="rId3">
              <a:alphaModFix/>
            </a:blip>
            <a:srcRect/>
            <a:stretch/>
          </p:blipFill>
          <p:spPr>
            <a:xfrm>
              <a:off x="4207603" y="4380556"/>
              <a:ext cx="352049" cy="173510"/>
            </a:xfrm>
            <a:prstGeom prst="rect">
              <a:avLst/>
            </a:prstGeom>
            <a:noFill/>
            <a:ln>
              <a:noFill/>
            </a:ln>
          </p:spPr>
        </p:pic>
        <p:pic>
          <p:nvPicPr>
            <p:cNvPr id="343" name="Google Shape;343;p9"/>
            <p:cNvPicPr preferRelativeResize="0"/>
            <p:nvPr/>
          </p:nvPicPr>
          <p:blipFill rotWithShape="1">
            <a:blip r:embed="rId3">
              <a:alphaModFix/>
            </a:blip>
            <a:srcRect/>
            <a:stretch/>
          </p:blipFill>
          <p:spPr>
            <a:xfrm>
              <a:off x="4212929" y="4554750"/>
              <a:ext cx="352049" cy="173510"/>
            </a:xfrm>
            <a:prstGeom prst="rect">
              <a:avLst/>
            </a:prstGeom>
            <a:noFill/>
            <a:ln>
              <a:noFill/>
            </a:ln>
          </p:spPr>
        </p:pic>
        <p:pic>
          <p:nvPicPr>
            <p:cNvPr id="344" name="Google Shape;344;p9"/>
            <p:cNvPicPr preferRelativeResize="0"/>
            <p:nvPr/>
          </p:nvPicPr>
          <p:blipFill rotWithShape="1">
            <a:blip r:embed="rId3">
              <a:alphaModFix/>
            </a:blip>
            <a:srcRect/>
            <a:stretch/>
          </p:blipFill>
          <p:spPr>
            <a:xfrm>
              <a:off x="4199650" y="4985126"/>
              <a:ext cx="352049" cy="173510"/>
            </a:xfrm>
            <a:prstGeom prst="rect">
              <a:avLst/>
            </a:prstGeom>
            <a:noFill/>
            <a:ln>
              <a:noFill/>
            </a:ln>
          </p:spPr>
        </p:pic>
        <p:pic>
          <p:nvPicPr>
            <p:cNvPr id="346" name="Google Shape;346;p9"/>
            <p:cNvPicPr preferRelativeResize="0"/>
            <p:nvPr/>
          </p:nvPicPr>
          <p:blipFill rotWithShape="1">
            <a:blip r:embed="rId3">
              <a:alphaModFix/>
            </a:blip>
            <a:srcRect/>
            <a:stretch/>
          </p:blipFill>
          <p:spPr>
            <a:xfrm>
              <a:off x="4205313" y="3344770"/>
              <a:ext cx="330334" cy="162808"/>
            </a:xfrm>
            <a:prstGeom prst="rect">
              <a:avLst/>
            </a:prstGeom>
            <a:noFill/>
            <a:ln>
              <a:noFill/>
            </a:ln>
          </p:spPr>
        </p:pic>
        <p:pic>
          <p:nvPicPr>
            <p:cNvPr id="347" name="Google Shape;347;p9"/>
            <p:cNvPicPr preferRelativeResize="0"/>
            <p:nvPr/>
          </p:nvPicPr>
          <p:blipFill rotWithShape="1">
            <a:blip r:embed="rId3">
              <a:alphaModFix/>
            </a:blip>
            <a:srcRect/>
            <a:stretch/>
          </p:blipFill>
          <p:spPr>
            <a:xfrm>
              <a:off x="4191647" y="3867519"/>
              <a:ext cx="330334" cy="162808"/>
            </a:xfrm>
            <a:prstGeom prst="rect">
              <a:avLst/>
            </a:prstGeom>
            <a:noFill/>
            <a:ln>
              <a:noFill/>
            </a:ln>
          </p:spPr>
        </p:pic>
        <p:pic>
          <p:nvPicPr>
            <p:cNvPr id="348" name="Google Shape;348;p9"/>
            <p:cNvPicPr preferRelativeResize="0"/>
            <p:nvPr/>
          </p:nvPicPr>
          <p:blipFill rotWithShape="1">
            <a:blip r:embed="rId4">
              <a:alphaModFix/>
            </a:blip>
            <a:srcRect/>
            <a:stretch/>
          </p:blipFill>
          <p:spPr>
            <a:xfrm>
              <a:off x="4210619" y="4774188"/>
              <a:ext cx="311361" cy="158365"/>
            </a:xfrm>
            <a:prstGeom prst="rect">
              <a:avLst/>
            </a:prstGeom>
            <a:noFill/>
            <a:ln>
              <a:noFill/>
            </a:ln>
          </p:spPr>
        </p:pic>
        <p:sp>
          <p:nvSpPr>
            <p:cNvPr id="349" name="Google Shape;349;p9"/>
            <p:cNvSpPr/>
            <p:nvPr/>
          </p:nvSpPr>
          <p:spPr>
            <a:xfrm>
              <a:off x="4194493" y="2446467"/>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dk1"/>
                  </a:solidFill>
                  <a:latin typeface="Arial"/>
                  <a:ea typeface="Arial"/>
                  <a:cs typeface="Arial"/>
                  <a:sym typeface="Arial"/>
                </a:rPr>
                <a:t>1.00</a:t>
              </a:r>
              <a:endParaRPr/>
            </a:p>
          </p:txBody>
        </p:sp>
      </p:grpSp>
      <p:sp>
        <p:nvSpPr>
          <p:cNvPr id="350" name="Google Shape;350;p9"/>
          <p:cNvSpPr/>
          <p:nvPr/>
        </p:nvSpPr>
        <p:spPr>
          <a:xfrm>
            <a:off x="7156546" y="3247088"/>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dk1"/>
                </a:solidFill>
                <a:latin typeface="Arial"/>
                <a:ea typeface="Arial"/>
                <a:cs typeface="Arial"/>
                <a:sym typeface="Arial"/>
              </a:rPr>
              <a:t>1.00</a:t>
            </a:r>
            <a:endParaRPr/>
          </a:p>
        </p:txBody>
      </p:sp>
      <p:sp>
        <p:nvSpPr>
          <p:cNvPr id="351" name="Google Shape;351;p9"/>
          <p:cNvSpPr/>
          <p:nvPr/>
        </p:nvSpPr>
        <p:spPr>
          <a:xfrm>
            <a:off x="7630676" y="3251488"/>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dk1"/>
                </a:solidFill>
                <a:latin typeface="Arial"/>
                <a:ea typeface="Arial"/>
                <a:cs typeface="Arial"/>
                <a:sym typeface="Arial"/>
              </a:rPr>
              <a:t>1.00</a:t>
            </a:r>
            <a:endParaRPr/>
          </a:p>
        </p:txBody>
      </p:sp>
      <p:sp>
        <p:nvSpPr>
          <p:cNvPr id="352" name="Google Shape;352;p9"/>
          <p:cNvSpPr/>
          <p:nvPr/>
        </p:nvSpPr>
        <p:spPr>
          <a:xfrm>
            <a:off x="8137500" y="3226511"/>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dk1"/>
                </a:solidFill>
                <a:latin typeface="Arial"/>
                <a:ea typeface="Arial"/>
                <a:cs typeface="Arial"/>
                <a:sym typeface="Arial"/>
              </a:rPr>
              <a:t>1.00</a:t>
            </a:r>
            <a:endParaRPr/>
          </a:p>
        </p:txBody>
      </p:sp>
      <p:sp>
        <p:nvSpPr>
          <p:cNvPr id="353" name="Google Shape;353;p9"/>
          <p:cNvSpPr/>
          <p:nvPr/>
        </p:nvSpPr>
        <p:spPr>
          <a:xfrm>
            <a:off x="8636133" y="3239529"/>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dk1"/>
                </a:solidFill>
                <a:latin typeface="Arial"/>
                <a:ea typeface="Arial"/>
                <a:cs typeface="Arial"/>
                <a:sym typeface="Arial"/>
              </a:rPr>
              <a:t>1.00</a:t>
            </a:r>
            <a:endParaRPr/>
          </a:p>
        </p:txBody>
      </p:sp>
      <p:sp>
        <p:nvSpPr>
          <p:cNvPr id="354" name="Google Shape;354;p9"/>
          <p:cNvSpPr txBox="1"/>
          <p:nvPr/>
        </p:nvSpPr>
        <p:spPr>
          <a:xfrm>
            <a:off x="5707683" y="4411157"/>
            <a:ext cx="1741118" cy="623248"/>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900"/>
              <a:buFont typeface="Arial"/>
              <a:buChar char="•"/>
            </a:pPr>
            <a:r>
              <a:rPr lang="es-ES" sz="900" b="1">
                <a:solidFill>
                  <a:schemeClr val="lt1"/>
                </a:solidFill>
                <a:latin typeface="Arial"/>
                <a:ea typeface="Arial"/>
                <a:cs typeface="Arial"/>
                <a:sym typeface="Arial"/>
              </a:rPr>
              <a:t>Your total payoff (4 rounds) -points</a:t>
            </a:r>
            <a:endParaRPr sz="900" b="1">
              <a:solidFill>
                <a:schemeClr val="lt1"/>
              </a:solidFill>
              <a:latin typeface="Arial"/>
              <a:ea typeface="Arial"/>
              <a:cs typeface="Arial"/>
              <a:sym typeface="Arial"/>
            </a:endParaRPr>
          </a:p>
          <a:p>
            <a:pPr marL="68580" marR="0" lvl="0" indent="-68580" algn="l" rtl="0">
              <a:spcBef>
                <a:spcPts val="900"/>
              </a:spcBef>
              <a:spcAft>
                <a:spcPts val="0"/>
              </a:spcAft>
              <a:buNone/>
            </a:pPr>
            <a:endParaRPr sz="900">
              <a:solidFill>
                <a:schemeClr val="lt1"/>
              </a:solidFill>
              <a:latin typeface="Arial"/>
              <a:ea typeface="Arial"/>
              <a:cs typeface="Arial"/>
              <a:sym typeface="Arial"/>
            </a:endParaRPr>
          </a:p>
        </p:txBody>
      </p:sp>
      <p:sp>
        <p:nvSpPr>
          <p:cNvPr id="355" name="Google Shape;355;p9"/>
          <p:cNvSpPr/>
          <p:nvPr/>
        </p:nvSpPr>
        <p:spPr>
          <a:xfrm>
            <a:off x="8692778" y="3989598"/>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dk1"/>
              </a:solidFill>
              <a:latin typeface="Arial"/>
              <a:ea typeface="Arial"/>
              <a:cs typeface="Arial"/>
              <a:sym typeface="Arial"/>
            </a:endParaRPr>
          </a:p>
        </p:txBody>
      </p:sp>
      <p:sp>
        <p:nvSpPr>
          <p:cNvPr id="356" name="Google Shape;356;p9"/>
          <p:cNvSpPr/>
          <p:nvPr/>
        </p:nvSpPr>
        <p:spPr>
          <a:xfrm>
            <a:off x="8220188" y="3996728"/>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dk1"/>
              </a:solidFill>
              <a:latin typeface="Arial"/>
              <a:ea typeface="Arial"/>
              <a:cs typeface="Arial"/>
              <a:sym typeface="Arial"/>
            </a:endParaRPr>
          </a:p>
        </p:txBody>
      </p:sp>
      <p:sp>
        <p:nvSpPr>
          <p:cNvPr id="357" name="Google Shape;357;p9"/>
          <p:cNvSpPr/>
          <p:nvPr/>
        </p:nvSpPr>
        <p:spPr>
          <a:xfrm>
            <a:off x="7681951" y="4010824"/>
            <a:ext cx="300646" cy="189080"/>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dk1"/>
              </a:solidFill>
              <a:latin typeface="Arial"/>
              <a:ea typeface="Arial"/>
              <a:cs typeface="Arial"/>
              <a:sym typeface="Arial"/>
            </a:endParaRPr>
          </a:p>
        </p:txBody>
      </p:sp>
      <p:sp>
        <p:nvSpPr>
          <p:cNvPr id="358" name="Google Shape;358;p9"/>
          <p:cNvSpPr/>
          <p:nvPr/>
        </p:nvSpPr>
        <p:spPr>
          <a:xfrm>
            <a:off x="7196908" y="4006046"/>
            <a:ext cx="300646" cy="181357"/>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dk1"/>
              </a:solidFill>
              <a:latin typeface="Arial"/>
              <a:ea typeface="Arial"/>
              <a:cs typeface="Arial"/>
              <a:sym typeface="Arial"/>
            </a:endParaRPr>
          </a:p>
        </p:txBody>
      </p:sp>
      <p:sp>
        <p:nvSpPr>
          <p:cNvPr id="359" name="Google Shape;359;p9"/>
          <p:cNvSpPr/>
          <p:nvPr/>
        </p:nvSpPr>
        <p:spPr>
          <a:xfrm>
            <a:off x="8688149" y="4212112"/>
            <a:ext cx="300646" cy="195377"/>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dk1"/>
              </a:solidFill>
              <a:latin typeface="Arial"/>
              <a:ea typeface="Arial"/>
              <a:cs typeface="Arial"/>
              <a:sym typeface="Arial"/>
            </a:endParaRPr>
          </a:p>
        </p:txBody>
      </p:sp>
      <p:sp>
        <p:nvSpPr>
          <p:cNvPr id="360" name="Google Shape;360;p9"/>
          <p:cNvSpPr/>
          <p:nvPr/>
        </p:nvSpPr>
        <p:spPr>
          <a:xfrm>
            <a:off x="8211099" y="4207475"/>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dk1"/>
              </a:solidFill>
              <a:latin typeface="Arial"/>
              <a:ea typeface="Arial"/>
              <a:cs typeface="Arial"/>
              <a:sym typeface="Arial"/>
            </a:endParaRPr>
          </a:p>
        </p:txBody>
      </p:sp>
      <p:sp>
        <p:nvSpPr>
          <p:cNvPr id="361" name="Google Shape;361;p9"/>
          <p:cNvSpPr/>
          <p:nvPr/>
        </p:nvSpPr>
        <p:spPr>
          <a:xfrm>
            <a:off x="7672489" y="4217388"/>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dk1"/>
              </a:solidFill>
              <a:latin typeface="Arial"/>
              <a:ea typeface="Arial"/>
              <a:cs typeface="Arial"/>
              <a:sym typeface="Arial"/>
            </a:endParaRPr>
          </a:p>
        </p:txBody>
      </p:sp>
      <p:sp>
        <p:nvSpPr>
          <p:cNvPr id="362" name="Google Shape;362;p9"/>
          <p:cNvSpPr/>
          <p:nvPr/>
        </p:nvSpPr>
        <p:spPr>
          <a:xfrm>
            <a:off x="7199480" y="4233978"/>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dk1"/>
              </a:solidFill>
              <a:latin typeface="Arial"/>
              <a:ea typeface="Arial"/>
              <a:cs typeface="Arial"/>
              <a:sym typeface="Arial"/>
            </a:endParaRPr>
          </a:p>
        </p:txBody>
      </p:sp>
      <p:sp>
        <p:nvSpPr>
          <p:cNvPr id="363" name="Google Shape;363;p9"/>
          <p:cNvSpPr/>
          <p:nvPr/>
        </p:nvSpPr>
        <p:spPr>
          <a:xfrm>
            <a:off x="7630676" y="4516234"/>
            <a:ext cx="443335" cy="219071"/>
          </a:xfrm>
          <a:prstGeom prst="rect">
            <a:avLst/>
          </a:prstGeom>
          <a:solidFill>
            <a:schemeClr val="lt1"/>
          </a:solidFill>
          <a:ln w="762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b="1">
              <a:solidFill>
                <a:schemeClr val="dk1"/>
              </a:solidFill>
              <a:latin typeface="Arial"/>
              <a:ea typeface="Arial"/>
              <a:cs typeface="Arial"/>
              <a:sym typeface="Arial"/>
            </a:endParaRPr>
          </a:p>
        </p:txBody>
      </p:sp>
      <p:sp>
        <p:nvSpPr>
          <p:cNvPr id="364" name="Google Shape;3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ES" sz="1200">
                <a:solidFill>
                  <a:srgbClr val="888888"/>
                </a:solidFill>
                <a:latin typeface="Arial"/>
                <a:ea typeface="Arial"/>
                <a:cs typeface="Arial"/>
                <a:sym typeface="Arial"/>
              </a:rPr>
              <a:t>44</a:t>
            </a:fld>
            <a:endParaRPr sz="1200">
              <a:solidFill>
                <a:srgbClr val="888888"/>
              </a:solidFill>
              <a:latin typeface="Arial"/>
              <a:ea typeface="Arial"/>
              <a:cs typeface="Arial"/>
              <a:sym typeface="Arial"/>
            </a:endParaRPr>
          </a:p>
        </p:txBody>
      </p:sp>
      <p:sp>
        <p:nvSpPr>
          <p:cNvPr id="365" name="Google Shape;365;p9"/>
          <p:cNvSpPr txBox="1"/>
          <p:nvPr/>
        </p:nvSpPr>
        <p:spPr>
          <a:xfrm>
            <a:off x="5777300" y="2901659"/>
            <a:ext cx="12362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Summary:</a:t>
            </a:r>
            <a:endParaRPr/>
          </a:p>
        </p:txBody>
      </p:sp>
      <p:sp>
        <p:nvSpPr>
          <p:cNvPr id="366" name="Google Shape;366;p9"/>
          <p:cNvSpPr txBox="1"/>
          <p:nvPr/>
        </p:nvSpPr>
        <p:spPr>
          <a:xfrm>
            <a:off x="457200" y="349250"/>
            <a:ext cx="8382000" cy="488950"/>
          </a:xfrm>
          <a:prstGeom prst="rect">
            <a:avLst/>
          </a:prstGeom>
          <a:noFill/>
          <a:ln>
            <a:noFill/>
          </a:ln>
        </p:spPr>
        <p:txBody>
          <a:bodyPr spcFirstLastPara="1" wrap="square" lIns="90000" tIns="46800" rIns="90000" bIns="46800" anchor="ctr" anchorCtr="0">
            <a:noAutofit/>
          </a:bodyPr>
          <a:lstStyle/>
          <a:p>
            <a:pPr marL="0" marR="0" lvl="0" indent="0" algn="ctr" rtl="0">
              <a:spcBef>
                <a:spcPts val="0"/>
              </a:spcBef>
              <a:spcAft>
                <a:spcPts val="0"/>
              </a:spcAft>
              <a:buNone/>
            </a:pPr>
            <a:r>
              <a:rPr lang="es-ES" sz="3200" b="1">
                <a:solidFill>
                  <a:srgbClr val="00007D"/>
                </a:solidFill>
                <a:latin typeface="Garamond"/>
                <a:ea typeface="Garamond"/>
                <a:cs typeface="Garamond"/>
                <a:sym typeface="Garamond"/>
              </a:rPr>
              <a:t>Overview of your screen on Production task (2)</a:t>
            </a:r>
            <a:endParaRPr/>
          </a:p>
        </p:txBody>
      </p:sp>
      <p:sp>
        <p:nvSpPr>
          <p:cNvPr id="367" name="Google Shape;367;p9"/>
          <p:cNvSpPr txBox="1"/>
          <p:nvPr/>
        </p:nvSpPr>
        <p:spPr>
          <a:xfrm>
            <a:off x="7386150" y="1111339"/>
            <a:ext cx="1727200" cy="400110"/>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Total Earnings</a:t>
            </a:r>
            <a:endParaRPr sz="1800">
              <a:solidFill>
                <a:schemeClr val="dk1"/>
              </a:solidFill>
              <a:latin typeface="Arial"/>
              <a:ea typeface="Arial"/>
              <a:cs typeface="Arial"/>
              <a:sym typeface="Arial"/>
            </a:endParaRPr>
          </a:p>
        </p:txBody>
      </p:sp>
      <p:sp>
        <p:nvSpPr>
          <p:cNvPr id="368" name="Google Shape;368;p9"/>
          <p:cNvSpPr txBox="1"/>
          <p:nvPr/>
        </p:nvSpPr>
        <p:spPr>
          <a:xfrm>
            <a:off x="66783" y="2040077"/>
            <a:ext cx="791136" cy="707886"/>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Instructions</a:t>
            </a:r>
            <a:endParaRPr sz="1200">
              <a:solidFill>
                <a:schemeClr val="dk1"/>
              </a:solidFill>
              <a:latin typeface="Arial"/>
              <a:ea typeface="Arial"/>
              <a:cs typeface="Arial"/>
              <a:sym typeface="Arial"/>
            </a:endParaRPr>
          </a:p>
        </p:txBody>
      </p:sp>
      <p:sp>
        <p:nvSpPr>
          <p:cNvPr id="369" name="Google Shape;369;p9"/>
          <p:cNvSpPr txBox="1"/>
          <p:nvPr/>
        </p:nvSpPr>
        <p:spPr>
          <a:xfrm>
            <a:off x="3486595" y="2241773"/>
            <a:ext cx="75052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100" b="1">
                <a:solidFill>
                  <a:schemeClr val="lt1"/>
                </a:solidFill>
                <a:latin typeface="Arial"/>
                <a:ea typeface="Arial"/>
                <a:cs typeface="Arial"/>
                <a:sym typeface="Arial"/>
              </a:rPr>
              <a:t>Round 2</a:t>
            </a:r>
            <a:endParaRPr/>
          </a:p>
        </p:txBody>
      </p:sp>
      <p:sp>
        <p:nvSpPr>
          <p:cNvPr id="370" name="Google Shape;370;p9"/>
          <p:cNvSpPr txBox="1"/>
          <p:nvPr/>
        </p:nvSpPr>
        <p:spPr>
          <a:xfrm>
            <a:off x="4113810" y="2244667"/>
            <a:ext cx="75052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100" b="1">
                <a:solidFill>
                  <a:schemeClr val="lt1"/>
                </a:solidFill>
                <a:latin typeface="Arial"/>
                <a:ea typeface="Arial"/>
                <a:cs typeface="Arial"/>
                <a:sym typeface="Arial"/>
              </a:rPr>
              <a:t>Round 3</a:t>
            </a:r>
            <a:endParaRPr/>
          </a:p>
        </p:txBody>
      </p:sp>
      <p:sp>
        <p:nvSpPr>
          <p:cNvPr id="371" name="Google Shape;371;p9"/>
          <p:cNvSpPr txBox="1"/>
          <p:nvPr/>
        </p:nvSpPr>
        <p:spPr>
          <a:xfrm>
            <a:off x="7009816" y="2951521"/>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a:solidFill>
                  <a:schemeClr val="lt1"/>
                </a:solidFill>
                <a:latin typeface="Arial"/>
                <a:ea typeface="Arial"/>
                <a:cs typeface="Arial"/>
                <a:sym typeface="Arial"/>
              </a:rPr>
              <a:t>Round 1</a:t>
            </a:r>
            <a:endParaRPr/>
          </a:p>
        </p:txBody>
      </p:sp>
      <p:sp>
        <p:nvSpPr>
          <p:cNvPr id="372" name="Google Shape;372;p9"/>
          <p:cNvSpPr txBox="1"/>
          <p:nvPr/>
        </p:nvSpPr>
        <p:spPr>
          <a:xfrm>
            <a:off x="7491169" y="2942966"/>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a:solidFill>
                  <a:schemeClr val="lt1"/>
                </a:solidFill>
                <a:latin typeface="Arial"/>
                <a:ea typeface="Arial"/>
                <a:cs typeface="Arial"/>
                <a:sym typeface="Arial"/>
              </a:rPr>
              <a:t>Round 2</a:t>
            </a:r>
            <a:endParaRPr/>
          </a:p>
        </p:txBody>
      </p:sp>
      <p:sp>
        <p:nvSpPr>
          <p:cNvPr id="373" name="Google Shape;373;p9"/>
          <p:cNvSpPr txBox="1"/>
          <p:nvPr/>
        </p:nvSpPr>
        <p:spPr>
          <a:xfrm>
            <a:off x="7949926" y="2949376"/>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a:solidFill>
                  <a:schemeClr val="lt1"/>
                </a:solidFill>
                <a:latin typeface="Arial"/>
                <a:ea typeface="Arial"/>
                <a:cs typeface="Arial"/>
                <a:sym typeface="Arial"/>
              </a:rPr>
              <a:t>Round 3</a:t>
            </a:r>
            <a:endParaRPr/>
          </a:p>
        </p:txBody>
      </p:sp>
      <p:sp>
        <p:nvSpPr>
          <p:cNvPr id="374" name="Google Shape;374;p9"/>
          <p:cNvSpPr txBox="1"/>
          <p:nvPr/>
        </p:nvSpPr>
        <p:spPr>
          <a:xfrm>
            <a:off x="8491614" y="2962555"/>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a:solidFill>
                  <a:schemeClr val="lt1"/>
                </a:solidFill>
                <a:latin typeface="Arial"/>
                <a:ea typeface="Arial"/>
                <a:cs typeface="Arial"/>
                <a:sym typeface="Arial"/>
              </a:rPr>
              <a:t>Round 4</a:t>
            </a:r>
            <a:endParaRPr/>
          </a:p>
        </p:txBody>
      </p:sp>
      <p:sp>
        <p:nvSpPr>
          <p:cNvPr id="375" name="Google Shape;375;p9"/>
          <p:cNvSpPr txBox="1"/>
          <p:nvPr/>
        </p:nvSpPr>
        <p:spPr>
          <a:xfrm>
            <a:off x="5644823" y="3212198"/>
            <a:ext cx="2058264" cy="215444"/>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a:solidFill>
                  <a:schemeClr val="lt1"/>
                </a:solidFill>
                <a:latin typeface="Arial"/>
                <a:ea typeface="Arial"/>
                <a:cs typeface="Arial"/>
                <a:sym typeface="Arial"/>
              </a:rPr>
              <a:t>Your Production cost (ECUs)</a:t>
            </a:r>
            <a:endParaRPr/>
          </a:p>
        </p:txBody>
      </p:sp>
      <p:sp>
        <p:nvSpPr>
          <p:cNvPr id="376" name="Google Shape;376;p9"/>
          <p:cNvSpPr txBox="1"/>
          <p:nvPr/>
        </p:nvSpPr>
        <p:spPr>
          <a:xfrm>
            <a:off x="5675954" y="3483491"/>
            <a:ext cx="1616322" cy="338554"/>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a:solidFill>
                  <a:schemeClr val="lt1"/>
                </a:solidFill>
                <a:latin typeface="Arial"/>
                <a:ea typeface="Arial"/>
                <a:cs typeface="Arial"/>
                <a:sym typeface="Arial"/>
              </a:rPr>
              <a:t>Units you contribute to the pair:</a:t>
            </a:r>
            <a:endParaRPr/>
          </a:p>
        </p:txBody>
      </p:sp>
      <p:grpSp>
        <p:nvGrpSpPr>
          <p:cNvPr id="377" name="Google Shape;377;p9"/>
          <p:cNvGrpSpPr/>
          <p:nvPr/>
        </p:nvGrpSpPr>
        <p:grpSpPr>
          <a:xfrm>
            <a:off x="4739873" y="2252077"/>
            <a:ext cx="750526" cy="3022691"/>
            <a:chOff x="4828732" y="2117416"/>
            <a:chExt cx="750526" cy="3022691"/>
          </a:xfrm>
        </p:grpSpPr>
        <p:pic>
          <p:nvPicPr>
            <p:cNvPr id="378" name="Google Shape;378;p9"/>
            <p:cNvPicPr preferRelativeResize="0"/>
            <p:nvPr/>
          </p:nvPicPr>
          <p:blipFill rotWithShape="1">
            <a:blip r:embed="rId3">
              <a:alphaModFix/>
            </a:blip>
            <a:srcRect/>
            <a:stretch/>
          </p:blipFill>
          <p:spPr>
            <a:xfrm>
              <a:off x="4891898" y="2606557"/>
              <a:ext cx="352049" cy="173510"/>
            </a:xfrm>
            <a:prstGeom prst="rect">
              <a:avLst/>
            </a:prstGeom>
            <a:noFill/>
            <a:ln>
              <a:noFill/>
            </a:ln>
          </p:spPr>
        </p:pic>
        <p:pic>
          <p:nvPicPr>
            <p:cNvPr id="379" name="Google Shape;379;p9"/>
            <p:cNvPicPr preferRelativeResize="0"/>
            <p:nvPr/>
          </p:nvPicPr>
          <p:blipFill rotWithShape="1">
            <a:blip r:embed="rId3">
              <a:alphaModFix/>
            </a:blip>
            <a:srcRect/>
            <a:stretch/>
          </p:blipFill>
          <p:spPr>
            <a:xfrm>
              <a:off x="4879423" y="2789173"/>
              <a:ext cx="352049" cy="173510"/>
            </a:xfrm>
            <a:prstGeom prst="rect">
              <a:avLst/>
            </a:prstGeom>
            <a:noFill/>
            <a:ln>
              <a:noFill/>
            </a:ln>
          </p:spPr>
        </p:pic>
        <p:pic>
          <p:nvPicPr>
            <p:cNvPr id="380" name="Google Shape;380;p9"/>
            <p:cNvPicPr preferRelativeResize="0"/>
            <p:nvPr/>
          </p:nvPicPr>
          <p:blipFill rotWithShape="1">
            <a:blip r:embed="rId3">
              <a:alphaModFix/>
            </a:blip>
            <a:srcRect/>
            <a:stretch/>
          </p:blipFill>
          <p:spPr>
            <a:xfrm>
              <a:off x="4891898" y="2963474"/>
              <a:ext cx="352049" cy="173510"/>
            </a:xfrm>
            <a:prstGeom prst="rect">
              <a:avLst/>
            </a:prstGeom>
            <a:noFill/>
            <a:ln>
              <a:noFill/>
            </a:ln>
          </p:spPr>
        </p:pic>
        <p:pic>
          <p:nvPicPr>
            <p:cNvPr id="381" name="Google Shape;381;p9"/>
            <p:cNvPicPr preferRelativeResize="0"/>
            <p:nvPr/>
          </p:nvPicPr>
          <p:blipFill rotWithShape="1">
            <a:blip r:embed="rId3">
              <a:alphaModFix/>
            </a:blip>
            <a:srcRect/>
            <a:stretch/>
          </p:blipFill>
          <p:spPr>
            <a:xfrm>
              <a:off x="4901828" y="3144858"/>
              <a:ext cx="352049" cy="173510"/>
            </a:xfrm>
            <a:prstGeom prst="rect">
              <a:avLst/>
            </a:prstGeom>
            <a:noFill/>
            <a:ln>
              <a:noFill/>
            </a:ln>
          </p:spPr>
        </p:pic>
        <p:pic>
          <p:nvPicPr>
            <p:cNvPr id="382" name="Google Shape;382;p9"/>
            <p:cNvPicPr preferRelativeResize="0"/>
            <p:nvPr/>
          </p:nvPicPr>
          <p:blipFill rotWithShape="1">
            <a:blip r:embed="rId3">
              <a:alphaModFix/>
            </a:blip>
            <a:srcRect/>
            <a:stretch/>
          </p:blipFill>
          <p:spPr>
            <a:xfrm>
              <a:off x="4899855" y="3488479"/>
              <a:ext cx="352049" cy="173510"/>
            </a:xfrm>
            <a:prstGeom prst="rect">
              <a:avLst/>
            </a:prstGeom>
            <a:noFill/>
            <a:ln>
              <a:noFill/>
            </a:ln>
          </p:spPr>
        </p:pic>
        <p:pic>
          <p:nvPicPr>
            <p:cNvPr id="383" name="Google Shape;383;p9"/>
            <p:cNvPicPr preferRelativeResize="0"/>
            <p:nvPr/>
          </p:nvPicPr>
          <p:blipFill rotWithShape="1">
            <a:blip r:embed="rId3">
              <a:alphaModFix/>
            </a:blip>
            <a:srcRect/>
            <a:stretch/>
          </p:blipFill>
          <p:spPr>
            <a:xfrm>
              <a:off x="4893130" y="3662081"/>
              <a:ext cx="352049" cy="173510"/>
            </a:xfrm>
            <a:prstGeom prst="rect">
              <a:avLst/>
            </a:prstGeom>
            <a:noFill/>
            <a:ln>
              <a:noFill/>
            </a:ln>
          </p:spPr>
        </p:pic>
        <p:pic>
          <p:nvPicPr>
            <p:cNvPr id="384" name="Google Shape;384;p9"/>
            <p:cNvPicPr preferRelativeResize="0"/>
            <p:nvPr/>
          </p:nvPicPr>
          <p:blipFill rotWithShape="1">
            <a:blip r:embed="rId3">
              <a:alphaModFix/>
            </a:blip>
            <a:srcRect/>
            <a:stretch/>
          </p:blipFill>
          <p:spPr>
            <a:xfrm>
              <a:off x="4899853" y="4012145"/>
              <a:ext cx="352049" cy="173510"/>
            </a:xfrm>
            <a:prstGeom prst="rect">
              <a:avLst/>
            </a:prstGeom>
            <a:noFill/>
            <a:ln>
              <a:noFill/>
            </a:ln>
          </p:spPr>
        </p:pic>
        <p:pic>
          <p:nvPicPr>
            <p:cNvPr id="385" name="Google Shape;385;p9"/>
            <p:cNvPicPr preferRelativeResize="0"/>
            <p:nvPr/>
          </p:nvPicPr>
          <p:blipFill rotWithShape="1">
            <a:blip r:embed="rId3">
              <a:alphaModFix/>
            </a:blip>
            <a:srcRect/>
            <a:stretch/>
          </p:blipFill>
          <p:spPr>
            <a:xfrm>
              <a:off x="4899853" y="4187086"/>
              <a:ext cx="352049" cy="173510"/>
            </a:xfrm>
            <a:prstGeom prst="rect">
              <a:avLst/>
            </a:prstGeom>
            <a:noFill/>
            <a:ln>
              <a:noFill/>
            </a:ln>
          </p:spPr>
        </p:pic>
        <p:pic>
          <p:nvPicPr>
            <p:cNvPr id="386" name="Google Shape;386;p9"/>
            <p:cNvPicPr preferRelativeResize="0"/>
            <p:nvPr/>
          </p:nvPicPr>
          <p:blipFill rotWithShape="1">
            <a:blip r:embed="rId3">
              <a:alphaModFix/>
            </a:blip>
            <a:srcRect/>
            <a:stretch/>
          </p:blipFill>
          <p:spPr>
            <a:xfrm>
              <a:off x="4899852" y="4362028"/>
              <a:ext cx="352049" cy="173510"/>
            </a:xfrm>
            <a:prstGeom prst="rect">
              <a:avLst/>
            </a:prstGeom>
            <a:noFill/>
            <a:ln>
              <a:noFill/>
            </a:ln>
          </p:spPr>
        </p:pic>
        <p:pic>
          <p:nvPicPr>
            <p:cNvPr id="387" name="Google Shape;387;p9"/>
            <p:cNvPicPr preferRelativeResize="0"/>
            <p:nvPr/>
          </p:nvPicPr>
          <p:blipFill rotWithShape="1">
            <a:blip r:embed="rId3">
              <a:alphaModFix/>
            </a:blip>
            <a:srcRect/>
            <a:stretch/>
          </p:blipFill>
          <p:spPr>
            <a:xfrm>
              <a:off x="4905178" y="4536221"/>
              <a:ext cx="352049" cy="173510"/>
            </a:xfrm>
            <a:prstGeom prst="rect">
              <a:avLst/>
            </a:prstGeom>
            <a:noFill/>
            <a:ln>
              <a:noFill/>
            </a:ln>
          </p:spPr>
        </p:pic>
        <p:pic>
          <p:nvPicPr>
            <p:cNvPr id="388" name="Google Shape;388;p9"/>
            <p:cNvPicPr preferRelativeResize="0"/>
            <p:nvPr/>
          </p:nvPicPr>
          <p:blipFill rotWithShape="1">
            <a:blip r:embed="rId3">
              <a:alphaModFix/>
            </a:blip>
            <a:srcRect/>
            <a:stretch/>
          </p:blipFill>
          <p:spPr>
            <a:xfrm>
              <a:off x="4905178" y="4705030"/>
              <a:ext cx="352049" cy="173510"/>
            </a:xfrm>
            <a:prstGeom prst="rect">
              <a:avLst/>
            </a:prstGeom>
            <a:noFill/>
            <a:ln>
              <a:noFill/>
            </a:ln>
          </p:spPr>
        </p:pic>
        <p:pic>
          <p:nvPicPr>
            <p:cNvPr id="389" name="Google Shape;389;p9"/>
            <p:cNvPicPr preferRelativeResize="0"/>
            <p:nvPr/>
          </p:nvPicPr>
          <p:blipFill rotWithShape="1">
            <a:blip r:embed="rId3">
              <a:alphaModFix/>
            </a:blip>
            <a:srcRect/>
            <a:stretch/>
          </p:blipFill>
          <p:spPr>
            <a:xfrm>
              <a:off x="4891898" y="4966597"/>
              <a:ext cx="352049" cy="173510"/>
            </a:xfrm>
            <a:prstGeom prst="rect">
              <a:avLst/>
            </a:prstGeom>
            <a:noFill/>
            <a:ln>
              <a:noFill/>
            </a:ln>
          </p:spPr>
        </p:pic>
        <p:pic>
          <p:nvPicPr>
            <p:cNvPr id="390" name="Google Shape;390;p9"/>
            <p:cNvPicPr preferRelativeResize="0"/>
            <p:nvPr/>
          </p:nvPicPr>
          <p:blipFill rotWithShape="1">
            <a:blip r:embed="rId3">
              <a:alphaModFix/>
            </a:blip>
            <a:srcRect/>
            <a:stretch/>
          </p:blipFill>
          <p:spPr>
            <a:xfrm>
              <a:off x="4883895" y="3848991"/>
              <a:ext cx="330334" cy="162808"/>
            </a:xfrm>
            <a:prstGeom prst="rect">
              <a:avLst/>
            </a:prstGeom>
            <a:noFill/>
            <a:ln>
              <a:noFill/>
            </a:ln>
          </p:spPr>
        </p:pic>
        <p:sp>
          <p:nvSpPr>
            <p:cNvPr id="391" name="Google Shape;391;p9"/>
            <p:cNvSpPr/>
            <p:nvPr/>
          </p:nvSpPr>
          <p:spPr>
            <a:xfrm>
              <a:off x="4880905" y="2430616"/>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dk1"/>
                  </a:solidFill>
                  <a:latin typeface="Arial"/>
                  <a:ea typeface="Arial"/>
                  <a:cs typeface="Arial"/>
                  <a:sym typeface="Arial"/>
                </a:rPr>
                <a:t>1.00</a:t>
              </a:r>
              <a:endParaRPr/>
            </a:p>
          </p:txBody>
        </p:sp>
        <p:sp>
          <p:nvSpPr>
            <p:cNvPr id="392" name="Google Shape;392;p9"/>
            <p:cNvSpPr txBox="1"/>
            <p:nvPr/>
          </p:nvSpPr>
          <p:spPr>
            <a:xfrm>
              <a:off x="4828732" y="2117416"/>
              <a:ext cx="75052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100" b="1">
                  <a:solidFill>
                    <a:schemeClr val="lt1"/>
                  </a:solidFill>
                  <a:latin typeface="Arial"/>
                  <a:ea typeface="Arial"/>
                  <a:cs typeface="Arial"/>
                  <a:sym typeface="Arial"/>
                </a:rPr>
                <a:t>Round 4</a:t>
              </a:r>
              <a:endParaRPr/>
            </a:p>
          </p:txBody>
        </p:sp>
        <p:pic>
          <p:nvPicPr>
            <p:cNvPr id="394" name="Google Shape;394;p9"/>
            <p:cNvPicPr preferRelativeResize="0"/>
            <p:nvPr/>
          </p:nvPicPr>
          <p:blipFill rotWithShape="1">
            <a:blip r:embed="rId4">
              <a:alphaModFix/>
            </a:blip>
            <a:srcRect/>
            <a:stretch/>
          </p:blipFill>
          <p:spPr>
            <a:xfrm>
              <a:off x="4902868" y="3311760"/>
              <a:ext cx="311361" cy="158365"/>
            </a:xfrm>
            <a:prstGeom prst="rect">
              <a:avLst/>
            </a:prstGeom>
            <a:noFill/>
            <a:ln>
              <a:noFill/>
            </a:ln>
          </p:spPr>
        </p:pic>
      </p:grpSp>
      <p:sp>
        <p:nvSpPr>
          <p:cNvPr id="395" name="Google Shape;395;p9"/>
          <p:cNvSpPr/>
          <p:nvPr/>
        </p:nvSpPr>
        <p:spPr>
          <a:xfrm>
            <a:off x="8699396" y="3759979"/>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800">
                <a:solidFill>
                  <a:schemeClr val="dk1"/>
                </a:solidFill>
                <a:latin typeface="Arial"/>
                <a:ea typeface="Arial"/>
                <a:cs typeface="Arial"/>
                <a:sym typeface="Arial"/>
              </a:rPr>
              <a:t>15</a:t>
            </a:r>
            <a:endParaRPr/>
          </a:p>
        </p:txBody>
      </p:sp>
      <p:sp>
        <p:nvSpPr>
          <p:cNvPr id="396" name="Google Shape;396;p9"/>
          <p:cNvSpPr/>
          <p:nvPr/>
        </p:nvSpPr>
        <p:spPr>
          <a:xfrm>
            <a:off x="8222346" y="3755343"/>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800">
                <a:solidFill>
                  <a:schemeClr val="dk1"/>
                </a:solidFill>
                <a:latin typeface="Arial"/>
                <a:ea typeface="Arial"/>
                <a:cs typeface="Arial"/>
                <a:sym typeface="Arial"/>
              </a:rPr>
              <a:t>0</a:t>
            </a:r>
            <a:endParaRPr/>
          </a:p>
        </p:txBody>
      </p:sp>
      <p:sp>
        <p:nvSpPr>
          <p:cNvPr id="397" name="Google Shape;397;p9"/>
          <p:cNvSpPr/>
          <p:nvPr/>
        </p:nvSpPr>
        <p:spPr>
          <a:xfrm>
            <a:off x="7683735" y="3765256"/>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800">
                <a:solidFill>
                  <a:schemeClr val="dk1"/>
                </a:solidFill>
                <a:latin typeface="Arial"/>
                <a:ea typeface="Arial"/>
                <a:cs typeface="Arial"/>
                <a:sym typeface="Arial"/>
              </a:rPr>
              <a:t>20</a:t>
            </a:r>
            <a:endParaRPr/>
          </a:p>
        </p:txBody>
      </p:sp>
      <p:sp>
        <p:nvSpPr>
          <p:cNvPr id="398" name="Google Shape;398;p9"/>
          <p:cNvSpPr/>
          <p:nvPr/>
        </p:nvSpPr>
        <p:spPr>
          <a:xfrm>
            <a:off x="7179348" y="3756655"/>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800">
                <a:solidFill>
                  <a:schemeClr val="dk1"/>
                </a:solidFill>
                <a:latin typeface="Arial"/>
                <a:ea typeface="Arial"/>
                <a:cs typeface="Arial"/>
                <a:sym typeface="Arial"/>
              </a:rPr>
              <a:t>10</a:t>
            </a:r>
            <a:endParaRPr/>
          </a:p>
        </p:txBody>
      </p:sp>
      <p:sp>
        <p:nvSpPr>
          <p:cNvPr id="399" name="Google Shape;399;p9"/>
          <p:cNvSpPr txBox="1"/>
          <p:nvPr/>
        </p:nvSpPr>
        <p:spPr>
          <a:xfrm>
            <a:off x="5675052" y="3732194"/>
            <a:ext cx="1472457" cy="215403"/>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a:solidFill>
                  <a:schemeClr val="lt1"/>
                </a:solidFill>
                <a:latin typeface="Arial"/>
                <a:ea typeface="Arial"/>
                <a:cs typeface="Arial"/>
                <a:sym typeface="Arial"/>
              </a:rPr>
              <a:t>Units remaining for you</a:t>
            </a:r>
            <a:endParaRPr sz="800">
              <a:solidFill>
                <a:schemeClr val="lt1"/>
              </a:solidFill>
              <a:latin typeface="Arial"/>
              <a:ea typeface="Arial"/>
              <a:cs typeface="Arial"/>
              <a:sym typeface="Arial"/>
            </a:endParaRPr>
          </a:p>
        </p:txBody>
      </p:sp>
      <p:sp>
        <p:nvSpPr>
          <p:cNvPr id="400" name="Google Shape;400;p9"/>
          <p:cNvSpPr txBox="1"/>
          <p:nvPr/>
        </p:nvSpPr>
        <p:spPr>
          <a:xfrm>
            <a:off x="5672463" y="3966909"/>
            <a:ext cx="1610073" cy="338554"/>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a:solidFill>
                  <a:schemeClr val="lt1"/>
                </a:solidFill>
                <a:latin typeface="Arial"/>
                <a:ea typeface="Arial"/>
                <a:cs typeface="Arial"/>
                <a:sym typeface="Arial"/>
              </a:rPr>
              <a:t>Units contributed by your partner</a:t>
            </a:r>
            <a:endParaRPr sz="800">
              <a:solidFill>
                <a:schemeClr val="lt1"/>
              </a:solidFill>
              <a:latin typeface="Arial"/>
              <a:ea typeface="Arial"/>
              <a:cs typeface="Arial"/>
              <a:sym typeface="Arial"/>
            </a:endParaRPr>
          </a:p>
        </p:txBody>
      </p:sp>
      <p:sp>
        <p:nvSpPr>
          <p:cNvPr id="401" name="Google Shape;401;p9"/>
          <p:cNvSpPr txBox="1"/>
          <p:nvPr/>
        </p:nvSpPr>
        <p:spPr>
          <a:xfrm>
            <a:off x="5720968" y="4236970"/>
            <a:ext cx="147245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800" b="1">
                <a:solidFill>
                  <a:schemeClr val="lt1"/>
                </a:solidFill>
                <a:latin typeface="Arial"/>
                <a:ea typeface="Arial"/>
                <a:cs typeface="Arial"/>
                <a:sym typeface="Arial"/>
              </a:rPr>
              <a:t>Your payoff per round (points)</a:t>
            </a:r>
            <a:endParaRPr/>
          </a:p>
        </p:txBody>
      </p:sp>
      <p:sp>
        <p:nvSpPr>
          <p:cNvPr id="402" name="Google Shape;402;p9"/>
          <p:cNvSpPr/>
          <p:nvPr/>
        </p:nvSpPr>
        <p:spPr>
          <a:xfrm>
            <a:off x="867335" y="2040077"/>
            <a:ext cx="2077325" cy="3827904"/>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403" name="Google Shape;403;p9"/>
          <p:cNvSpPr/>
          <p:nvPr/>
        </p:nvSpPr>
        <p:spPr>
          <a:xfrm>
            <a:off x="3009015" y="2049143"/>
            <a:ext cx="2564544" cy="3827904"/>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404" name="Google Shape;404;p9"/>
          <p:cNvSpPr/>
          <p:nvPr/>
        </p:nvSpPr>
        <p:spPr>
          <a:xfrm>
            <a:off x="5667057" y="2651218"/>
            <a:ext cx="3470887" cy="2288778"/>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405" name="Google Shape;405;p9"/>
          <p:cNvSpPr/>
          <p:nvPr/>
        </p:nvSpPr>
        <p:spPr>
          <a:xfrm>
            <a:off x="4739873" y="5638800"/>
            <a:ext cx="750526" cy="197680"/>
          </a:xfrm>
          <a:prstGeom prst="roundRect">
            <a:avLst>
              <a:gd name="adj" fmla="val 16667"/>
            </a:avLst>
          </a:prstGeom>
          <a:solidFill>
            <a:srgbClr val="00B8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Times New Roman"/>
              <a:buNone/>
            </a:pPr>
            <a:r>
              <a:rPr lang="es-ES" sz="1000" b="0" i="0" u="none" strike="noStrike" cap="none">
                <a:solidFill>
                  <a:schemeClr val="lt1"/>
                </a:solidFill>
                <a:latin typeface="Arial"/>
                <a:ea typeface="Arial"/>
                <a:cs typeface="Arial"/>
                <a:sym typeface="Arial"/>
              </a:rPr>
              <a:t>SUBMIT</a:t>
            </a:r>
            <a:endParaRPr/>
          </a:p>
        </p:txBody>
      </p:sp>
      <p:sp>
        <p:nvSpPr>
          <p:cNvPr id="406" name="Google Shape;406;p9"/>
          <p:cNvSpPr txBox="1"/>
          <p:nvPr/>
        </p:nvSpPr>
        <p:spPr>
          <a:xfrm>
            <a:off x="2959529" y="1985897"/>
            <a:ext cx="289307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00">
                <a:solidFill>
                  <a:schemeClr val="lt1"/>
                </a:solidFill>
                <a:latin typeface="Arial"/>
                <a:ea typeface="Arial"/>
                <a:cs typeface="Arial"/>
                <a:sym typeface="Arial"/>
              </a:rPr>
              <a:t>2. Click the submit button with your final decision</a:t>
            </a:r>
            <a:endParaRPr sz="1000">
              <a:solidFill>
                <a:schemeClr val="lt1"/>
              </a:solidFill>
              <a:latin typeface="Arial"/>
              <a:ea typeface="Arial"/>
              <a:cs typeface="Arial"/>
              <a:sym typeface="Arial"/>
            </a:endParaRPr>
          </a:p>
        </p:txBody>
      </p:sp>
      <p:cxnSp>
        <p:nvCxnSpPr>
          <p:cNvPr id="407" name="Google Shape;407;p9"/>
          <p:cNvCxnSpPr/>
          <p:nvPr/>
        </p:nvCxnSpPr>
        <p:spPr>
          <a:xfrm>
            <a:off x="352216" y="2816047"/>
            <a:ext cx="340274" cy="127273"/>
          </a:xfrm>
          <a:prstGeom prst="straightConnector1">
            <a:avLst/>
          </a:prstGeom>
          <a:solidFill>
            <a:srgbClr val="00B8FF"/>
          </a:solidFill>
          <a:ln w="9525" cap="flat" cmpd="sng">
            <a:solidFill>
              <a:schemeClr val="dk1"/>
            </a:solidFill>
            <a:prstDash val="solid"/>
            <a:round/>
            <a:headEnd type="none" w="sm" len="sm"/>
            <a:tailEnd type="triangle" w="med" len="med"/>
          </a:ln>
        </p:spPr>
      </p:cxnSp>
      <p:cxnSp>
        <p:nvCxnSpPr>
          <p:cNvPr id="408" name="Google Shape;408;p9"/>
          <p:cNvCxnSpPr/>
          <p:nvPr/>
        </p:nvCxnSpPr>
        <p:spPr>
          <a:xfrm flipH="1">
            <a:off x="7568366" y="1548999"/>
            <a:ext cx="480926" cy="1013468"/>
          </a:xfrm>
          <a:prstGeom prst="straightConnector1">
            <a:avLst/>
          </a:prstGeom>
          <a:solidFill>
            <a:srgbClr val="00B8FF"/>
          </a:solidFill>
          <a:ln w="9525" cap="flat" cmpd="sng">
            <a:solidFill>
              <a:schemeClr val="dk1"/>
            </a:solidFill>
            <a:prstDash val="solid"/>
            <a:round/>
            <a:headEnd type="none" w="sm" len="sm"/>
            <a:tailEnd type="triangle" w="med" len="med"/>
          </a:ln>
        </p:spPr>
      </p:cxnSp>
      <p:sp>
        <p:nvSpPr>
          <p:cNvPr id="409" name="Google Shape;409;p9"/>
          <p:cNvSpPr/>
          <p:nvPr/>
        </p:nvSpPr>
        <p:spPr>
          <a:xfrm>
            <a:off x="8220188" y="3545276"/>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800">
                <a:solidFill>
                  <a:srgbClr val="FF0000"/>
                </a:solidFill>
                <a:latin typeface="Arial"/>
                <a:ea typeface="Arial"/>
                <a:cs typeface="Arial"/>
                <a:sym typeface="Arial"/>
              </a:rPr>
              <a:t>20</a:t>
            </a:r>
            <a:endParaRPr/>
          </a:p>
        </p:txBody>
      </p:sp>
      <p:sp>
        <p:nvSpPr>
          <p:cNvPr id="410" name="Google Shape;410;p9"/>
          <p:cNvSpPr/>
          <p:nvPr/>
        </p:nvSpPr>
        <p:spPr>
          <a:xfrm>
            <a:off x="7681577" y="3555189"/>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800">
                <a:solidFill>
                  <a:srgbClr val="FF0000"/>
                </a:solidFill>
                <a:latin typeface="Arial"/>
                <a:ea typeface="Arial"/>
                <a:cs typeface="Arial"/>
                <a:sym typeface="Arial"/>
              </a:rPr>
              <a:t>0</a:t>
            </a:r>
            <a:endParaRPr/>
          </a:p>
        </p:txBody>
      </p:sp>
      <p:sp>
        <p:nvSpPr>
          <p:cNvPr id="413" name="Google Shape;413;p9"/>
          <p:cNvSpPr txBox="1"/>
          <p:nvPr/>
        </p:nvSpPr>
        <p:spPr>
          <a:xfrm>
            <a:off x="5320950" y="929407"/>
            <a:ext cx="2037774" cy="1015622"/>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dirty="0" err="1">
                <a:solidFill>
                  <a:schemeClr val="dk1"/>
                </a:solidFill>
                <a:latin typeface="Garamond"/>
                <a:ea typeface="Garamond"/>
                <a:cs typeface="Garamond"/>
                <a:sym typeface="Garamond"/>
              </a:rPr>
              <a:t>Selection</a:t>
            </a:r>
            <a:r>
              <a:rPr lang="es-ES" sz="2000" dirty="0">
                <a:solidFill>
                  <a:schemeClr val="dk1"/>
                </a:solidFill>
                <a:latin typeface="Garamond"/>
                <a:ea typeface="Garamond"/>
                <a:cs typeface="Garamond"/>
                <a:sym typeface="Garamond"/>
              </a:rPr>
              <a:t> of </a:t>
            </a:r>
            <a:r>
              <a:rPr lang="es-ES" sz="2000" dirty="0" err="1">
                <a:solidFill>
                  <a:schemeClr val="dk1"/>
                </a:solidFill>
                <a:latin typeface="Garamond"/>
                <a:ea typeface="Garamond"/>
                <a:cs typeface="Garamond"/>
                <a:sym typeface="Garamond"/>
              </a:rPr>
              <a:t>units</a:t>
            </a:r>
            <a:r>
              <a:rPr lang="es-ES" sz="2000" dirty="0">
                <a:solidFill>
                  <a:schemeClr val="dk1"/>
                </a:solidFill>
                <a:latin typeface="Garamond"/>
                <a:ea typeface="Garamond"/>
                <a:cs typeface="Garamond"/>
                <a:sym typeface="Garamond"/>
              </a:rPr>
              <a:t> </a:t>
            </a:r>
            <a:r>
              <a:rPr lang="es-ES" sz="2000" dirty="0" err="1">
                <a:solidFill>
                  <a:schemeClr val="dk1"/>
                </a:solidFill>
                <a:latin typeface="Garamond"/>
                <a:ea typeface="Garamond"/>
                <a:cs typeface="Garamond"/>
                <a:sym typeface="Garamond"/>
              </a:rPr>
              <a:t>to</a:t>
            </a:r>
            <a:r>
              <a:rPr lang="es-ES" sz="2000" dirty="0">
                <a:solidFill>
                  <a:schemeClr val="dk1"/>
                </a:solidFill>
                <a:latin typeface="Garamond"/>
                <a:ea typeface="Garamond"/>
                <a:cs typeface="Garamond"/>
                <a:sym typeface="Garamond"/>
              </a:rPr>
              <a:t> </a:t>
            </a:r>
            <a:r>
              <a:rPr lang="es-ES" sz="2000" dirty="0" err="1">
                <a:solidFill>
                  <a:schemeClr val="dk1"/>
                </a:solidFill>
                <a:latin typeface="Garamond"/>
                <a:ea typeface="Garamond"/>
                <a:cs typeface="Garamond"/>
                <a:sym typeface="Garamond"/>
              </a:rPr>
              <a:t>contribute</a:t>
            </a:r>
            <a:r>
              <a:rPr lang="es-ES" sz="2000" dirty="0">
                <a:solidFill>
                  <a:schemeClr val="dk1"/>
                </a:solidFill>
                <a:latin typeface="Garamond"/>
                <a:ea typeface="Garamond"/>
                <a:cs typeface="Garamond"/>
                <a:sym typeface="Garamond"/>
              </a:rPr>
              <a:t> (</a:t>
            </a:r>
            <a:r>
              <a:rPr lang="es-ES" sz="2000" dirty="0" err="1">
                <a:solidFill>
                  <a:schemeClr val="dk1"/>
                </a:solidFill>
                <a:latin typeface="Garamond"/>
                <a:ea typeface="Garamond"/>
                <a:cs typeface="Garamond"/>
                <a:sym typeface="Garamond"/>
              </a:rPr>
              <a:t>simulation</a:t>
            </a:r>
            <a:r>
              <a:rPr lang="es-ES" sz="2000" dirty="0">
                <a:solidFill>
                  <a:schemeClr val="dk1"/>
                </a:solidFill>
                <a:latin typeface="Garamond"/>
                <a:ea typeface="Garamond"/>
                <a:cs typeface="Garamond"/>
                <a:sym typeface="Garamond"/>
              </a:rPr>
              <a:t>)</a:t>
            </a:r>
            <a:endParaRPr sz="1200" dirty="0">
              <a:solidFill>
                <a:schemeClr val="dk1"/>
              </a:solidFill>
              <a:latin typeface="Arial"/>
              <a:ea typeface="Arial"/>
              <a:cs typeface="Arial"/>
              <a:sym typeface="Arial"/>
            </a:endParaRPr>
          </a:p>
        </p:txBody>
      </p:sp>
      <p:cxnSp>
        <p:nvCxnSpPr>
          <p:cNvPr id="414" name="Google Shape;414;p9"/>
          <p:cNvCxnSpPr/>
          <p:nvPr/>
        </p:nvCxnSpPr>
        <p:spPr>
          <a:xfrm flipH="1">
            <a:off x="5367306" y="1548999"/>
            <a:ext cx="196738" cy="620402"/>
          </a:xfrm>
          <a:prstGeom prst="straightConnector1">
            <a:avLst/>
          </a:prstGeom>
          <a:solidFill>
            <a:srgbClr val="00B8FF"/>
          </a:solidFill>
          <a:ln w="9525" cap="flat" cmpd="sng">
            <a:solidFill>
              <a:schemeClr val="dk1"/>
            </a:solidFill>
            <a:prstDash val="solid"/>
            <a:round/>
            <a:headEnd type="none" w="sm" len="sm"/>
            <a:tailEnd type="triangle" w="med" len="med"/>
          </a:ln>
        </p:spPr>
      </p:cxnSp>
      <p:pic>
        <p:nvPicPr>
          <p:cNvPr id="415" name="Google Shape;415;p9"/>
          <p:cNvPicPr preferRelativeResize="0"/>
          <p:nvPr/>
        </p:nvPicPr>
        <p:blipFill rotWithShape="1">
          <a:blip r:embed="rId5">
            <a:alphaModFix/>
          </a:blip>
          <a:srcRect/>
          <a:stretch/>
        </p:blipFill>
        <p:spPr>
          <a:xfrm>
            <a:off x="4519622" y="1617173"/>
            <a:ext cx="738202" cy="285857"/>
          </a:xfrm>
          <a:prstGeom prst="rect">
            <a:avLst/>
          </a:prstGeom>
          <a:noFill/>
          <a:ln>
            <a:noFill/>
          </a:ln>
        </p:spPr>
      </p:pic>
      <p:sp>
        <p:nvSpPr>
          <p:cNvPr id="416" name="Google Shape;416;p9"/>
          <p:cNvSpPr/>
          <p:nvPr/>
        </p:nvSpPr>
        <p:spPr>
          <a:xfrm>
            <a:off x="2131050" y="1669797"/>
            <a:ext cx="974235" cy="265835"/>
          </a:xfrm>
          <a:prstGeom prst="rect">
            <a:avLst/>
          </a:prstGeom>
          <a:solidFill>
            <a:srgbClr val="D8D8D8"/>
          </a:solidFill>
          <a:ln w="44450" cap="flat" cmpd="sng">
            <a:solidFill>
              <a:srgbClr val="16165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00"/>
              <a:buFont typeface="Times New Roman"/>
              <a:buNone/>
            </a:pPr>
            <a:r>
              <a:rPr lang="es-ES" sz="700" b="0" i="0" u="none" strike="noStrike" cap="none">
                <a:solidFill>
                  <a:schemeClr val="dk1"/>
                </a:solidFill>
                <a:latin typeface="Arial"/>
                <a:ea typeface="Arial"/>
                <a:cs typeface="Arial"/>
                <a:sym typeface="Arial"/>
              </a:rPr>
              <a:t>Worker 1 – Team. 1</a:t>
            </a:r>
            <a:endParaRPr/>
          </a:p>
        </p:txBody>
      </p:sp>
      <p:sp>
        <p:nvSpPr>
          <p:cNvPr id="417" name="Google Shape;417;p9"/>
          <p:cNvSpPr/>
          <p:nvPr/>
        </p:nvSpPr>
        <p:spPr>
          <a:xfrm>
            <a:off x="3235507" y="1671298"/>
            <a:ext cx="897120" cy="234527"/>
          </a:xfrm>
          <a:prstGeom prst="rect">
            <a:avLst/>
          </a:prstGeom>
          <a:solidFill>
            <a:srgbClr val="D8D8D8"/>
          </a:solidFill>
          <a:ln w="44450" cap="flat" cmpd="sng">
            <a:solidFill>
              <a:srgbClr val="16165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00"/>
              <a:buFont typeface="Times New Roman"/>
              <a:buNone/>
            </a:pPr>
            <a:r>
              <a:rPr lang="es-ES" sz="700" b="0" i="0" u="none" strike="noStrike" cap="none">
                <a:solidFill>
                  <a:schemeClr val="dk1"/>
                </a:solidFill>
                <a:latin typeface="Arial"/>
                <a:ea typeface="Arial"/>
                <a:cs typeface="Arial"/>
                <a:sym typeface="Arial"/>
              </a:rPr>
              <a:t>Period </a:t>
            </a:r>
            <a:r>
              <a:rPr lang="es-ES" sz="1000">
                <a:solidFill>
                  <a:srgbClr val="FF0000"/>
                </a:solidFill>
                <a:latin typeface="Arial"/>
                <a:ea typeface="Arial"/>
                <a:cs typeface="Arial"/>
                <a:sym typeface="Arial"/>
              </a:rPr>
              <a:t>1</a:t>
            </a:r>
            <a:r>
              <a:rPr lang="es-ES" sz="700">
                <a:solidFill>
                  <a:schemeClr val="dk1"/>
                </a:solidFill>
                <a:latin typeface="Arial"/>
                <a:ea typeface="Arial"/>
                <a:cs typeface="Arial"/>
                <a:sym typeface="Arial"/>
              </a:rPr>
              <a:t> of  </a:t>
            </a:r>
            <a:r>
              <a:rPr lang="es-ES" sz="700" b="0" i="0" u="none" strike="noStrike" cap="none">
                <a:solidFill>
                  <a:schemeClr val="dk1"/>
                </a:solidFill>
                <a:latin typeface="Arial"/>
                <a:ea typeface="Arial"/>
                <a:cs typeface="Arial"/>
                <a:sym typeface="Arial"/>
              </a:rPr>
              <a:t>4</a:t>
            </a:r>
            <a:endParaRPr/>
          </a:p>
        </p:txBody>
      </p:sp>
      <p:sp>
        <p:nvSpPr>
          <p:cNvPr id="418" name="Google Shape;418;p9"/>
          <p:cNvSpPr txBox="1"/>
          <p:nvPr/>
        </p:nvSpPr>
        <p:spPr>
          <a:xfrm>
            <a:off x="2999291" y="1073648"/>
            <a:ext cx="947790" cy="400110"/>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Period</a:t>
            </a:r>
            <a:endParaRPr sz="1800">
              <a:solidFill>
                <a:schemeClr val="dk1"/>
              </a:solidFill>
              <a:latin typeface="Arial"/>
              <a:ea typeface="Arial"/>
              <a:cs typeface="Arial"/>
              <a:sym typeface="Arial"/>
            </a:endParaRPr>
          </a:p>
        </p:txBody>
      </p:sp>
      <p:sp>
        <p:nvSpPr>
          <p:cNvPr id="419" name="Google Shape;419;p9"/>
          <p:cNvSpPr txBox="1"/>
          <p:nvPr/>
        </p:nvSpPr>
        <p:spPr>
          <a:xfrm>
            <a:off x="4261362" y="1045345"/>
            <a:ext cx="947790" cy="553998"/>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Timer: </a:t>
            </a:r>
            <a:r>
              <a:rPr lang="es-ES" sz="1000">
                <a:solidFill>
                  <a:schemeClr val="dk1"/>
                </a:solidFill>
                <a:latin typeface="Garamond"/>
                <a:ea typeface="Garamond"/>
                <a:cs typeface="Garamond"/>
                <a:sym typeface="Garamond"/>
              </a:rPr>
              <a:t>mm: ss</a:t>
            </a:r>
            <a:endParaRPr sz="1000">
              <a:solidFill>
                <a:schemeClr val="dk1"/>
              </a:solidFill>
              <a:latin typeface="Arial"/>
              <a:ea typeface="Arial"/>
              <a:cs typeface="Arial"/>
              <a:sym typeface="Arial"/>
            </a:endParaRPr>
          </a:p>
        </p:txBody>
      </p:sp>
      <p:sp>
        <p:nvSpPr>
          <p:cNvPr id="420" name="Google Shape;420;p9"/>
          <p:cNvSpPr txBox="1"/>
          <p:nvPr/>
        </p:nvSpPr>
        <p:spPr>
          <a:xfrm>
            <a:off x="1699336" y="1008858"/>
            <a:ext cx="1287410" cy="615553"/>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Your role</a:t>
            </a:r>
            <a:endParaRPr/>
          </a:p>
          <a:p>
            <a:pPr marL="0" marR="0" lvl="0" indent="0" algn="ctr" rtl="0">
              <a:spcBef>
                <a:spcPts val="0"/>
              </a:spcBef>
              <a:spcAft>
                <a:spcPts val="0"/>
              </a:spcAft>
              <a:buNone/>
            </a:pPr>
            <a:r>
              <a:rPr lang="es-ES" sz="1400">
                <a:solidFill>
                  <a:schemeClr val="dk1"/>
                </a:solidFill>
                <a:latin typeface="Garamond"/>
                <a:ea typeface="Garamond"/>
                <a:cs typeface="Garamond"/>
                <a:sym typeface="Garamond"/>
              </a:rPr>
              <a:t>Label &amp; Team</a:t>
            </a:r>
            <a:endParaRPr sz="1200">
              <a:solidFill>
                <a:schemeClr val="dk1"/>
              </a:solidFill>
              <a:latin typeface="Arial"/>
              <a:ea typeface="Arial"/>
              <a:cs typeface="Arial"/>
              <a:sym typeface="Arial"/>
            </a:endParaRPr>
          </a:p>
        </p:txBody>
      </p:sp>
      <p:cxnSp>
        <p:nvCxnSpPr>
          <p:cNvPr id="421" name="Google Shape;421;p9"/>
          <p:cNvCxnSpPr/>
          <p:nvPr/>
        </p:nvCxnSpPr>
        <p:spPr>
          <a:xfrm>
            <a:off x="1822428" y="1575023"/>
            <a:ext cx="340274" cy="127273"/>
          </a:xfrm>
          <a:prstGeom prst="straightConnector1">
            <a:avLst/>
          </a:prstGeom>
          <a:solidFill>
            <a:srgbClr val="00B8FF"/>
          </a:solidFill>
          <a:ln w="9525" cap="flat" cmpd="sng">
            <a:solidFill>
              <a:schemeClr val="dk1"/>
            </a:solidFill>
            <a:prstDash val="solid"/>
            <a:round/>
            <a:headEnd type="none" w="sm" len="sm"/>
            <a:tailEnd type="triangle" w="med" len="med"/>
          </a:ln>
        </p:spPr>
      </p:cxnSp>
      <p:cxnSp>
        <p:nvCxnSpPr>
          <p:cNvPr id="422" name="Google Shape;422;p9"/>
          <p:cNvCxnSpPr/>
          <p:nvPr/>
        </p:nvCxnSpPr>
        <p:spPr>
          <a:xfrm>
            <a:off x="3241759" y="1489519"/>
            <a:ext cx="340274" cy="127273"/>
          </a:xfrm>
          <a:prstGeom prst="straightConnector1">
            <a:avLst/>
          </a:prstGeom>
          <a:solidFill>
            <a:srgbClr val="00B8FF"/>
          </a:solidFill>
          <a:ln w="9525" cap="flat" cmpd="sng">
            <a:solidFill>
              <a:schemeClr val="dk1"/>
            </a:solidFill>
            <a:prstDash val="solid"/>
            <a:round/>
            <a:headEnd type="none" w="sm" len="sm"/>
            <a:tailEnd type="triangle" w="med" len="med"/>
          </a:ln>
        </p:spPr>
      </p:cxnSp>
      <p:cxnSp>
        <p:nvCxnSpPr>
          <p:cNvPr id="423" name="Google Shape;423;p9"/>
          <p:cNvCxnSpPr/>
          <p:nvPr/>
        </p:nvCxnSpPr>
        <p:spPr>
          <a:xfrm>
            <a:off x="4406587" y="1460009"/>
            <a:ext cx="340274" cy="127273"/>
          </a:xfrm>
          <a:prstGeom prst="straightConnector1">
            <a:avLst/>
          </a:prstGeom>
          <a:solidFill>
            <a:srgbClr val="00B8FF"/>
          </a:solidFill>
          <a:ln w="9525" cap="flat" cmpd="sng">
            <a:solidFill>
              <a:schemeClr val="dk1"/>
            </a:solidFill>
            <a:prstDash val="solid"/>
            <a:round/>
            <a:headEnd type="none" w="sm" len="sm"/>
            <a:tailEnd type="triangle" w="med" len="med"/>
          </a:ln>
        </p:spPr>
      </p:cxnSp>
      <p:cxnSp>
        <p:nvCxnSpPr>
          <p:cNvPr id="424" name="Google Shape;424;p9"/>
          <p:cNvCxnSpPr/>
          <p:nvPr/>
        </p:nvCxnSpPr>
        <p:spPr>
          <a:xfrm flipH="1">
            <a:off x="1155366" y="1355973"/>
            <a:ext cx="24468" cy="252801"/>
          </a:xfrm>
          <a:prstGeom prst="straightConnector1">
            <a:avLst/>
          </a:prstGeom>
          <a:solidFill>
            <a:srgbClr val="00B8FF"/>
          </a:solidFill>
          <a:ln w="9525" cap="flat" cmpd="sng">
            <a:solidFill>
              <a:schemeClr val="dk1"/>
            </a:solidFill>
            <a:prstDash val="solid"/>
            <a:round/>
            <a:headEnd type="none" w="sm" len="sm"/>
            <a:tailEnd type="triangle" w="med" len="med"/>
          </a:ln>
        </p:spPr>
      </p:cxnSp>
      <p:sp>
        <p:nvSpPr>
          <p:cNvPr id="425" name="Google Shape;425;p9"/>
          <p:cNvSpPr txBox="1"/>
          <p:nvPr/>
        </p:nvSpPr>
        <p:spPr>
          <a:xfrm>
            <a:off x="726679" y="1045620"/>
            <a:ext cx="947790" cy="400110"/>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Task</a:t>
            </a:r>
            <a:endParaRPr sz="1000">
              <a:solidFill>
                <a:schemeClr val="dk1"/>
              </a:solidFill>
              <a:latin typeface="Arial"/>
              <a:ea typeface="Arial"/>
              <a:cs typeface="Arial"/>
              <a:sym typeface="Arial"/>
            </a:endParaRPr>
          </a:p>
        </p:txBody>
      </p:sp>
      <p:sp>
        <p:nvSpPr>
          <p:cNvPr id="426" name="Google Shape;426;p9"/>
          <p:cNvSpPr/>
          <p:nvPr/>
        </p:nvSpPr>
        <p:spPr>
          <a:xfrm>
            <a:off x="893367" y="1674122"/>
            <a:ext cx="897120" cy="234527"/>
          </a:xfrm>
          <a:prstGeom prst="rect">
            <a:avLst/>
          </a:prstGeom>
          <a:solidFill>
            <a:srgbClr val="D8D8D8"/>
          </a:solidFill>
          <a:ln w="44450" cap="flat" cmpd="sng">
            <a:solidFill>
              <a:srgbClr val="16165C"/>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700"/>
              <a:buFont typeface="Times New Roman"/>
              <a:buNone/>
            </a:pPr>
            <a:r>
              <a:rPr lang="es-ES" sz="700" b="1" i="0" u="none" strike="noStrike" cap="none">
                <a:solidFill>
                  <a:schemeClr val="dk1"/>
                </a:solidFill>
                <a:latin typeface="Arial"/>
                <a:ea typeface="Arial"/>
                <a:cs typeface="Arial"/>
                <a:sym typeface="Arial"/>
              </a:rPr>
              <a:t>PRODUCTION</a:t>
            </a:r>
            <a:endParaRPr/>
          </a:p>
        </p:txBody>
      </p:sp>
      <p:sp>
        <p:nvSpPr>
          <p:cNvPr id="427" name="Google Shape;427;p9"/>
          <p:cNvSpPr txBox="1"/>
          <p:nvPr/>
        </p:nvSpPr>
        <p:spPr>
          <a:xfrm>
            <a:off x="240682" y="-2628"/>
            <a:ext cx="8680744" cy="488950"/>
          </a:xfrm>
          <a:prstGeom prst="rect">
            <a:avLst/>
          </a:prstGeom>
          <a:noFill/>
          <a:ln>
            <a:noFill/>
          </a:ln>
        </p:spPr>
        <p:txBody>
          <a:bodyPr spcFirstLastPara="1" wrap="square" lIns="90000" tIns="46800" rIns="90000" bIns="46800" anchor="ctr" anchorCtr="0">
            <a:noAutofit/>
          </a:bodyPr>
          <a:lstStyle/>
          <a:p>
            <a:pPr marL="0" marR="0" lvl="0" indent="0" algn="ctr" rtl="0">
              <a:spcBef>
                <a:spcPts val="0"/>
              </a:spcBef>
              <a:spcAft>
                <a:spcPts val="0"/>
              </a:spcAft>
              <a:buNone/>
            </a:pPr>
            <a:r>
              <a:rPr lang="es-ES" sz="3200" b="1">
                <a:solidFill>
                  <a:srgbClr val="00007D"/>
                </a:solidFill>
                <a:latin typeface="Garamond"/>
                <a:ea typeface="Garamond"/>
                <a:cs typeface="Garamond"/>
                <a:sym typeface="Garamond"/>
              </a:rPr>
              <a:t>Instructions:</a:t>
            </a:r>
            <a:endParaRPr/>
          </a:p>
        </p:txBody>
      </p:sp>
      <p:sp>
        <p:nvSpPr>
          <p:cNvPr id="429" name="Google Shape;429;p9"/>
          <p:cNvSpPr txBox="1"/>
          <p:nvPr/>
        </p:nvSpPr>
        <p:spPr>
          <a:xfrm>
            <a:off x="5952769" y="6240164"/>
            <a:ext cx="1250945" cy="400110"/>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Submit</a:t>
            </a:r>
            <a:endParaRPr sz="1200">
              <a:solidFill>
                <a:schemeClr val="dk1"/>
              </a:solidFill>
              <a:latin typeface="Arial"/>
              <a:ea typeface="Arial"/>
              <a:cs typeface="Arial"/>
              <a:sym typeface="Arial"/>
            </a:endParaRPr>
          </a:p>
        </p:txBody>
      </p:sp>
      <p:cxnSp>
        <p:nvCxnSpPr>
          <p:cNvPr id="430" name="Google Shape;430;p9"/>
          <p:cNvCxnSpPr>
            <a:cxnSpLocks/>
          </p:cNvCxnSpPr>
          <p:nvPr/>
        </p:nvCxnSpPr>
        <p:spPr>
          <a:xfrm flipH="1" flipV="1">
            <a:off x="5505500" y="5737640"/>
            <a:ext cx="347106" cy="479771"/>
          </a:xfrm>
          <a:prstGeom prst="straightConnector1">
            <a:avLst/>
          </a:prstGeom>
          <a:solidFill>
            <a:srgbClr val="00B8FF"/>
          </a:solidFill>
          <a:ln w="9525" cap="flat" cmpd="sng">
            <a:solidFill>
              <a:schemeClr val="dk1"/>
            </a:solidFill>
            <a:prstDash val="solid"/>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7"/>
                                        </p:tgtEl>
                                        <p:attrNameLst>
                                          <p:attrName>style.visibility</p:attrName>
                                        </p:attrNameLst>
                                      </p:cBhvr>
                                      <p:to>
                                        <p:strVal val="visible"/>
                                      </p:to>
                                    </p:set>
                                    <p:animEffect transition="in" filter="fade">
                                      <p:cBhvr>
                                        <p:cTn id="7" dur="500"/>
                                        <p:tgtEl>
                                          <p:spTgt spid="367"/>
                                        </p:tgtEl>
                                      </p:cBhvr>
                                    </p:animEffec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368"/>
                                        </p:tgtEl>
                                        <p:attrNameLst>
                                          <p:attrName>style.visibility</p:attrName>
                                        </p:attrNameLst>
                                      </p:cBhvr>
                                      <p:to>
                                        <p:strVal val="visible"/>
                                      </p:to>
                                    </p:set>
                                    <p:animEffect transition="in" filter="fade">
                                      <p:cBhvr>
                                        <p:cTn id="11" dur="500"/>
                                        <p:tgtEl>
                                          <p:spTgt spid="368"/>
                                        </p:tgtEl>
                                      </p:cBhvr>
                                    </p:animEffect>
                                  </p:childTnLst>
                                </p:cTn>
                              </p:par>
                            </p:childTnLst>
                          </p:cTn>
                        </p:par>
                        <p:par>
                          <p:cTn id="12" fill="hold">
                            <p:stCondLst>
                              <p:cond delay="2000"/>
                            </p:stCondLst>
                            <p:childTnLst>
                              <p:par>
                                <p:cTn id="13" presetID="10" presetClass="entr" presetSubtype="0" fill="hold" nodeType="afterEffect">
                                  <p:stCondLst>
                                    <p:cond delay="1000"/>
                                  </p:stCondLst>
                                  <p:childTnLst>
                                    <p:set>
                                      <p:cBhvr>
                                        <p:cTn id="14" dur="1" fill="hold">
                                          <p:stCondLst>
                                            <p:cond delay="0"/>
                                          </p:stCondLst>
                                        </p:cTn>
                                        <p:tgtEl>
                                          <p:spTgt spid="413"/>
                                        </p:tgtEl>
                                        <p:attrNameLst>
                                          <p:attrName>style.visibility</p:attrName>
                                        </p:attrNameLst>
                                      </p:cBhvr>
                                      <p:to>
                                        <p:strVal val="visible"/>
                                      </p:to>
                                    </p:set>
                                    <p:animEffect transition="in" filter="fade">
                                      <p:cBhvr>
                                        <p:cTn id="15" dur="500"/>
                                        <p:tgtEl>
                                          <p:spTgt spid="413"/>
                                        </p:tgtEl>
                                      </p:cBhvr>
                                    </p:animEffect>
                                  </p:childTnLst>
                                </p:cTn>
                              </p:par>
                            </p:childTnLst>
                          </p:cTn>
                        </p:par>
                        <p:par>
                          <p:cTn id="16" fill="hold">
                            <p:stCondLst>
                              <p:cond delay="3500"/>
                            </p:stCondLst>
                            <p:childTnLst>
                              <p:par>
                                <p:cTn id="17" presetID="10" presetClass="entr" presetSubtype="0" fill="hold" nodeType="afterEffect">
                                  <p:stCondLst>
                                    <p:cond delay="1000"/>
                                  </p:stCondLst>
                                  <p:childTnLst>
                                    <p:set>
                                      <p:cBhvr>
                                        <p:cTn id="18" dur="1" fill="hold">
                                          <p:stCondLst>
                                            <p:cond delay="0"/>
                                          </p:stCondLst>
                                        </p:cTn>
                                        <p:tgtEl>
                                          <p:spTgt spid="418"/>
                                        </p:tgtEl>
                                        <p:attrNameLst>
                                          <p:attrName>style.visibility</p:attrName>
                                        </p:attrNameLst>
                                      </p:cBhvr>
                                      <p:to>
                                        <p:strVal val="visible"/>
                                      </p:to>
                                    </p:set>
                                    <p:animEffect transition="in" filter="fade">
                                      <p:cBhvr>
                                        <p:cTn id="19" dur="500"/>
                                        <p:tgtEl>
                                          <p:spTgt spid="418"/>
                                        </p:tgtEl>
                                      </p:cBhvr>
                                    </p:animEffect>
                                  </p:childTnLst>
                                </p:cTn>
                              </p:par>
                            </p:childTnLst>
                          </p:cTn>
                        </p:par>
                        <p:par>
                          <p:cTn id="20" fill="hold">
                            <p:stCondLst>
                              <p:cond delay="5000"/>
                            </p:stCondLst>
                            <p:childTnLst>
                              <p:par>
                                <p:cTn id="21" presetID="10" presetClass="entr" presetSubtype="0" fill="hold" nodeType="afterEffect">
                                  <p:stCondLst>
                                    <p:cond delay="1000"/>
                                  </p:stCondLst>
                                  <p:childTnLst>
                                    <p:set>
                                      <p:cBhvr>
                                        <p:cTn id="22" dur="1" fill="hold">
                                          <p:stCondLst>
                                            <p:cond delay="0"/>
                                          </p:stCondLst>
                                        </p:cTn>
                                        <p:tgtEl>
                                          <p:spTgt spid="419"/>
                                        </p:tgtEl>
                                        <p:attrNameLst>
                                          <p:attrName>style.visibility</p:attrName>
                                        </p:attrNameLst>
                                      </p:cBhvr>
                                      <p:to>
                                        <p:strVal val="visible"/>
                                      </p:to>
                                    </p:set>
                                    <p:animEffect transition="in" filter="fade">
                                      <p:cBhvr>
                                        <p:cTn id="23" dur="500"/>
                                        <p:tgtEl>
                                          <p:spTgt spid="419"/>
                                        </p:tgtEl>
                                      </p:cBhvr>
                                    </p:animEffect>
                                  </p:childTnLst>
                                </p:cTn>
                              </p:par>
                            </p:childTnLst>
                          </p:cTn>
                        </p:par>
                        <p:par>
                          <p:cTn id="24" fill="hold">
                            <p:stCondLst>
                              <p:cond delay="6500"/>
                            </p:stCondLst>
                            <p:childTnLst>
                              <p:par>
                                <p:cTn id="25" presetID="10" presetClass="entr" presetSubtype="0" fill="hold" nodeType="afterEffect">
                                  <p:stCondLst>
                                    <p:cond delay="1000"/>
                                  </p:stCondLst>
                                  <p:childTnLst>
                                    <p:set>
                                      <p:cBhvr>
                                        <p:cTn id="26" dur="1" fill="hold">
                                          <p:stCondLst>
                                            <p:cond delay="0"/>
                                          </p:stCondLst>
                                        </p:cTn>
                                        <p:tgtEl>
                                          <p:spTgt spid="420"/>
                                        </p:tgtEl>
                                        <p:attrNameLst>
                                          <p:attrName>style.visibility</p:attrName>
                                        </p:attrNameLst>
                                      </p:cBhvr>
                                      <p:to>
                                        <p:strVal val="visible"/>
                                      </p:to>
                                    </p:set>
                                    <p:animEffect transition="in" filter="fade">
                                      <p:cBhvr>
                                        <p:cTn id="27" dur="500"/>
                                        <p:tgtEl>
                                          <p:spTgt spid="420"/>
                                        </p:tgtEl>
                                      </p:cBhvr>
                                    </p:animEffect>
                                  </p:childTnLst>
                                </p:cTn>
                              </p:par>
                            </p:childTnLst>
                          </p:cTn>
                        </p:par>
                        <p:par>
                          <p:cTn id="28" fill="hold">
                            <p:stCondLst>
                              <p:cond delay="8000"/>
                            </p:stCondLst>
                            <p:childTnLst>
                              <p:par>
                                <p:cTn id="29" presetID="10" presetClass="entr" presetSubtype="0" fill="hold" nodeType="afterEffect">
                                  <p:stCondLst>
                                    <p:cond delay="1000"/>
                                  </p:stCondLst>
                                  <p:childTnLst>
                                    <p:set>
                                      <p:cBhvr>
                                        <p:cTn id="30" dur="1" fill="hold">
                                          <p:stCondLst>
                                            <p:cond delay="0"/>
                                          </p:stCondLst>
                                        </p:cTn>
                                        <p:tgtEl>
                                          <p:spTgt spid="425"/>
                                        </p:tgtEl>
                                        <p:attrNameLst>
                                          <p:attrName>style.visibility</p:attrName>
                                        </p:attrNameLst>
                                      </p:cBhvr>
                                      <p:to>
                                        <p:strVal val="visible"/>
                                      </p:to>
                                    </p:set>
                                    <p:animEffect transition="in" filter="fade">
                                      <p:cBhvr>
                                        <p:cTn id="31" dur="500"/>
                                        <p:tgtEl>
                                          <p:spTgt spid="425"/>
                                        </p:tgtEl>
                                      </p:cBhvr>
                                    </p:animEffect>
                                  </p:childTnLst>
                                </p:cTn>
                              </p:par>
                            </p:childTnLst>
                          </p:cTn>
                        </p:par>
                        <p:par>
                          <p:cTn id="32" fill="hold">
                            <p:stCondLst>
                              <p:cond delay="9500"/>
                            </p:stCondLst>
                            <p:childTnLst>
                              <p:par>
                                <p:cTn id="33" presetID="10" presetClass="entr" presetSubtype="0" fill="hold" nodeType="afterEffect">
                                  <p:stCondLst>
                                    <p:cond delay="1000"/>
                                  </p:stCondLst>
                                  <p:childTnLst>
                                    <p:set>
                                      <p:cBhvr>
                                        <p:cTn id="34" dur="1" fill="hold">
                                          <p:stCondLst>
                                            <p:cond delay="0"/>
                                          </p:stCondLst>
                                        </p:cTn>
                                        <p:tgtEl>
                                          <p:spTgt spid="429"/>
                                        </p:tgtEl>
                                        <p:attrNameLst>
                                          <p:attrName>style.visibility</p:attrName>
                                        </p:attrNameLst>
                                      </p:cBhvr>
                                      <p:to>
                                        <p:strVal val="visible"/>
                                      </p:to>
                                    </p:set>
                                    <p:animEffect transition="in" filter="fade">
                                      <p:cBhvr>
                                        <p:cTn id="35" dur="500"/>
                                        <p:tgtEl>
                                          <p:spTgt spid="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434"/>
        <p:cNvGrpSpPr/>
        <p:nvPr/>
      </p:nvGrpSpPr>
      <p:grpSpPr>
        <a:xfrm>
          <a:off x="0" y="0"/>
          <a:ext cx="0" cy="0"/>
          <a:chOff x="0" y="0"/>
          <a:chExt cx="0" cy="0"/>
        </a:xfrm>
      </p:grpSpPr>
      <p:sp>
        <p:nvSpPr>
          <p:cNvPr id="435" name="Google Shape;435;p10"/>
          <p:cNvSpPr/>
          <p:nvPr/>
        </p:nvSpPr>
        <p:spPr>
          <a:xfrm>
            <a:off x="828255" y="1582329"/>
            <a:ext cx="8276665" cy="4479431"/>
          </a:xfrm>
          <a:prstGeom prst="rect">
            <a:avLst/>
          </a:prstGeom>
          <a:solidFill>
            <a:schemeClr val="accen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436" name="Google Shape;436;p10"/>
          <p:cNvPicPr preferRelativeResize="0"/>
          <p:nvPr/>
        </p:nvPicPr>
        <p:blipFill rotWithShape="1">
          <a:blip r:embed="rId3">
            <a:alphaModFix/>
          </a:blip>
          <a:srcRect/>
          <a:stretch/>
        </p:blipFill>
        <p:spPr>
          <a:xfrm>
            <a:off x="4519622" y="1617173"/>
            <a:ext cx="738202" cy="285857"/>
          </a:xfrm>
          <a:prstGeom prst="rect">
            <a:avLst/>
          </a:prstGeom>
          <a:noFill/>
          <a:ln>
            <a:noFill/>
          </a:ln>
        </p:spPr>
      </p:pic>
      <p:sp>
        <p:nvSpPr>
          <p:cNvPr id="437" name="Google Shape;437;p10"/>
          <p:cNvSpPr txBox="1"/>
          <p:nvPr/>
        </p:nvSpPr>
        <p:spPr>
          <a:xfrm>
            <a:off x="851674" y="2031253"/>
            <a:ext cx="2189733"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00">
                <a:solidFill>
                  <a:schemeClr val="lt1"/>
                </a:solidFill>
                <a:latin typeface="Arial"/>
                <a:ea typeface="Arial"/>
                <a:cs typeface="Arial"/>
                <a:sym typeface="Arial"/>
              </a:rPr>
              <a:t>1. Move the slider of the units you want to contribute to the team for each roun. </a:t>
            </a:r>
            <a:endParaRPr/>
          </a:p>
        </p:txBody>
      </p:sp>
      <p:sp>
        <p:nvSpPr>
          <p:cNvPr id="438" name="Google Shape;438;p10"/>
          <p:cNvSpPr txBox="1"/>
          <p:nvPr/>
        </p:nvSpPr>
        <p:spPr>
          <a:xfrm>
            <a:off x="1161403" y="2566963"/>
            <a:ext cx="1545936" cy="2746906"/>
          </a:xfrm>
          <a:prstGeom prst="rect">
            <a:avLst/>
          </a:prstGeom>
          <a:noFill/>
          <a:ln>
            <a:noFill/>
          </a:ln>
        </p:spPr>
        <p:txBody>
          <a:bodyPr spcFirstLastPara="1" wrap="square" lIns="91425" tIns="45700" rIns="91425" bIns="45700" anchor="t" anchorCtr="0">
            <a:spAutoFit/>
          </a:bodyPr>
          <a:lstStyle/>
          <a:p>
            <a:pPr marL="128588" marR="0" lvl="0" indent="-128588" algn="l" rtl="0">
              <a:spcBef>
                <a:spcPts val="0"/>
              </a:spcBef>
              <a:spcAft>
                <a:spcPts val="0"/>
              </a:spcAft>
              <a:buClr>
                <a:schemeClr val="lt1"/>
              </a:buClr>
              <a:buSzPts val="750"/>
              <a:buFont typeface="Arial"/>
              <a:buChar char="•"/>
            </a:pPr>
            <a:r>
              <a:rPr lang="es-ES" sz="750">
                <a:solidFill>
                  <a:schemeClr val="lt1"/>
                </a:solidFill>
                <a:latin typeface="Arial"/>
                <a:ea typeface="Arial"/>
                <a:cs typeface="Arial"/>
                <a:sym typeface="Arial"/>
              </a:rPr>
              <a:t>Your Production cost (ECUs)</a:t>
            </a:r>
            <a:endParaRPr/>
          </a:p>
          <a:p>
            <a:pPr marL="128588" marR="0" lvl="0" indent="-128588" algn="l" rtl="0">
              <a:spcBef>
                <a:spcPts val="0"/>
              </a:spcBef>
              <a:spcAft>
                <a:spcPts val="0"/>
              </a:spcAft>
              <a:buClr>
                <a:schemeClr val="lt1"/>
              </a:buClr>
              <a:buSzPts val="750"/>
              <a:buFont typeface="Arial"/>
              <a:buChar char="•"/>
            </a:pPr>
            <a:r>
              <a:rPr lang="es-ES" sz="750">
                <a:solidFill>
                  <a:schemeClr val="lt1"/>
                </a:solidFill>
                <a:latin typeface="Arial"/>
                <a:ea typeface="Arial"/>
                <a:cs typeface="Arial"/>
                <a:sym typeface="Arial"/>
              </a:rPr>
              <a:t>Units to contribute:</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1</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2</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3</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4</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5</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6</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7</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8</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9</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10</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11</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12</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13</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14</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15</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16</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17</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18</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19 </a:t>
            </a:r>
            <a:endParaRPr/>
          </a:p>
          <a:p>
            <a:pPr marL="0" marR="0" lvl="0" indent="0" algn="ctr" rtl="0">
              <a:spcBef>
                <a:spcPts val="0"/>
              </a:spcBef>
              <a:spcAft>
                <a:spcPts val="0"/>
              </a:spcAft>
              <a:buNone/>
            </a:pPr>
            <a:r>
              <a:rPr lang="es-ES" sz="750">
                <a:solidFill>
                  <a:schemeClr val="lt1"/>
                </a:solidFill>
                <a:latin typeface="Arial"/>
                <a:ea typeface="Arial"/>
                <a:cs typeface="Arial"/>
                <a:sym typeface="Arial"/>
              </a:rPr>
              <a:t>20</a:t>
            </a:r>
            <a:endParaRPr/>
          </a:p>
          <a:p>
            <a:pPr marL="0" marR="0" lvl="0" indent="0" algn="l" rtl="0">
              <a:spcBef>
                <a:spcPts val="0"/>
              </a:spcBef>
              <a:spcAft>
                <a:spcPts val="0"/>
              </a:spcAft>
              <a:buNone/>
            </a:pPr>
            <a:endParaRPr sz="750">
              <a:solidFill>
                <a:schemeClr val="lt1"/>
              </a:solidFill>
              <a:latin typeface="Arial"/>
              <a:ea typeface="Arial"/>
              <a:cs typeface="Arial"/>
              <a:sym typeface="Arial"/>
            </a:endParaRPr>
          </a:p>
        </p:txBody>
      </p:sp>
      <p:sp>
        <p:nvSpPr>
          <p:cNvPr id="439" name="Google Shape;439;p10"/>
          <p:cNvSpPr txBox="1"/>
          <p:nvPr/>
        </p:nvSpPr>
        <p:spPr>
          <a:xfrm>
            <a:off x="66783" y="5043380"/>
            <a:ext cx="2893077" cy="784830"/>
          </a:xfrm>
          <a:prstGeom prst="rect">
            <a:avLst/>
          </a:prstGeom>
          <a:noFill/>
          <a:ln>
            <a:noFill/>
          </a:ln>
        </p:spPr>
        <p:txBody>
          <a:bodyPr spcFirstLastPara="1" wrap="square" lIns="91425" tIns="45700" rIns="91425" bIns="45700" anchor="t" anchorCtr="0">
            <a:spAutoFit/>
          </a:bodyPr>
          <a:lstStyle/>
          <a:p>
            <a:pPr marL="1285875" marR="0" lvl="3" indent="-257175" algn="l" rtl="0">
              <a:spcBef>
                <a:spcPts val="0"/>
              </a:spcBef>
              <a:spcAft>
                <a:spcPts val="0"/>
              </a:spcAft>
              <a:buClr>
                <a:schemeClr val="lt1"/>
              </a:buClr>
              <a:buSzPts val="900"/>
              <a:buFont typeface="Arial"/>
              <a:buChar char="•"/>
            </a:pPr>
            <a:r>
              <a:rPr lang="es-ES" sz="900" b="0" i="0" u="none" strike="noStrike" cap="none">
                <a:solidFill>
                  <a:schemeClr val="lt1"/>
                </a:solidFill>
                <a:latin typeface="Calibri"/>
                <a:ea typeface="Calibri"/>
                <a:cs typeface="Calibri"/>
                <a:sym typeface="Calibri"/>
              </a:rPr>
              <a:t>I don’t want to contribute:</a:t>
            </a:r>
            <a:endParaRPr/>
          </a:p>
          <a:p>
            <a:pPr marL="1285875" marR="0" lvl="3" indent="-257175" algn="l" rtl="0">
              <a:spcBef>
                <a:spcPts val="0"/>
              </a:spcBef>
              <a:spcAft>
                <a:spcPts val="0"/>
              </a:spcAft>
              <a:buClr>
                <a:schemeClr val="lt1"/>
              </a:buClr>
              <a:buSzPts val="900"/>
              <a:buFont typeface="Arial"/>
              <a:buChar char="•"/>
            </a:pPr>
            <a:r>
              <a:rPr lang="es-ES" sz="900" b="0" i="0" u="none" strike="noStrike" cap="none">
                <a:solidFill>
                  <a:schemeClr val="lt1"/>
                </a:solidFill>
                <a:latin typeface="Calibri"/>
                <a:ea typeface="Calibri"/>
                <a:cs typeface="Calibri"/>
                <a:sym typeface="Calibri"/>
              </a:rPr>
              <a:t>I want to sabotage</a:t>
            </a:r>
            <a:endParaRPr/>
          </a:p>
          <a:p>
            <a:pPr marL="1028700" marR="0" lvl="3" indent="0" algn="l" rtl="0">
              <a:spcBef>
                <a:spcPts val="0"/>
              </a:spcBef>
              <a:spcAft>
                <a:spcPts val="0"/>
              </a:spcAft>
              <a:buNone/>
            </a:pPr>
            <a:r>
              <a:rPr lang="es-ES" sz="900" b="0" i="0" u="none" strike="noStrike" cap="none">
                <a:solidFill>
                  <a:schemeClr val="lt1"/>
                </a:solidFill>
                <a:latin typeface="Calibri"/>
                <a:ea typeface="Calibri"/>
                <a:cs typeface="Calibri"/>
                <a:sym typeface="Calibri"/>
              </a:rPr>
              <a:t>(negative units of production): </a:t>
            </a:r>
            <a:endParaRPr/>
          </a:p>
          <a:p>
            <a:pPr marL="1028700" marR="0" lvl="3" indent="0" algn="l" rtl="0">
              <a:spcBef>
                <a:spcPts val="0"/>
              </a:spcBef>
              <a:spcAft>
                <a:spcPts val="0"/>
              </a:spcAft>
              <a:buNone/>
            </a:pPr>
            <a:r>
              <a:rPr lang="es-ES" sz="900" b="0" i="0" u="none" strike="noStrike" cap="none">
                <a:solidFill>
                  <a:schemeClr val="lt1"/>
                </a:solidFill>
                <a:latin typeface="Calibri"/>
                <a:ea typeface="Calibri"/>
                <a:cs typeface="Calibri"/>
                <a:sym typeface="Calibri"/>
              </a:rPr>
              <a:t>Write a number between -20 and -1</a:t>
            </a:r>
            <a:endParaRPr/>
          </a:p>
          <a:p>
            <a:pPr marL="1600200" marR="0" lvl="3" indent="-228600" algn="l" rtl="0">
              <a:spcBef>
                <a:spcPts val="0"/>
              </a:spcBef>
              <a:spcAft>
                <a:spcPts val="0"/>
              </a:spcAft>
              <a:buNone/>
            </a:pPr>
            <a:r>
              <a:rPr lang="es-ES" sz="900" b="0" i="0" u="none" strike="noStrike" cap="none">
                <a:solidFill>
                  <a:schemeClr val="lt1"/>
                </a:solidFill>
                <a:latin typeface="Calibri"/>
                <a:ea typeface="Calibri"/>
                <a:cs typeface="Calibri"/>
                <a:sym typeface="Calibri"/>
              </a:rPr>
              <a:t>	</a:t>
            </a:r>
            <a:endParaRPr sz="900" b="0" i="0" u="none" strike="noStrike" cap="none">
              <a:solidFill>
                <a:schemeClr val="lt1"/>
              </a:solidFill>
              <a:highlight>
                <a:srgbClr val="FFFF00"/>
              </a:highlight>
              <a:latin typeface="Calibri"/>
              <a:ea typeface="Calibri"/>
              <a:cs typeface="Calibri"/>
              <a:sym typeface="Calibri"/>
            </a:endParaRPr>
          </a:p>
        </p:txBody>
      </p:sp>
      <p:sp>
        <p:nvSpPr>
          <p:cNvPr id="440" name="Google Shape;440;p10"/>
          <p:cNvSpPr/>
          <p:nvPr/>
        </p:nvSpPr>
        <p:spPr>
          <a:xfrm>
            <a:off x="8699396" y="3539749"/>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800">
                <a:solidFill>
                  <a:srgbClr val="FF0000"/>
                </a:solidFill>
                <a:latin typeface="Arial"/>
                <a:ea typeface="Arial"/>
                <a:cs typeface="Arial"/>
                <a:sym typeface="Arial"/>
              </a:rPr>
              <a:t>5</a:t>
            </a:r>
            <a:endParaRPr/>
          </a:p>
        </p:txBody>
      </p:sp>
      <p:sp>
        <p:nvSpPr>
          <p:cNvPr id="441" name="Google Shape;441;p10"/>
          <p:cNvSpPr/>
          <p:nvPr/>
        </p:nvSpPr>
        <p:spPr>
          <a:xfrm>
            <a:off x="8222346" y="3535113"/>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800">
                <a:solidFill>
                  <a:srgbClr val="FF0000"/>
                </a:solidFill>
                <a:latin typeface="Arial"/>
                <a:ea typeface="Arial"/>
                <a:cs typeface="Arial"/>
                <a:sym typeface="Arial"/>
              </a:rPr>
              <a:t>20</a:t>
            </a:r>
            <a:endParaRPr/>
          </a:p>
        </p:txBody>
      </p:sp>
      <p:sp>
        <p:nvSpPr>
          <p:cNvPr id="442" name="Google Shape;442;p10"/>
          <p:cNvSpPr/>
          <p:nvPr/>
        </p:nvSpPr>
        <p:spPr>
          <a:xfrm>
            <a:off x="7683735" y="3545026"/>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800">
                <a:solidFill>
                  <a:srgbClr val="FF0000"/>
                </a:solidFill>
                <a:latin typeface="Arial"/>
                <a:ea typeface="Arial"/>
                <a:cs typeface="Arial"/>
                <a:sym typeface="Arial"/>
              </a:rPr>
              <a:t>0</a:t>
            </a:r>
            <a:endParaRPr/>
          </a:p>
        </p:txBody>
      </p:sp>
      <p:sp>
        <p:nvSpPr>
          <p:cNvPr id="443" name="Google Shape;443;p10"/>
          <p:cNvSpPr/>
          <p:nvPr/>
        </p:nvSpPr>
        <p:spPr>
          <a:xfrm>
            <a:off x="7179348" y="3536425"/>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800">
                <a:solidFill>
                  <a:srgbClr val="FF0000"/>
                </a:solidFill>
                <a:latin typeface="Arial"/>
                <a:ea typeface="Arial"/>
                <a:cs typeface="Arial"/>
                <a:sym typeface="Arial"/>
              </a:rPr>
              <a:t>10</a:t>
            </a:r>
            <a:endParaRPr/>
          </a:p>
        </p:txBody>
      </p:sp>
      <p:grpSp>
        <p:nvGrpSpPr>
          <p:cNvPr id="444" name="Google Shape;444;p10"/>
          <p:cNvGrpSpPr/>
          <p:nvPr/>
        </p:nvGrpSpPr>
        <p:grpSpPr>
          <a:xfrm>
            <a:off x="2931512" y="2263215"/>
            <a:ext cx="750526" cy="3239095"/>
            <a:chOff x="2279120" y="2181022"/>
            <a:chExt cx="750526" cy="3239095"/>
          </a:xfrm>
        </p:grpSpPr>
        <p:sp>
          <p:nvSpPr>
            <p:cNvPr id="445" name="Google Shape;445;p10"/>
            <p:cNvSpPr txBox="1"/>
            <p:nvPr/>
          </p:nvSpPr>
          <p:spPr>
            <a:xfrm>
              <a:off x="2279120" y="2181022"/>
              <a:ext cx="75052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100" b="1">
                  <a:solidFill>
                    <a:schemeClr val="lt1"/>
                  </a:solidFill>
                  <a:latin typeface="Arial"/>
                  <a:ea typeface="Arial"/>
                  <a:cs typeface="Arial"/>
                  <a:sym typeface="Arial"/>
                </a:rPr>
                <a:t>Round 1</a:t>
              </a:r>
              <a:endParaRPr/>
            </a:p>
          </p:txBody>
        </p:sp>
        <p:pic>
          <p:nvPicPr>
            <p:cNvPr id="446" name="Google Shape;446;p10"/>
            <p:cNvPicPr preferRelativeResize="0"/>
            <p:nvPr/>
          </p:nvPicPr>
          <p:blipFill rotWithShape="1">
            <a:blip r:embed="rId4">
              <a:alphaModFix/>
            </a:blip>
            <a:srcRect/>
            <a:stretch/>
          </p:blipFill>
          <p:spPr>
            <a:xfrm>
              <a:off x="2497636" y="2664437"/>
              <a:ext cx="330334" cy="162808"/>
            </a:xfrm>
            <a:prstGeom prst="rect">
              <a:avLst/>
            </a:prstGeom>
            <a:noFill/>
            <a:ln>
              <a:noFill/>
            </a:ln>
          </p:spPr>
        </p:pic>
        <p:pic>
          <p:nvPicPr>
            <p:cNvPr id="447" name="Google Shape;447;p10"/>
            <p:cNvPicPr preferRelativeResize="0"/>
            <p:nvPr/>
          </p:nvPicPr>
          <p:blipFill rotWithShape="1">
            <a:blip r:embed="rId4">
              <a:alphaModFix/>
            </a:blip>
            <a:srcRect/>
            <a:stretch/>
          </p:blipFill>
          <p:spPr>
            <a:xfrm>
              <a:off x="2485161" y="2847053"/>
              <a:ext cx="330334" cy="162808"/>
            </a:xfrm>
            <a:prstGeom prst="rect">
              <a:avLst/>
            </a:prstGeom>
            <a:noFill/>
            <a:ln>
              <a:noFill/>
            </a:ln>
          </p:spPr>
        </p:pic>
        <p:pic>
          <p:nvPicPr>
            <p:cNvPr id="448" name="Google Shape;448;p10"/>
            <p:cNvPicPr preferRelativeResize="0"/>
            <p:nvPr/>
          </p:nvPicPr>
          <p:blipFill rotWithShape="1">
            <a:blip r:embed="rId4">
              <a:alphaModFix/>
            </a:blip>
            <a:srcRect/>
            <a:stretch/>
          </p:blipFill>
          <p:spPr>
            <a:xfrm>
              <a:off x="2497636" y="3021354"/>
              <a:ext cx="330334" cy="162808"/>
            </a:xfrm>
            <a:prstGeom prst="rect">
              <a:avLst/>
            </a:prstGeom>
            <a:noFill/>
            <a:ln>
              <a:noFill/>
            </a:ln>
          </p:spPr>
        </p:pic>
        <p:pic>
          <p:nvPicPr>
            <p:cNvPr id="449" name="Google Shape;449;p10"/>
            <p:cNvPicPr preferRelativeResize="0"/>
            <p:nvPr/>
          </p:nvPicPr>
          <p:blipFill rotWithShape="1">
            <a:blip r:embed="rId4">
              <a:alphaModFix/>
            </a:blip>
            <a:srcRect/>
            <a:stretch/>
          </p:blipFill>
          <p:spPr>
            <a:xfrm>
              <a:off x="2507566" y="3202737"/>
              <a:ext cx="330334" cy="162808"/>
            </a:xfrm>
            <a:prstGeom prst="rect">
              <a:avLst/>
            </a:prstGeom>
            <a:noFill/>
            <a:ln>
              <a:noFill/>
            </a:ln>
          </p:spPr>
        </p:pic>
        <p:pic>
          <p:nvPicPr>
            <p:cNvPr id="450" name="Google Shape;450;p10"/>
            <p:cNvPicPr preferRelativeResize="0"/>
            <p:nvPr/>
          </p:nvPicPr>
          <p:blipFill rotWithShape="1">
            <a:blip r:embed="rId4">
              <a:alphaModFix/>
            </a:blip>
            <a:srcRect/>
            <a:stretch/>
          </p:blipFill>
          <p:spPr>
            <a:xfrm>
              <a:off x="2505594" y="3371547"/>
              <a:ext cx="330334" cy="162808"/>
            </a:xfrm>
            <a:prstGeom prst="rect">
              <a:avLst/>
            </a:prstGeom>
            <a:noFill/>
            <a:ln>
              <a:noFill/>
            </a:ln>
          </p:spPr>
        </p:pic>
        <p:pic>
          <p:nvPicPr>
            <p:cNvPr id="451" name="Google Shape;451;p10"/>
            <p:cNvPicPr preferRelativeResize="0"/>
            <p:nvPr/>
          </p:nvPicPr>
          <p:blipFill rotWithShape="1">
            <a:blip r:embed="rId4">
              <a:alphaModFix/>
            </a:blip>
            <a:srcRect/>
            <a:stretch/>
          </p:blipFill>
          <p:spPr>
            <a:xfrm>
              <a:off x="2505593" y="3546359"/>
              <a:ext cx="330334" cy="162808"/>
            </a:xfrm>
            <a:prstGeom prst="rect">
              <a:avLst/>
            </a:prstGeom>
            <a:noFill/>
            <a:ln>
              <a:noFill/>
            </a:ln>
          </p:spPr>
        </p:pic>
        <p:pic>
          <p:nvPicPr>
            <p:cNvPr id="452" name="Google Shape;452;p10"/>
            <p:cNvPicPr preferRelativeResize="0"/>
            <p:nvPr/>
          </p:nvPicPr>
          <p:blipFill rotWithShape="1">
            <a:blip r:embed="rId4">
              <a:alphaModFix/>
            </a:blip>
            <a:srcRect/>
            <a:stretch/>
          </p:blipFill>
          <p:spPr>
            <a:xfrm>
              <a:off x="2505592" y="3900774"/>
              <a:ext cx="330334" cy="162808"/>
            </a:xfrm>
            <a:prstGeom prst="rect">
              <a:avLst/>
            </a:prstGeom>
            <a:noFill/>
            <a:ln>
              <a:noFill/>
            </a:ln>
          </p:spPr>
        </p:pic>
        <p:pic>
          <p:nvPicPr>
            <p:cNvPr id="453" name="Google Shape;453;p10"/>
            <p:cNvPicPr preferRelativeResize="0"/>
            <p:nvPr/>
          </p:nvPicPr>
          <p:blipFill rotWithShape="1">
            <a:blip r:embed="rId4">
              <a:alphaModFix/>
            </a:blip>
            <a:srcRect/>
            <a:stretch/>
          </p:blipFill>
          <p:spPr>
            <a:xfrm>
              <a:off x="2505591" y="4070025"/>
              <a:ext cx="330334" cy="162808"/>
            </a:xfrm>
            <a:prstGeom prst="rect">
              <a:avLst/>
            </a:prstGeom>
            <a:noFill/>
            <a:ln>
              <a:noFill/>
            </a:ln>
          </p:spPr>
        </p:pic>
        <p:pic>
          <p:nvPicPr>
            <p:cNvPr id="454" name="Google Shape;454;p10"/>
            <p:cNvPicPr preferRelativeResize="0"/>
            <p:nvPr/>
          </p:nvPicPr>
          <p:blipFill rotWithShape="1">
            <a:blip r:embed="rId4">
              <a:alphaModFix/>
            </a:blip>
            <a:srcRect/>
            <a:stretch/>
          </p:blipFill>
          <p:spPr>
            <a:xfrm>
              <a:off x="2505591" y="4244966"/>
              <a:ext cx="330334" cy="162808"/>
            </a:xfrm>
            <a:prstGeom prst="rect">
              <a:avLst/>
            </a:prstGeom>
            <a:noFill/>
            <a:ln>
              <a:noFill/>
            </a:ln>
          </p:spPr>
        </p:pic>
        <p:pic>
          <p:nvPicPr>
            <p:cNvPr id="455" name="Google Shape;455;p10"/>
            <p:cNvPicPr preferRelativeResize="0"/>
            <p:nvPr/>
          </p:nvPicPr>
          <p:blipFill rotWithShape="1">
            <a:blip r:embed="rId4">
              <a:alphaModFix/>
            </a:blip>
            <a:srcRect/>
            <a:stretch/>
          </p:blipFill>
          <p:spPr>
            <a:xfrm>
              <a:off x="2505590" y="4419907"/>
              <a:ext cx="330334" cy="162808"/>
            </a:xfrm>
            <a:prstGeom prst="rect">
              <a:avLst/>
            </a:prstGeom>
            <a:noFill/>
            <a:ln>
              <a:noFill/>
            </a:ln>
          </p:spPr>
        </p:pic>
        <p:pic>
          <p:nvPicPr>
            <p:cNvPr id="456" name="Google Shape;456;p10"/>
            <p:cNvPicPr preferRelativeResize="0"/>
            <p:nvPr/>
          </p:nvPicPr>
          <p:blipFill rotWithShape="1">
            <a:blip r:embed="rId4">
              <a:alphaModFix/>
            </a:blip>
            <a:srcRect/>
            <a:stretch/>
          </p:blipFill>
          <p:spPr>
            <a:xfrm>
              <a:off x="2510916" y="4594101"/>
              <a:ext cx="330334" cy="162808"/>
            </a:xfrm>
            <a:prstGeom prst="rect">
              <a:avLst/>
            </a:prstGeom>
            <a:noFill/>
            <a:ln>
              <a:noFill/>
            </a:ln>
          </p:spPr>
        </p:pic>
        <p:pic>
          <p:nvPicPr>
            <p:cNvPr id="457" name="Google Shape;457;p10"/>
            <p:cNvPicPr preferRelativeResize="0"/>
            <p:nvPr/>
          </p:nvPicPr>
          <p:blipFill rotWithShape="1">
            <a:blip r:embed="rId4">
              <a:alphaModFix/>
            </a:blip>
            <a:srcRect/>
            <a:stretch/>
          </p:blipFill>
          <p:spPr>
            <a:xfrm>
              <a:off x="2510916" y="4762910"/>
              <a:ext cx="330334" cy="162808"/>
            </a:xfrm>
            <a:prstGeom prst="rect">
              <a:avLst/>
            </a:prstGeom>
            <a:noFill/>
            <a:ln>
              <a:noFill/>
            </a:ln>
          </p:spPr>
        </p:pic>
        <p:pic>
          <p:nvPicPr>
            <p:cNvPr id="458" name="Google Shape;458;p10"/>
            <p:cNvPicPr preferRelativeResize="0"/>
            <p:nvPr/>
          </p:nvPicPr>
          <p:blipFill rotWithShape="1">
            <a:blip r:embed="rId4">
              <a:alphaModFix/>
            </a:blip>
            <a:srcRect/>
            <a:stretch/>
          </p:blipFill>
          <p:spPr>
            <a:xfrm>
              <a:off x="2497636" y="5024477"/>
              <a:ext cx="330334" cy="162808"/>
            </a:xfrm>
            <a:prstGeom prst="rect">
              <a:avLst/>
            </a:prstGeom>
            <a:noFill/>
            <a:ln>
              <a:noFill/>
            </a:ln>
          </p:spPr>
        </p:pic>
        <p:sp>
          <p:nvSpPr>
            <p:cNvPr id="459" name="Google Shape;459;p10"/>
            <p:cNvSpPr/>
            <p:nvPr/>
          </p:nvSpPr>
          <p:spPr>
            <a:xfrm>
              <a:off x="2483797" y="5257308"/>
              <a:ext cx="344174" cy="162809"/>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460" name="Google Shape;460;p10"/>
            <p:cNvPicPr preferRelativeResize="0"/>
            <p:nvPr/>
          </p:nvPicPr>
          <p:blipFill rotWithShape="1">
            <a:blip r:embed="rId5">
              <a:alphaModFix/>
            </a:blip>
            <a:srcRect/>
            <a:stretch/>
          </p:blipFill>
          <p:spPr>
            <a:xfrm>
              <a:off x="2518550" y="3712179"/>
              <a:ext cx="311361" cy="158365"/>
            </a:xfrm>
            <a:prstGeom prst="rect">
              <a:avLst/>
            </a:prstGeom>
            <a:noFill/>
            <a:ln>
              <a:noFill/>
            </a:ln>
          </p:spPr>
        </p:pic>
        <p:sp>
          <p:nvSpPr>
            <p:cNvPr id="461" name="Google Shape;461;p10"/>
            <p:cNvSpPr/>
            <p:nvPr/>
          </p:nvSpPr>
          <p:spPr>
            <a:xfrm>
              <a:off x="2483934" y="2473888"/>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dk1"/>
                  </a:solidFill>
                  <a:latin typeface="Arial"/>
                  <a:ea typeface="Arial"/>
                  <a:cs typeface="Arial"/>
                  <a:sym typeface="Arial"/>
                </a:rPr>
                <a:t>1.00</a:t>
              </a:r>
              <a:endParaRPr/>
            </a:p>
          </p:txBody>
        </p:sp>
      </p:grpSp>
      <p:grpSp>
        <p:nvGrpSpPr>
          <p:cNvPr id="462" name="Google Shape;462;p10"/>
          <p:cNvGrpSpPr/>
          <p:nvPr/>
        </p:nvGrpSpPr>
        <p:grpSpPr>
          <a:xfrm>
            <a:off x="3645840" y="2563165"/>
            <a:ext cx="357453" cy="2942625"/>
            <a:chOff x="3367769" y="2454519"/>
            <a:chExt cx="357453" cy="2942625"/>
          </a:xfrm>
        </p:grpSpPr>
        <p:pic>
          <p:nvPicPr>
            <p:cNvPr id="463" name="Google Shape;463;p10"/>
            <p:cNvPicPr preferRelativeResize="0"/>
            <p:nvPr/>
          </p:nvPicPr>
          <p:blipFill rotWithShape="1">
            <a:blip r:embed="rId4">
              <a:alphaModFix/>
            </a:blip>
            <a:srcRect/>
            <a:stretch/>
          </p:blipFill>
          <p:spPr>
            <a:xfrm>
              <a:off x="3381609" y="2641464"/>
              <a:ext cx="330334" cy="162808"/>
            </a:xfrm>
            <a:prstGeom prst="rect">
              <a:avLst/>
            </a:prstGeom>
            <a:noFill/>
            <a:ln>
              <a:noFill/>
            </a:ln>
          </p:spPr>
        </p:pic>
        <p:pic>
          <p:nvPicPr>
            <p:cNvPr id="464" name="Google Shape;464;p10"/>
            <p:cNvPicPr preferRelativeResize="0"/>
            <p:nvPr/>
          </p:nvPicPr>
          <p:blipFill rotWithShape="1">
            <a:blip r:embed="rId4">
              <a:alphaModFix/>
            </a:blip>
            <a:srcRect/>
            <a:stretch/>
          </p:blipFill>
          <p:spPr>
            <a:xfrm>
              <a:off x="3369134" y="2824080"/>
              <a:ext cx="330334" cy="162808"/>
            </a:xfrm>
            <a:prstGeom prst="rect">
              <a:avLst/>
            </a:prstGeom>
            <a:noFill/>
            <a:ln>
              <a:noFill/>
            </a:ln>
          </p:spPr>
        </p:pic>
        <p:pic>
          <p:nvPicPr>
            <p:cNvPr id="465" name="Google Shape;465;p10"/>
            <p:cNvPicPr preferRelativeResize="0"/>
            <p:nvPr/>
          </p:nvPicPr>
          <p:blipFill rotWithShape="1">
            <a:blip r:embed="rId4">
              <a:alphaModFix/>
            </a:blip>
            <a:srcRect/>
            <a:stretch/>
          </p:blipFill>
          <p:spPr>
            <a:xfrm>
              <a:off x="3381609" y="2998381"/>
              <a:ext cx="330334" cy="162808"/>
            </a:xfrm>
            <a:prstGeom prst="rect">
              <a:avLst/>
            </a:prstGeom>
            <a:noFill/>
            <a:ln>
              <a:noFill/>
            </a:ln>
          </p:spPr>
        </p:pic>
        <p:pic>
          <p:nvPicPr>
            <p:cNvPr id="466" name="Google Shape;466;p10"/>
            <p:cNvPicPr preferRelativeResize="0"/>
            <p:nvPr/>
          </p:nvPicPr>
          <p:blipFill rotWithShape="1">
            <a:blip r:embed="rId4">
              <a:alphaModFix/>
            </a:blip>
            <a:srcRect/>
            <a:stretch/>
          </p:blipFill>
          <p:spPr>
            <a:xfrm>
              <a:off x="3391539" y="3179765"/>
              <a:ext cx="330334" cy="162808"/>
            </a:xfrm>
            <a:prstGeom prst="rect">
              <a:avLst/>
            </a:prstGeom>
            <a:noFill/>
            <a:ln>
              <a:noFill/>
            </a:ln>
          </p:spPr>
        </p:pic>
        <p:pic>
          <p:nvPicPr>
            <p:cNvPr id="467" name="Google Shape;467;p10"/>
            <p:cNvPicPr preferRelativeResize="0"/>
            <p:nvPr/>
          </p:nvPicPr>
          <p:blipFill rotWithShape="1">
            <a:blip r:embed="rId4">
              <a:alphaModFix/>
            </a:blip>
            <a:srcRect/>
            <a:stretch/>
          </p:blipFill>
          <p:spPr>
            <a:xfrm>
              <a:off x="3389565" y="3523386"/>
              <a:ext cx="330334" cy="162808"/>
            </a:xfrm>
            <a:prstGeom prst="rect">
              <a:avLst/>
            </a:prstGeom>
            <a:noFill/>
            <a:ln>
              <a:noFill/>
            </a:ln>
          </p:spPr>
        </p:pic>
        <p:pic>
          <p:nvPicPr>
            <p:cNvPr id="468" name="Google Shape;468;p10"/>
            <p:cNvPicPr preferRelativeResize="0"/>
            <p:nvPr/>
          </p:nvPicPr>
          <p:blipFill rotWithShape="1">
            <a:blip r:embed="rId4">
              <a:alphaModFix/>
            </a:blip>
            <a:srcRect/>
            <a:stretch/>
          </p:blipFill>
          <p:spPr>
            <a:xfrm>
              <a:off x="3382841" y="3696988"/>
              <a:ext cx="330334" cy="162808"/>
            </a:xfrm>
            <a:prstGeom prst="rect">
              <a:avLst/>
            </a:prstGeom>
            <a:noFill/>
            <a:ln>
              <a:noFill/>
            </a:ln>
          </p:spPr>
        </p:pic>
        <p:pic>
          <p:nvPicPr>
            <p:cNvPr id="469" name="Google Shape;469;p10"/>
            <p:cNvPicPr preferRelativeResize="0"/>
            <p:nvPr/>
          </p:nvPicPr>
          <p:blipFill rotWithShape="1">
            <a:blip r:embed="rId4">
              <a:alphaModFix/>
            </a:blip>
            <a:srcRect/>
            <a:stretch/>
          </p:blipFill>
          <p:spPr>
            <a:xfrm>
              <a:off x="3389564" y="4047052"/>
              <a:ext cx="330334" cy="162808"/>
            </a:xfrm>
            <a:prstGeom prst="rect">
              <a:avLst/>
            </a:prstGeom>
            <a:noFill/>
            <a:ln>
              <a:noFill/>
            </a:ln>
          </p:spPr>
        </p:pic>
        <p:pic>
          <p:nvPicPr>
            <p:cNvPr id="470" name="Google Shape;470;p10"/>
            <p:cNvPicPr preferRelativeResize="0"/>
            <p:nvPr/>
          </p:nvPicPr>
          <p:blipFill rotWithShape="1">
            <a:blip r:embed="rId4">
              <a:alphaModFix/>
            </a:blip>
            <a:srcRect/>
            <a:stretch/>
          </p:blipFill>
          <p:spPr>
            <a:xfrm>
              <a:off x="3389563" y="4221993"/>
              <a:ext cx="330334" cy="162808"/>
            </a:xfrm>
            <a:prstGeom prst="rect">
              <a:avLst/>
            </a:prstGeom>
            <a:noFill/>
            <a:ln>
              <a:noFill/>
            </a:ln>
          </p:spPr>
        </p:pic>
        <p:pic>
          <p:nvPicPr>
            <p:cNvPr id="471" name="Google Shape;471;p10"/>
            <p:cNvPicPr preferRelativeResize="0"/>
            <p:nvPr/>
          </p:nvPicPr>
          <p:blipFill rotWithShape="1">
            <a:blip r:embed="rId4">
              <a:alphaModFix/>
            </a:blip>
            <a:srcRect/>
            <a:stretch/>
          </p:blipFill>
          <p:spPr>
            <a:xfrm>
              <a:off x="3389562" y="4396935"/>
              <a:ext cx="330334" cy="162808"/>
            </a:xfrm>
            <a:prstGeom prst="rect">
              <a:avLst/>
            </a:prstGeom>
            <a:noFill/>
            <a:ln>
              <a:noFill/>
            </a:ln>
          </p:spPr>
        </p:pic>
        <p:pic>
          <p:nvPicPr>
            <p:cNvPr id="472" name="Google Shape;472;p10"/>
            <p:cNvPicPr preferRelativeResize="0"/>
            <p:nvPr/>
          </p:nvPicPr>
          <p:blipFill rotWithShape="1">
            <a:blip r:embed="rId4">
              <a:alphaModFix/>
            </a:blip>
            <a:srcRect/>
            <a:stretch/>
          </p:blipFill>
          <p:spPr>
            <a:xfrm>
              <a:off x="3394888" y="4571128"/>
              <a:ext cx="330334" cy="162808"/>
            </a:xfrm>
            <a:prstGeom prst="rect">
              <a:avLst/>
            </a:prstGeom>
            <a:noFill/>
            <a:ln>
              <a:noFill/>
            </a:ln>
          </p:spPr>
        </p:pic>
        <p:pic>
          <p:nvPicPr>
            <p:cNvPr id="473" name="Google Shape;473;p10"/>
            <p:cNvPicPr preferRelativeResize="0"/>
            <p:nvPr/>
          </p:nvPicPr>
          <p:blipFill rotWithShape="1">
            <a:blip r:embed="rId4">
              <a:alphaModFix/>
            </a:blip>
            <a:srcRect/>
            <a:stretch/>
          </p:blipFill>
          <p:spPr>
            <a:xfrm>
              <a:off x="3394888" y="4739937"/>
              <a:ext cx="330334" cy="162808"/>
            </a:xfrm>
            <a:prstGeom prst="rect">
              <a:avLst/>
            </a:prstGeom>
            <a:noFill/>
            <a:ln>
              <a:noFill/>
            </a:ln>
          </p:spPr>
        </p:pic>
        <p:sp>
          <p:nvSpPr>
            <p:cNvPr id="474" name="Google Shape;474;p10"/>
            <p:cNvSpPr/>
            <p:nvPr/>
          </p:nvSpPr>
          <p:spPr>
            <a:xfrm>
              <a:off x="3367769" y="5234335"/>
              <a:ext cx="344174" cy="162809"/>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475" name="Google Shape;475;p10"/>
            <p:cNvPicPr preferRelativeResize="0"/>
            <p:nvPr/>
          </p:nvPicPr>
          <p:blipFill rotWithShape="1">
            <a:blip r:embed="rId4">
              <a:alphaModFix/>
            </a:blip>
            <a:srcRect/>
            <a:stretch/>
          </p:blipFill>
          <p:spPr>
            <a:xfrm>
              <a:off x="3381609" y="3345195"/>
              <a:ext cx="330334" cy="162808"/>
            </a:xfrm>
            <a:prstGeom prst="rect">
              <a:avLst/>
            </a:prstGeom>
            <a:noFill/>
            <a:ln>
              <a:noFill/>
            </a:ln>
          </p:spPr>
        </p:pic>
        <p:pic>
          <p:nvPicPr>
            <p:cNvPr id="476" name="Google Shape;476;p10"/>
            <p:cNvPicPr preferRelativeResize="0"/>
            <p:nvPr/>
          </p:nvPicPr>
          <p:blipFill rotWithShape="1">
            <a:blip r:embed="rId4">
              <a:alphaModFix/>
            </a:blip>
            <a:srcRect/>
            <a:stretch/>
          </p:blipFill>
          <p:spPr>
            <a:xfrm>
              <a:off x="3381868" y="3860108"/>
              <a:ext cx="330334" cy="162808"/>
            </a:xfrm>
            <a:prstGeom prst="rect">
              <a:avLst/>
            </a:prstGeom>
            <a:noFill/>
            <a:ln>
              <a:noFill/>
            </a:ln>
          </p:spPr>
        </p:pic>
        <p:pic>
          <p:nvPicPr>
            <p:cNvPr id="477" name="Google Shape;477;p10"/>
            <p:cNvPicPr preferRelativeResize="0"/>
            <p:nvPr/>
          </p:nvPicPr>
          <p:blipFill rotWithShape="1">
            <a:blip r:embed="rId5">
              <a:alphaModFix/>
            </a:blip>
            <a:srcRect/>
            <a:stretch/>
          </p:blipFill>
          <p:spPr>
            <a:xfrm>
              <a:off x="3378620" y="4992856"/>
              <a:ext cx="311361" cy="158365"/>
            </a:xfrm>
            <a:prstGeom prst="rect">
              <a:avLst/>
            </a:prstGeom>
            <a:noFill/>
            <a:ln>
              <a:noFill/>
            </a:ln>
          </p:spPr>
        </p:pic>
        <p:sp>
          <p:nvSpPr>
            <p:cNvPr id="478" name="Google Shape;478;p10"/>
            <p:cNvSpPr/>
            <p:nvPr/>
          </p:nvSpPr>
          <p:spPr>
            <a:xfrm>
              <a:off x="3375155" y="2454519"/>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dk1"/>
                  </a:solidFill>
                  <a:latin typeface="Arial"/>
                  <a:ea typeface="Arial"/>
                  <a:cs typeface="Arial"/>
                  <a:sym typeface="Arial"/>
                </a:rPr>
                <a:t>1.00</a:t>
              </a:r>
              <a:endParaRPr/>
            </a:p>
          </p:txBody>
        </p:sp>
      </p:grpSp>
      <p:grpSp>
        <p:nvGrpSpPr>
          <p:cNvPr id="479" name="Google Shape;479;p10"/>
          <p:cNvGrpSpPr/>
          <p:nvPr/>
        </p:nvGrpSpPr>
        <p:grpSpPr>
          <a:xfrm>
            <a:off x="4280408" y="2573898"/>
            <a:ext cx="379168" cy="2945001"/>
            <a:chOff x="4185810" y="2446467"/>
            <a:chExt cx="379168" cy="2945001"/>
          </a:xfrm>
        </p:grpSpPr>
        <p:pic>
          <p:nvPicPr>
            <p:cNvPr id="480" name="Google Shape;480;p10"/>
            <p:cNvPicPr preferRelativeResize="0"/>
            <p:nvPr/>
          </p:nvPicPr>
          <p:blipFill rotWithShape="1">
            <a:blip r:embed="rId4">
              <a:alphaModFix/>
            </a:blip>
            <a:srcRect/>
            <a:stretch/>
          </p:blipFill>
          <p:spPr>
            <a:xfrm>
              <a:off x="4199650" y="2625086"/>
              <a:ext cx="352049" cy="173510"/>
            </a:xfrm>
            <a:prstGeom prst="rect">
              <a:avLst/>
            </a:prstGeom>
            <a:noFill/>
            <a:ln>
              <a:noFill/>
            </a:ln>
          </p:spPr>
        </p:pic>
        <p:pic>
          <p:nvPicPr>
            <p:cNvPr id="481" name="Google Shape;481;p10"/>
            <p:cNvPicPr preferRelativeResize="0"/>
            <p:nvPr/>
          </p:nvPicPr>
          <p:blipFill rotWithShape="1">
            <a:blip r:embed="rId4">
              <a:alphaModFix/>
            </a:blip>
            <a:srcRect/>
            <a:stretch/>
          </p:blipFill>
          <p:spPr>
            <a:xfrm>
              <a:off x="4187175" y="2807702"/>
              <a:ext cx="352049" cy="173510"/>
            </a:xfrm>
            <a:prstGeom prst="rect">
              <a:avLst/>
            </a:prstGeom>
            <a:noFill/>
            <a:ln>
              <a:noFill/>
            </a:ln>
          </p:spPr>
        </p:pic>
        <p:pic>
          <p:nvPicPr>
            <p:cNvPr id="482" name="Google Shape;482;p10"/>
            <p:cNvPicPr preferRelativeResize="0"/>
            <p:nvPr/>
          </p:nvPicPr>
          <p:blipFill rotWithShape="1">
            <a:blip r:embed="rId4">
              <a:alphaModFix/>
            </a:blip>
            <a:srcRect/>
            <a:stretch/>
          </p:blipFill>
          <p:spPr>
            <a:xfrm>
              <a:off x="4199650" y="2982003"/>
              <a:ext cx="352049" cy="173510"/>
            </a:xfrm>
            <a:prstGeom prst="rect">
              <a:avLst/>
            </a:prstGeom>
            <a:noFill/>
            <a:ln>
              <a:noFill/>
            </a:ln>
          </p:spPr>
        </p:pic>
        <p:pic>
          <p:nvPicPr>
            <p:cNvPr id="483" name="Google Shape;483;p10"/>
            <p:cNvPicPr preferRelativeResize="0"/>
            <p:nvPr/>
          </p:nvPicPr>
          <p:blipFill rotWithShape="1">
            <a:blip r:embed="rId4">
              <a:alphaModFix/>
            </a:blip>
            <a:srcRect/>
            <a:stretch/>
          </p:blipFill>
          <p:spPr>
            <a:xfrm>
              <a:off x="4209580" y="3163387"/>
              <a:ext cx="352049" cy="173510"/>
            </a:xfrm>
            <a:prstGeom prst="rect">
              <a:avLst/>
            </a:prstGeom>
            <a:noFill/>
            <a:ln>
              <a:noFill/>
            </a:ln>
          </p:spPr>
        </p:pic>
        <p:pic>
          <p:nvPicPr>
            <p:cNvPr id="484" name="Google Shape;484;p10"/>
            <p:cNvPicPr preferRelativeResize="0"/>
            <p:nvPr/>
          </p:nvPicPr>
          <p:blipFill rotWithShape="1">
            <a:blip r:embed="rId4">
              <a:alphaModFix/>
            </a:blip>
            <a:srcRect/>
            <a:stretch/>
          </p:blipFill>
          <p:spPr>
            <a:xfrm>
              <a:off x="4207606" y="3507008"/>
              <a:ext cx="352049" cy="173510"/>
            </a:xfrm>
            <a:prstGeom prst="rect">
              <a:avLst/>
            </a:prstGeom>
            <a:noFill/>
            <a:ln>
              <a:noFill/>
            </a:ln>
          </p:spPr>
        </p:pic>
        <p:pic>
          <p:nvPicPr>
            <p:cNvPr id="485" name="Google Shape;485;p10"/>
            <p:cNvPicPr preferRelativeResize="0"/>
            <p:nvPr/>
          </p:nvPicPr>
          <p:blipFill rotWithShape="1">
            <a:blip r:embed="rId4">
              <a:alphaModFix/>
            </a:blip>
            <a:srcRect/>
            <a:stretch/>
          </p:blipFill>
          <p:spPr>
            <a:xfrm>
              <a:off x="4200882" y="3680610"/>
              <a:ext cx="352049" cy="173510"/>
            </a:xfrm>
            <a:prstGeom prst="rect">
              <a:avLst/>
            </a:prstGeom>
            <a:noFill/>
            <a:ln>
              <a:noFill/>
            </a:ln>
          </p:spPr>
        </p:pic>
        <p:pic>
          <p:nvPicPr>
            <p:cNvPr id="486" name="Google Shape;486;p10"/>
            <p:cNvPicPr preferRelativeResize="0"/>
            <p:nvPr/>
          </p:nvPicPr>
          <p:blipFill rotWithShape="1">
            <a:blip r:embed="rId4">
              <a:alphaModFix/>
            </a:blip>
            <a:srcRect/>
            <a:stretch/>
          </p:blipFill>
          <p:spPr>
            <a:xfrm>
              <a:off x="4207605" y="4030674"/>
              <a:ext cx="352049" cy="173510"/>
            </a:xfrm>
            <a:prstGeom prst="rect">
              <a:avLst/>
            </a:prstGeom>
            <a:noFill/>
            <a:ln>
              <a:noFill/>
            </a:ln>
          </p:spPr>
        </p:pic>
        <p:pic>
          <p:nvPicPr>
            <p:cNvPr id="487" name="Google Shape;487;p10"/>
            <p:cNvPicPr preferRelativeResize="0"/>
            <p:nvPr/>
          </p:nvPicPr>
          <p:blipFill rotWithShape="1">
            <a:blip r:embed="rId4">
              <a:alphaModFix/>
            </a:blip>
            <a:srcRect/>
            <a:stretch/>
          </p:blipFill>
          <p:spPr>
            <a:xfrm>
              <a:off x="4207604" y="4205615"/>
              <a:ext cx="352049" cy="173510"/>
            </a:xfrm>
            <a:prstGeom prst="rect">
              <a:avLst/>
            </a:prstGeom>
            <a:noFill/>
            <a:ln>
              <a:noFill/>
            </a:ln>
          </p:spPr>
        </p:pic>
        <p:pic>
          <p:nvPicPr>
            <p:cNvPr id="488" name="Google Shape;488;p10"/>
            <p:cNvPicPr preferRelativeResize="0"/>
            <p:nvPr/>
          </p:nvPicPr>
          <p:blipFill rotWithShape="1">
            <a:blip r:embed="rId4">
              <a:alphaModFix/>
            </a:blip>
            <a:srcRect/>
            <a:stretch/>
          </p:blipFill>
          <p:spPr>
            <a:xfrm>
              <a:off x="4207603" y="4380556"/>
              <a:ext cx="352049" cy="173510"/>
            </a:xfrm>
            <a:prstGeom prst="rect">
              <a:avLst/>
            </a:prstGeom>
            <a:noFill/>
            <a:ln>
              <a:noFill/>
            </a:ln>
          </p:spPr>
        </p:pic>
        <p:pic>
          <p:nvPicPr>
            <p:cNvPr id="489" name="Google Shape;489;p10"/>
            <p:cNvPicPr preferRelativeResize="0"/>
            <p:nvPr/>
          </p:nvPicPr>
          <p:blipFill rotWithShape="1">
            <a:blip r:embed="rId4">
              <a:alphaModFix/>
            </a:blip>
            <a:srcRect/>
            <a:stretch/>
          </p:blipFill>
          <p:spPr>
            <a:xfrm>
              <a:off x="4212929" y="4554750"/>
              <a:ext cx="352049" cy="173510"/>
            </a:xfrm>
            <a:prstGeom prst="rect">
              <a:avLst/>
            </a:prstGeom>
            <a:noFill/>
            <a:ln>
              <a:noFill/>
            </a:ln>
          </p:spPr>
        </p:pic>
        <p:pic>
          <p:nvPicPr>
            <p:cNvPr id="490" name="Google Shape;490;p10"/>
            <p:cNvPicPr preferRelativeResize="0"/>
            <p:nvPr/>
          </p:nvPicPr>
          <p:blipFill rotWithShape="1">
            <a:blip r:embed="rId4">
              <a:alphaModFix/>
            </a:blip>
            <a:srcRect/>
            <a:stretch/>
          </p:blipFill>
          <p:spPr>
            <a:xfrm>
              <a:off x="4199650" y="4985126"/>
              <a:ext cx="352049" cy="173510"/>
            </a:xfrm>
            <a:prstGeom prst="rect">
              <a:avLst/>
            </a:prstGeom>
            <a:noFill/>
            <a:ln>
              <a:noFill/>
            </a:ln>
          </p:spPr>
        </p:pic>
        <p:sp>
          <p:nvSpPr>
            <p:cNvPr id="491" name="Google Shape;491;p10"/>
            <p:cNvSpPr/>
            <p:nvPr/>
          </p:nvSpPr>
          <p:spPr>
            <a:xfrm>
              <a:off x="4185810" y="5217957"/>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492" name="Google Shape;492;p10"/>
            <p:cNvPicPr preferRelativeResize="0"/>
            <p:nvPr/>
          </p:nvPicPr>
          <p:blipFill rotWithShape="1">
            <a:blip r:embed="rId4">
              <a:alphaModFix/>
            </a:blip>
            <a:srcRect/>
            <a:stretch/>
          </p:blipFill>
          <p:spPr>
            <a:xfrm>
              <a:off x="4205313" y="3344770"/>
              <a:ext cx="330334" cy="162808"/>
            </a:xfrm>
            <a:prstGeom prst="rect">
              <a:avLst/>
            </a:prstGeom>
            <a:noFill/>
            <a:ln>
              <a:noFill/>
            </a:ln>
          </p:spPr>
        </p:pic>
        <p:pic>
          <p:nvPicPr>
            <p:cNvPr id="493" name="Google Shape;493;p10"/>
            <p:cNvPicPr preferRelativeResize="0"/>
            <p:nvPr/>
          </p:nvPicPr>
          <p:blipFill rotWithShape="1">
            <a:blip r:embed="rId4">
              <a:alphaModFix/>
            </a:blip>
            <a:srcRect/>
            <a:stretch/>
          </p:blipFill>
          <p:spPr>
            <a:xfrm>
              <a:off x="4191647" y="3867519"/>
              <a:ext cx="330334" cy="162808"/>
            </a:xfrm>
            <a:prstGeom prst="rect">
              <a:avLst/>
            </a:prstGeom>
            <a:noFill/>
            <a:ln>
              <a:noFill/>
            </a:ln>
          </p:spPr>
        </p:pic>
        <p:pic>
          <p:nvPicPr>
            <p:cNvPr id="494" name="Google Shape;494;p10"/>
            <p:cNvPicPr preferRelativeResize="0"/>
            <p:nvPr/>
          </p:nvPicPr>
          <p:blipFill rotWithShape="1">
            <a:blip r:embed="rId5">
              <a:alphaModFix/>
            </a:blip>
            <a:srcRect/>
            <a:stretch/>
          </p:blipFill>
          <p:spPr>
            <a:xfrm>
              <a:off x="4210619" y="4774188"/>
              <a:ext cx="311361" cy="158365"/>
            </a:xfrm>
            <a:prstGeom prst="rect">
              <a:avLst/>
            </a:prstGeom>
            <a:noFill/>
            <a:ln>
              <a:noFill/>
            </a:ln>
          </p:spPr>
        </p:pic>
        <p:sp>
          <p:nvSpPr>
            <p:cNvPr id="495" name="Google Shape;495;p10"/>
            <p:cNvSpPr/>
            <p:nvPr/>
          </p:nvSpPr>
          <p:spPr>
            <a:xfrm>
              <a:off x="4194493" y="2446467"/>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dk1"/>
                  </a:solidFill>
                  <a:latin typeface="Arial"/>
                  <a:ea typeface="Arial"/>
                  <a:cs typeface="Arial"/>
                  <a:sym typeface="Arial"/>
                </a:rPr>
                <a:t>1.00</a:t>
              </a:r>
              <a:endParaRPr/>
            </a:p>
          </p:txBody>
        </p:sp>
      </p:grpSp>
      <p:sp>
        <p:nvSpPr>
          <p:cNvPr id="496" name="Google Shape;496;p10"/>
          <p:cNvSpPr/>
          <p:nvPr/>
        </p:nvSpPr>
        <p:spPr>
          <a:xfrm>
            <a:off x="7156546" y="3247088"/>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dk1"/>
                </a:solidFill>
                <a:latin typeface="Arial"/>
                <a:ea typeface="Arial"/>
                <a:cs typeface="Arial"/>
                <a:sym typeface="Arial"/>
              </a:rPr>
              <a:t>1.00</a:t>
            </a:r>
            <a:endParaRPr/>
          </a:p>
        </p:txBody>
      </p:sp>
      <p:sp>
        <p:nvSpPr>
          <p:cNvPr id="497" name="Google Shape;497;p10"/>
          <p:cNvSpPr/>
          <p:nvPr/>
        </p:nvSpPr>
        <p:spPr>
          <a:xfrm>
            <a:off x="7630676" y="3251488"/>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dk1"/>
                </a:solidFill>
                <a:latin typeface="Arial"/>
                <a:ea typeface="Arial"/>
                <a:cs typeface="Arial"/>
                <a:sym typeface="Arial"/>
              </a:rPr>
              <a:t>1.00</a:t>
            </a:r>
            <a:endParaRPr/>
          </a:p>
        </p:txBody>
      </p:sp>
      <p:sp>
        <p:nvSpPr>
          <p:cNvPr id="498" name="Google Shape;498;p10"/>
          <p:cNvSpPr/>
          <p:nvPr/>
        </p:nvSpPr>
        <p:spPr>
          <a:xfrm>
            <a:off x="8137500" y="3226511"/>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dk1"/>
                </a:solidFill>
                <a:latin typeface="Arial"/>
                <a:ea typeface="Arial"/>
                <a:cs typeface="Arial"/>
                <a:sym typeface="Arial"/>
              </a:rPr>
              <a:t>1.00</a:t>
            </a:r>
            <a:endParaRPr/>
          </a:p>
        </p:txBody>
      </p:sp>
      <p:sp>
        <p:nvSpPr>
          <p:cNvPr id="499" name="Google Shape;499;p10"/>
          <p:cNvSpPr/>
          <p:nvPr/>
        </p:nvSpPr>
        <p:spPr>
          <a:xfrm>
            <a:off x="8636133" y="3239529"/>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dk1"/>
                </a:solidFill>
                <a:latin typeface="Arial"/>
                <a:ea typeface="Arial"/>
                <a:cs typeface="Arial"/>
                <a:sym typeface="Arial"/>
              </a:rPr>
              <a:t>1.00</a:t>
            </a:r>
            <a:endParaRPr/>
          </a:p>
        </p:txBody>
      </p:sp>
      <p:sp>
        <p:nvSpPr>
          <p:cNvPr id="500" name="Google Shape;500;p10"/>
          <p:cNvSpPr txBox="1"/>
          <p:nvPr/>
        </p:nvSpPr>
        <p:spPr>
          <a:xfrm>
            <a:off x="5707683" y="4411157"/>
            <a:ext cx="1741118" cy="623248"/>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900"/>
              <a:buFont typeface="Arial"/>
              <a:buChar char="•"/>
            </a:pPr>
            <a:r>
              <a:rPr lang="es-ES" sz="900" b="1">
                <a:solidFill>
                  <a:schemeClr val="lt1"/>
                </a:solidFill>
                <a:latin typeface="Arial"/>
                <a:ea typeface="Arial"/>
                <a:cs typeface="Arial"/>
                <a:sym typeface="Arial"/>
              </a:rPr>
              <a:t>Your total payoff (4 rounds) -points</a:t>
            </a:r>
            <a:endParaRPr sz="900" b="1">
              <a:solidFill>
                <a:schemeClr val="lt1"/>
              </a:solidFill>
              <a:latin typeface="Arial"/>
              <a:ea typeface="Arial"/>
              <a:cs typeface="Arial"/>
              <a:sym typeface="Arial"/>
            </a:endParaRPr>
          </a:p>
          <a:p>
            <a:pPr marL="68580" marR="0" lvl="0" indent="-68580" algn="l" rtl="0">
              <a:spcBef>
                <a:spcPts val="900"/>
              </a:spcBef>
              <a:spcAft>
                <a:spcPts val="0"/>
              </a:spcAft>
              <a:buNone/>
            </a:pPr>
            <a:endParaRPr sz="900">
              <a:solidFill>
                <a:schemeClr val="lt1"/>
              </a:solidFill>
              <a:latin typeface="Arial"/>
              <a:ea typeface="Arial"/>
              <a:cs typeface="Arial"/>
              <a:sym typeface="Arial"/>
            </a:endParaRPr>
          </a:p>
        </p:txBody>
      </p:sp>
      <p:sp>
        <p:nvSpPr>
          <p:cNvPr id="501" name="Google Shape;501;p10"/>
          <p:cNvSpPr/>
          <p:nvPr/>
        </p:nvSpPr>
        <p:spPr>
          <a:xfrm>
            <a:off x="8692778" y="3989598"/>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800">
                <a:solidFill>
                  <a:schemeClr val="dk1"/>
                </a:solidFill>
                <a:latin typeface="Arial"/>
                <a:ea typeface="Arial"/>
                <a:cs typeface="Arial"/>
                <a:sym typeface="Arial"/>
              </a:rPr>
              <a:t>15</a:t>
            </a:r>
            <a:endParaRPr/>
          </a:p>
        </p:txBody>
      </p:sp>
      <p:sp>
        <p:nvSpPr>
          <p:cNvPr id="502" name="Google Shape;502;p10"/>
          <p:cNvSpPr/>
          <p:nvPr/>
        </p:nvSpPr>
        <p:spPr>
          <a:xfrm>
            <a:off x="8220188" y="3996728"/>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800">
                <a:solidFill>
                  <a:schemeClr val="dk1"/>
                </a:solidFill>
                <a:latin typeface="Arial"/>
                <a:ea typeface="Arial"/>
                <a:cs typeface="Arial"/>
                <a:sym typeface="Arial"/>
              </a:rPr>
              <a:t>10</a:t>
            </a:r>
            <a:endParaRPr/>
          </a:p>
        </p:txBody>
      </p:sp>
      <p:sp>
        <p:nvSpPr>
          <p:cNvPr id="503" name="Google Shape;503;p10"/>
          <p:cNvSpPr/>
          <p:nvPr/>
        </p:nvSpPr>
        <p:spPr>
          <a:xfrm>
            <a:off x="7672489" y="4001803"/>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800">
                <a:solidFill>
                  <a:schemeClr val="dk1"/>
                </a:solidFill>
                <a:latin typeface="Arial"/>
                <a:ea typeface="Arial"/>
                <a:cs typeface="Arial"/>
                <a:sym typeface="Arial"/>
              </a:rPr>
              <a:t>8</a:t>
            </a:r>
            <a:endParaRPr/>
          </a:p>
        </p:txBody>
      </p:sp>
      <p:sp>
        <p:nvSpPr>
          <p:cNvPr id="504" name="Google Shape;504;p10"/>
          <p:cNvSpPr/>
          <p:nvPr/>
        </p:nvSpPr>
        <p:spPr>
          <a:xfrm>
            <a:off x="7196908" y="4006046"/>
            <a:ext cx="300646" cy="181357"/>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800">
                <a:solidFill>
                  <a:schemeClr val="dk1"/>
                </a:solidFill>
                <a:latin typeface="Arial"/>
                <a:ea typeface="Arial"/>
                <a:cs typeface="Arial"/>
                <a:sym typeface="Arial"/>
              </a:rPr>
              <a:t>12</a:t>
            </a:r>
            <a:endParaRPr/>
          </a:p>
        </p:txBody>
      </p:sp>
      <p:sp>
        <p:nvSpPr>
          <p:cNvPr id="505" name="Google Shape;505;p10"/>
          <p:cNvSpPr/>
          <p:nvPr/>
        </p:nvSpPr>
        <p:spPr>
          <a:xfrm>
            <a:off x="8688149" y="4212112"/>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800">
                <a:solidFill>
                  <a:schemeClr val="dk1"/>
                </a:solidFill>
                <a:latin typeface="Arial"/>
                <a:ea typeface="Arial"/>
                <a:cs typeface="Arial"/>
                <a:sym typeface="Arial"/>
              </a:rPr>
              <a:t>26</a:t>
            </a:r>
            <a:endParaRPr/>
          </a:p>
        </p:txBody>
      </p:sp>
      <p:sp>
        <p:nvSpPr>
          <p:cNvPr id="506" name="Google Shape;506;p10"/>
          <p:cNvSpPr/>
          <p:nvPr/>
        </p:nvSpPr>
        <p:spPr>
          <a:xfrm>
            <a:off x="8211099" y="4207475"/>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800">
                <a:solidFill>
                  <a:schemeClr val="dk1"/>
                </a:solidFill>
                <a:latin typeface="Arial"/>
                <a:ea typeface="Arial"/>
                <a:cs typeface="Arial"/>
                <a:sym typeface="Arial"/>
              </a:rPr>
              <a:t>30</a:t>
            </a:r>
            <a:endParaRPr/>
          </a:p>
        </p:txBody>
      </p:sp>
      <p:sp>
        <p:nvSpPr>
          <p:cNvPr id="507" name="Google Shape;507;p10"/>
          <p:cNvSpPr/>
          <p:nvPr/>
        </p:nvSpPr>
        <p:spPr>
          <a:xfrm>
            <a:off x="7672489" y="4217388"/>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800">
                <a:solidFill>
                  <a:schemeClr val="dk1"/>
                </a:solidFill>
                <a:latin typeface="Arial"/>
                <a:ea typeface="Arial"/>
                <a:cs typeface="Arial"/>
                <a:sym typeface="Arial"/>
              </a:rPr>
              <a:t>28</a:t>
            </a:r>
            <a:endParaRPr/>
          </a:p>
        </p:txBody>
      </p:sp>
      <p:sp>
        <p:nvSpPr>
          <p:cNvPr id="508" name="Google Shape;508;p10"/>
          <p:cNvSpPr/>
          <p:nvPr/>
        </p:nvSpPr>
        <p:spPr>
          <a:xfrm>
            <a:off x="7199480" y="4233978"/>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800">
                <a:solidFill>
                  <a:schemeClr val="dk1"/>
                </a:solidFill>
                <a:latin typeface="Arial"/>
                <a:ea typeface="Arial"/>
                <a:cs typeface="Arial"/>
                <a:sym typeface="Arial"/>
              </a:rPr>
              <a:t>32</a:t>
            </a:r>
            <a:endParaRPr/>
          </a:p>
        </p:txBody>
      </p:sp>
      <p:sp>
        <p:nvSpPr>
          <p:cNvPr id="509" name="Google Shape;509;p10"/>
          <p:cNvSpPr/>
          <p:nvPr/>
        </p:nvSpPr>
        <p:spPr>
          <a:xfrm>
            <a:off x="7630676" y="4516234"/>
            <a:ext cx="443335" cy="219071"/>
          </a:xfrm>
          <a:prstGeom prst="rect">
            <a:avLst/>
          </a:prstGeom>
          <a:solidFill>
            <a:schemeClr val="lt1"/>
          </a:solidFill>
          <a:ln w="762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800" b="1">
                <a:solidFill>
                  <a:schemeClr val="dk1"/>
                </a:solidFill>
                <a:latin typeface="Arial"/>
                <a:ea typeface="Arial"/>
                <a:cs typeface="Arial"/>
                <a:sym typeface="Arial"/>
              </a:rPr>
              <a:t>116</a:t>
            </a:r>
            <a:endParaRPr/>
          </a:p>
        </p:txBody>
      </p:sp>
      <p:sp>
        <p:nvSpPr>
          <p:cNvPr id="510" name="Google Shape;51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ES" sz="1200">
                <a:solidFill>
                  <a:srgbClr val="888888"/>
                </a:solidFill>
                <a:latin typeface="Arial"/>
                <a:ea typeface="Arial"/>
                <a:cs typeface="Arial"/>
                <a:sym typeface="Arial"/>
              </a:rPr>
              <a:t>45</a:t>
            </a:fld>
            <a:endParaRPr sz="1200">
              <a:solidFill>
                <a:srgbClr val="888888"/>
              </a:solidFill>
              <a:latin typeface="Arial"/>
              <a:ea typeface="Arial"/>
              <a:cs typeface="Arial"/>
              <a:sym typeface="Arial"/>
            </a:endParaRPr>
          </a:p>
        </p:txBody>
      </p:sp>
      <p:sp>
        <p:nvSpPr>
          <p:cNvPr id="511" name="Google Shape;511;p10"/>
          <p:cNvSpPr txBox="1"/>
          <p:nvPr/>
        </p:nvSpPr>
        <p:spPr>
          <a:xfrm>
            <a:off x="5797023" y="2901659"/>
            <a:ext cx="12362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err="1">
                <a:solidFill>
                  <a:schemeClr val="lt1"/>
                </a:solidFill>
                <a:latin typeface="Arial"/>
                <a:ea typeface="Arial"/>
                <a:cs typeface="Arial"/>
                <a:sym typeface="Arial"/>
              </a:rPr>
              <a:t>Summary</a:t>
            </a:r>
            <a:r>
              <a:rPr lang="es-ES" sz="1800" dirty="0">
                <a:solidFill>
                  <a:schemeClr val="lt1"/>
                </a:solidFill>
                <a:latin typeface="Arial"/>
                <a:ea typeface="Arial"/>
                <a:cs typeface="Arial"/>
                <a:sym typeface="Arial"/>
              </a:rPr>
              <a:t>:</a:t>
            </a:r>
            <a:endParaRPr dirty="0"/>
          </a:p>
        </p:txBody>
      </p:sp>
      <p:sp>
        <p:nvSpPr>
          <p:cNvPr id="512" name="Google Shape;512;p10"/>
          <p:cNvSpPr txBox="1"/>
          <p:nvPr/>
        </p:nvSpPr>
        <p:spPr>
          <a:xfrm>
            <a:off x="457200" y="349250"/>
            <a:ext cx="8531595" cy="488950"/>
          </a:xfrm>
          <a:prstGeom prst="rect">
            <a:avLst/>
          </a:prstGeom>
          <a:noFill/>
          <a:ln>
            <a:noFill/>
          </a:ln>
        </p:spPr>
        <p:txBody>
          <a:bodyPr spcFirstLastPara="1" wrap="square" lIns="90000" tIns="46800" rIns="90000" bIns="46800" anchor="ctr" anchorCtr="0">
            <a:noAutofit/>
          </a:bodyPr>
          <a:lstStyle/>
          <a:p>
            <a:pPr marL="0" marR="0" lvl="0" indent="0" algn="ctr" rtl="0">
              <a:spcBef>
                <a:spcPts val="0"/>
              </a:spcBef>
              <a:spcAft>
                <a:spcPts val="0"/>
              </a:spcAft>
              <a:buNone/>
            </a:pPr>
            <a:r>
              <a:rPr lang="es-ES" sz="3200" b="1">
                <a:solidFill>
                  <a:srgbClr val="00007D"/>
                </a:solidFill>
                <a:latin typeface="Garamond"/>
                <a:ea typeface="Garamond"/>
                <a:cs typeface="Garamond"/>
                <a:sym typeface="Garamond"/>
              </a:rPr>
              <a:t>Overview of your screen on Production task (3)</a:t>
            </a:r>
            <a:endParaRPr/>
          </a:p>
        </p:txBody>
      </p:sp>
      <p:sp>
        <p:nvSpPr>
          <p:cNvPr id="513" name="Google Shape;513;p10"/>
          <p:cNvSpPr/>
          <p:nvPr/>
        </p:nvSpPr>
        <p:spPr>
          <a:xfrm>
            <a:off x="2131050" y="1669797"/>
            <a:ext cx="974235" cy="265835"/>
          </a:xfrm>
          <a:prstGeom prst="rect">
            <a:avLst/>
          </a:prstGeom>
          <a:solidFill>
            <a:srgbClr val="D8D8D8"/>
          </a:solidFill>
          <a:ln w="44450" cap="flat" cmpd="sng">
            <a:solidFill>
              <a:srgbClr val="16165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00"/>
              <a:buFont typeface="Times New Roman"/>
              <a:buNone/>
            </a:pPr>
            <a:r>
              <a:rPr lang="es-ES" sz="700" b="0" i="0" u="none" strike="noStrike" cap="none">
                <a:solidFill>
                  <a:schemeClr val="dk1"/>
                </a:solidFill>
                <a:latin typeface="Arial"/>
                <a:ea typeface="Arial"/>
                <a:cs typeface="Arial"/>
                <a:sym typeface="Arial"/>
              </a:rPr>
              <a:t>Worker 1 – Team. 1</a:t>
            </a:r>
            <a:endParaRPr/>
          </a:p>
        </p:txBody>
      </p:sp>
      <p:sp>
        <p:nvSpPr>
          <p:cNvPr id="514" name="Google Shape;514;p10"/>
          <p:cNvSpPr/>
          <p:nvPr/>
        </p:nvSpPr>
        <p:spPr>
          <a:xfrm>
            <a:off x="3235507" y="1671298"/>
            <a:ext cx="897120" cy="234527"/>
          </a:xfrm>
          <a:prstGeom prst="rect">
            <a:avLst/>
          </a:prstGeom>
          <a:solidFill>
            <a:srgbClr val="D8D8D8"/>
          </a:solidFill>
          <a:ln w="44450" cap="flat" cmpd="sng">
            <a:solidFill>
              <a:srgbClr val="16165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00"/>
              <a:buFont typeface="Times New Roman"/>
              <a:buNone/>
            </a:pPr>
            <a:r>
              <a:rPr lang="es-ES" sz="700" b="0" i="0" u="none" strike="noStrike" cap="none">
                <a:solidFill>
                  <a:schemeClr val="dk1"/>
                </a:solidFill>
                <a:latin typeface="Arial"/>
                <a:ea typeface="Arial"/>
                <a:cs typeface="Arial"/>
                <a:sym typeface="Arial"/>
              </a:rPr>
              <a:t>Period </a:t>
            </a:r>
            <a:r>
              <a:rPr lang="es-ES" sz="1000">
                <a:solidFill>
                  <a:srgbClr val="FF0000"/>
                </a:solidFill>
                <a:latin typeface="Arial"/>
                <a:ea typeface="Arial"/>
                <a:cs typeface="Arial"/>
                <a:sym typeface="Arial"/>
              </a:rPr>
              <a:t>1</a:t>
            </a:r>
            <a:r>
              <a:rPr lang="es-ES" sz="700">
                <a:solidFill>
                  <a:schemeClr val="dk1"/>
                </a:solidFill>
                <a:latin typeface="Arial"/>
                <a:ea typeface="Arial"/>
                <a:cs typeface="Arial"/>
                <a:sym typeface="Arial"/>
              </a:rPr>
              <a:t> of  </a:t>
            </a:r>
            <a:r>
              <a:rPr lang="es-ES" sz="700" b="0" i="0" u="none" strike="noStrike" cap="none">
                <a:solidFill>
                  <a:schemeClr val="dk1"/>
                </a:solidFill>
                <a:latin typeface="Arial"/>
                <a:ea typeface="Arial"/>
                <a:cs typeface="Arial"/>
                <a:sym typeface="Arial"/>
              </a:rPr>
              <a:t>4</a:t>
            </a:r>
            <a:endParaRPr/>
          </a:p>
        </p:txBody>
      </p:sp>
      <p:sp>
        <p:nvSpPr>
          <p:cNvPr id="515" name="Google Shape;515;p10"/>
          <p:cNvSpPr txBox="1"/>
          <p:nvPr/>
        </p:nvSpPr>
        <p:spPr>
          <a:xfrm>
            <a:off x="7386150" y="1111339"/>
            <a:ext cx="1727200" cy="400110"/>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Total Earnings</a:t>
            </a:r>
            <a:endParaRPr sz="1800">
              <a:solidFill>
                <a:schemeClr val="dk1"/>
              </a:solidFill>
              <a:latin typeface="Arial"/>
              <a:ea typeface="Arial"/>
              <a:cs typeface="Arial"/>
              <a:sym typeface="Arial"/>
            </a:endParaRPr>
          </a:p>
        </p:txBody>
      </p:sp>
      <p:sp>
        <p:nvSpPr>
          <p:cNvPr id="516" name="Google Shape;516;p10"/>
          <p:cNvSpPr txBox="1"/>
          <p:nvPr/>
        </p:nvSpPr>
        <p:spPr>
          <a:xfrm>
            <a:off x="66783" y="2040077"/>
            <a:ext cx="791136" cy="707886"/>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Instructions</a:t>
            </a:r>
            <a:endParaRPr sz="1200">
              <a:solidFill>
                <a:schemeClr val="dk1"/>
              </a:solidFill>
              <a:latin typeface="Arial"/>
              <a:ea typeface="Arial"/>
              <a:cs typeface="Arial"/>
              <a:sym typeface="Arial"/>
            </a:endParaRPr>
          </a:p>
        </p:txBody>
      </p:sp>
      <p:sp>
        <p:nvSpPr>
          <p:cNvPr id="517" name="Google Shape;517;p10"/>
          <p:cNvSpPr txBox="1"/>
          <p:nvPr/>
        </p:nvSpPr>
        <p:spPr>
          <a:xfrm>
            <a:off x="2999291" y="1073648"/>
            <a:ext cx="947790" cy="400110"/>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Period</a:t>
            </a:r>
            <a:endParaRPr sz="1800">
              <a:solidFill>
                <a:schemeClr val="dk1"/>
              </a:solidFill>
              <a:latin typeface="Arial"/>
              <a:ea typeface="Arial"/>
              <a:cs typeface="Arial"/>
              <a:sym typeface="Arial"/>
            </a:endParaRPr>
          </a:p>
        </p:txBody>
      </p:sp>
      <p:sp>
        <p:nvSpPr>
          <p:cNvPr id="518" name="Google Shape;518;p10"/>
          <p:cNvSpPr txBox="1"/>
          <p:nvPr/>
        </p:nvSpPr>
        <p:spPr>
          <a:xfrm>
            <a:off x="4261362" y="1045345"/>
            <a:ext cx="947790" cy="553998"/>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Timer: </a:t>
            </a:r>
            <a:r>
              <a:rPr lang="es-ES" sz="1000">
                <a:solidFill>
                  <a:schemeClr val="dk1"/>
                </a:solidFill>
                <a:latin typeface="Garamond"/>
                <a:ea typeface="Garamond"/>
                <a:cs typeface="Garamond"/>
                <a:sym typeface="Garamond"/>
              </a:rPr>
              <a:t>mm: ss</a:t>
            </a:r>
            <a:endParaRPr sz="1000">
              <a:solidFill>
                <a:schemeClr val="dk1"/>
              </a:solidFill>
              <a:latin typeface="Arial"/>
              <a:ea typeface="Arial"/>
              <a:cs typeface="Arial"/>
              <a:sym typeface="Arial"/>
            </a:endParaRPr>
          </a:p>
        </p:txBody>
      </p:sp>
      <p:sp>
        <p:nvSpPr>
          <p:cNvPr id="519" name="Google Shape;519;p10"/>
          <p:cNvSpPr txBox="1"/>
          <p:nvPr/>
        </p:nvSpPr>
        <p:spPr>
          <a:xfrm>
            <a:off x="3486595" y="2241773"/>
            <a:ext cx="75052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100" b="1">
                <a:solidFill>
                  <a:schemeClr val="lt1"/>
                </a:solidFill>
                <a:latin typeface="Arial"/>
                <a:ea typeface="Arial"/>
                <a:cs typeface="Arial"/>
                <a:sym typeface="Arial"/>
              </a:rPr>
              <a:t>Round 2</a:t>
            </a:r>
            <a:endParaRPr/>
          </a:p>
        </p:txBody>
      </p:sp>
      <p:sp>
        <p:nvSpPr>
          <p:cNvPr id="520" name="Google Shape;520;p10"/>
          <p:cNvSpPr txBox="1"/>
          <p:nvPr/>
        </p:nvSpPr>
        <p:spPr>
          <a:xfrm>
            <a:off x="4113810" y="2244667"/>
            <a:ext cx="75052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100" b="1">
                <a:solidFill>
                  <a:schemeClr val="lt1"/>
                </a:solidFill>
                <a:latin typeface="Arial"/>
                <a:ea typeface="Arial"/>
                <a:cs typeface="Arial"/>
                <a:sym typeface="Arial"/>
              </a:rPr>
              <a:t>Round 3</a:t>
            </a:r>
            <a:endParaRPr/>
          </a:p>
        </p:txBody>
      </p:sp>
      <p:sp>
        <p:nvSpPr>
          <p:cNvPr id="521" name="Google Shape;521;p10"/>
          <p:cNvSpPr txBox="1"/>
          <p:nvPr/>
        </p:nvSpPr>
        <p:spPr>
          <a:xfrm>
            <a:off x="7029539" y="2951521"/>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a:solidFill>
                  <a:schemeClr val="lt1"/>
                </a:solidFill>
                <a:latin typeface="Arial"/>
                <a:ea typeface="Arial"/>
                <a:cs typeface="Arial"/>
                <a:sym typeface="Arial"/>
              </a:rPr>
              <a:t>Round 1</a:t>
            </a:r>
            <a:endParaRPr/>
          </a:p>
        </p:txBody>
      </p:sp>
      <p:sp>
        <p:nvSpPr>
          <p:cNvPr id="522" name="Google Shape;522;p10"/>
          <p:cNvSpPr txBox="1"/>
          <p:nvPr/>
        </p:nvSpPr>
        <p:spPr>
          <a:xfrm>
            <a:off x="7510892" y="2942966"/>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a:solidFill>
                  <a:schemeClr val="lt1"/>
                </a:solidFill>
                <a:latin typeface="Arial"/>
                <a:ea typeface="Arial"/>
                <a:cs typeface="Arial"/>
                <a:sym typeface="Arial"/>
              </a:rPr>
              <a:t>Round 2</a:t>
            </a:r>
            <a:endParaRPr/>
          </a:p>
        </p:txBody>
      </p:sp>
      <p:sp>
        <p:nvSpPr>
          <p:cNvPr id="523" name="Google Shape;523;p10"/>
          <p:cNvSpPr txBox="1"/>
          <p:nvPr/>
        </p:nvSpPr>
        <p:spPr>
          <a:xfrm>
            <a:off x="7949926" y="2949376"/>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a:solidFill>
                  <a:schemeClr val="lt1"/>
                </a:solidFill>
                <a:latin typeface="Arial"/>
                <a:ea typeface="Arial"/>
                <a:cs typeface="Arial"/>
                <a:sym typeface="Arial"/>
              </a:rPr>
              <a:t>Round 3</a:t>
            </a:r>
            <a:endParaRPr/>
          </a:p>
        </p:txBody>
      </p:sp>
      <p:sp>
        <p:nvSpPr>
          <p:cNvPr id="524" name="Google Shape;524;p10"/>
          <p:cNvSpPr txBox="1"/>
          <p:nvPr/>
        </p:nvSpPr>
        <p:spPr>
          <a:xfrm>
            <a:off x="8491614" y="2962555"/>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a:solidFill>
                  <a:schemeClr val="lt1"/>
                </a:solidFill>
                <a:latin typeface="Arial"/>
                <a:ea typeface="Arial"/>
                <a:cs typeface="Arial"/>
                <a:sym typeface="Arial"/>
              </a:rPr>
              <a:t>Round 4</a:t>
            </a:r>
            <a:endParaRPr/>
          </a:p>
        </p:txBody>
      </p:sp>
      <p:sp>
        <p:nvSpPr>
          <p:cNvPr id="525" name="Google Shape;525;p10"/>
          <p:cNvSpPr txBox="1"/>
          <p:nvPr/>
        </p:nvSpPr>
        <p:spPr>
          <a:xfrm>
            <a:off x="5644823" y="3212197"/>
            <a:ext cx="1511722" cy="338514"/>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dirty="0" err="1">
                <a:solidFill>
                  <a:schemeClr val="lt1"/>
                </a:solidFill>
                <a:latin typeface="Arial"/>
                <a:ea typeface="Arial"/>
                <a:cs typeface="Arial"/>
                <a:sym typeface="Arial"/>
              </a:rPr>
              <a:t>Your</a:t>
            </a:r>
            <a:r>
              <a:rPr lang="es-ES" sz="800" dirty="0">
                <a:solidFill>
                  <a:schemeClr val="lt1"/>
                </a:solidFill>
                <a:latin typeface="Arial"/>
                <a:ea typeface="Arial"/>
                <a:cs typeface="Arial"/>
                <a:sym typeface="Arial"/>
              </a:rPr>
              <a:t> </a:t>
            </a:r>
            <a:r>
              <a:rPr lang="es-ES" sz="800" dirty="0" err="1">
                <a:solidFill>
                  <a:schemeClr val="lt1"/>
                </a:solidFill>
                <a:latin typeface="Arial"/>
                <a:ea typeface="Arial"/>
                <a:cs typeface="Arial"/>
                <a:sym typeface="Arial"/>
              </a:rPr>
              <a:t>Production</a:t>
            </a:r>
            <a:r>
              <a:rPr lang="es-ES" sz="800" dirty="0">
                <a:solidFill>
                  <a:schemeClr val="lt1"/>
                </a:solidFill>
                <a:latin typeface="Arial"/>
                <a:ea typeface="Arial"/>
                <a:cs typeface="Arial"/>
                <a:sym typeface="Arial"/>
              </a:rPr>
              <a:t> </a:t>
            </a:r>
            <a:r>
              <a:rPr lang="es-ES" sz="800" dirty="0" err="1">
                <a:solidFill>
                  <a:schemeClr val="lt1"/>
                </a:solidFill>
                <a:latin typeface="Arial"/>
                <a:ea typeface="Arial"/>
                <a:cs typeface="Arial"/>
                <a:sym typeface="Arial"/>
              </a:rPr>
              <a:t>cost</a:t>
            </a:r>
            <a:r>
              <a:rPr lang="es-ES" sz="800" dirty="0">
                <a:solidFill>
                  <a:schemeClr val="lt1"/>
                </a:solidFill>
                <a:latin typeface="Arial"/>
                <a:ea typeface="Arial"/>
                <a:cs typeface="Arial"/>
                <a:sym typeface="Arial"/>
              </a:rPr>
              <a:t> (</a:t>
            </a:r>
            <a:r>
              <a:rPr lang="es-ES" sz="800" dirty="0" err="1">
                <a:solidFill>
                  <a:schemeClr val="lt1"/>
                </a:solidFill>
                <a:latin typeface="Arial"/>
                <a:ea typeface="Arial"/>
                <a:cs typeface="Arial"/>
                <a:sym typeface="Arial"/>
              </a:rPr>
              <a:t>ECUs</a:t>
            </a:r>
            <a:r>
              <a:rPr lang="es-ES" sz="800" dirty="0">
                <a:solidFill>
                  <a:schemeClr val="lt1"/>
                </a:solidFill>
                <a:latin typeface="Arial"/>
                <a:ea typeface="Arial"/>
                <a:cs typeface="Arial"/>
                <a:sym typeface="Arial"/>
              </a:rPr>
              <a:t>)</a:t>
            </a:r>
            <a:endParaRPr dirty="0"/>
          </a:p>
        </p:txBody>
      </p:sp>
      <p:sp>
        <p:nvSpPr>
          <p:cNvPr id="526" name="Google Shape;526;p10"/>
          <p:cNvSpPr txBox="1"/>
          <p:nvPr/>
        </p:nvSpPr>
        <p:spPr>
          <a:xfrm>
            <a:off x="5675954" y="3483491"/>
            <a:ext cx="1616322" cy="338554"/>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dirty="0" err="1">
                <a:solidFill>
                  <a:schemeClr val="lt1"/>
                </a:solidFill>
                <a:latin typeface="Arial"/>
                <a:ea typeface="Arial"/>
                <a:cs typeface="Arial"/>
                <a:sym typeface="Arial"/>
              </a:rPr>
              <a:t>Units</a:t>
            </a:r>
            <a:r>
              <a:rPr lang="es-ES" sz="800" dirty="0">
                <a:solidFill>
                  <a:schemeClr val="lt1"/>
                </a:solidFill>
                <a:latin typeface="Arial"/>
                <a:ea typeface="Arial"/>
                <a:cs typeface="Arial"/>
                <a:sym typeface="Arial"/>
              </a:rPr>
              <a:t> </a:t>
            </a:r>
            <a:r>
              <a:rPr lang="es-ES" sz="800" dirty="0" err="1">
                <a:solidFill>
                  <a:schemeClr val="lt1"/>
                </a:solidFill>
                <a:latin typeface="Arial"/>
                <a:ea typeface="Arial"/>
                <a:cs typeface="Arial"/>
                <a:sym typeface="Arial"/>
              </a:rPr>
              <a:t>you</a:t>
            </a:r>
            <a:r>
              <a:rPr lang="es-ES" sz="800" dirty="0">
                <a:solidFill>
                  <a:schemeClr val="lt1"/>
                </a:solidFill>
                <a:latin typeface="Arial"/>
                <a:ea typeface="Arial"/>
                <a:cs typeface="Arial"/>
                <a:sym typeface="Arial"/>
              </a:rPr>
              <a:t> </a:t>
            </a:r>
            <a:r>
              <a:rPr lang="es-ES" sz="800" dirty="0" err="1">
                <a:solidFill>
                  <a:schemeClr val="lt1"/>
                </a:solidFill>
                <a:latin typeface="Arial"/>
                <a:ea typeface="Arial"/>
                <a:cs typeface="Arial"/>
                <a:sym typeface="Arial"/>
              </a:rPr>
              <a:t>contribute</a:t>
            </a:r>
            <a:r>
              <a:rPr lang="es-ES" sz="800" dirty="0">
                <a:solidFill>
                  <a:schemeClr val="lt1"/>
                </a:solidFill>
                <a:latin typeface="Arial"/>
                <a:ea typeface="Arial"/>
                <a:cs typeface="Arial"/>
                <a:sym typeface="Arial"/>
              </a:rPr>
              <a:t> </a:t>
            </a:r>
            <a:r>
              <a:rPr lang="es-ES" sz="800" dirty="0" err="1">
                <a:solidFill>
                  <a:schemeClr val="lt1"/>
                </a:solidFill>
                <a:latin typeface="Arial"/>
                <a:ea typeface="Arial"/>
                <a:cs typeface="Arial"/>
                <a:sym typeface="Arial"/>
              </a:rPr>
              <a:t>to</a:t>
            </a:r>
            <a:r>
              <a:rPr lang="es-ES" sz="800" dirty="0">
                <a:solidFill>
                  <a:schemeClr val="lt1"/>
                </a:solidFill>
                <a:latin typeface="Arial"/>
                <a:ea typeface="Arial"/>
                <a:cs typeface="Arial"/>
                <a:sym typeface="Arial"/>
              </a:rPr>
              <a:t> </a:t>
            </a:r>
            <a:r>
              <a:rPr lang="es-ES" sz="800" dirty="0" err="1">
                <a:solidFill>
                  <a:schemeClr val="lt1"/>
                </a:solidFill>
                <a:latin typeface="Arial"/>
                <a:ea typeface="Arial"/>
                <a:cs typeface="Arial"/>
                <a:sym typeface="Arial"/>
              </a:rPr>
              <a:t>the</a:t>
            </a:r>
            <a:r>
              <a:rPr lang="es-ES" sz="800" dirty="0">
                <a:solidFill>
                  <a:schemeClr val="lt1"/>
                </a:solidFill>
                <a:latin typeface="Arial"/>
                <a:ea typeface="Arial"/>
                <a:cs typeface="Arial"/>
                <a:sym typeface="Arial"/>
              </a:rPr>
              <a:t> </a:t>
            </a:r>
            <a:r>
              <a:rPr lang="es-ES" sz="800" dirty="0" err="1">
                <a:solidFill>
                  <a:schemeClr val="lt1"/>
                </a:solidFill>
                <a:latin typeface="Arial"/>
                <a:ea typeface="Arial"/>
                <a:cs typeface="Arial"/>
                <a:sym typeface="Arial"/>
              </a:rPr>
              <a:t>pair</a:t>
            </a:r>
            <a:r>
              <a:rPr lang="es-ES" sz="800" dirty="0">
                <a:solidFill>
                  <a:schemeClr val="lt1"/>
                </a:solidFill>
                <a:latin typeface="Arial"/>
                <a:ea typeface="Arial"/>
                <a:cs typeface="Arial"/>
                <a:sym typeface="Arial"/>
              </a:rPr>
              <a:t>:</a:t>
            </a:r>
            <a:endParaRPr dirty="0"/>
          </a:p>
        </p:txBody>
      </p:sp>
      <p:grpSp>
        <p:nvGrpSpPr>
          <p:cNvPr id="527" name="Google Shape;527;p10"/>
          <p:cNvGrpSpPr/>
          <p:nvPr/>
        </p:nvGrpSpPr>
        <p:grpSpPr>
          <a:xfrm>
            <a:off x="4739873" y="2252077"/>
            <a:ext cx="750526" cy="3292784"/>
            <a:chOff x="4828732" y="2117416"/>
            <a:chExt cx="750526" cy="3292784"/>
          </a:xfrm>
        </p:grpSpPr>
        <p:pic>
          <p:nvPicPr>
            <p:cNvPr id="528" name="Google Shape;528;p10"/>
            <p:cNvPicPr preferRelativeResize="0"/>
            <p:nvPr/>
          </p:nvPicPr>
          <p:blipFill rotWithShape="1">
            <a:blip r:embed="rId4">
              <a:alphaModFix/>
            </a:blip>
            <a:srcRect/>
            <a:stretch/>
          </p:blipFill>
          <p:spPr>
            <a:xfrm>
              <a:off x="4891898" y="2606557"/>
              <a:ext cx="352049" cy="173510"/>
            </a:xfrm>
            <a:prstGeom prst="rect">
              <a:avLst/>
            </a:prstGeom>
            <a:noFill/>
            <a:ln>
              <a:noFill/>
            </a:ln>
          </p:spPr>
        </p:pic>
        <p:pic>
          <p:nvPicPr>
            <p:cNvPr id="529" name="Google Shape;529;p10"/>
            <p:cNvPicPr preferRelativeResize="0"/>
            <p:nvPr/>
          </p:nvPicPr>
          <p:blipFill rotWithShape="1">
            <a:blip r:embed="rId4">
              <a:alphaModFix/>
            </a:blip>
            <a:srcRect/>
            <a:stretch/>
          </p:blipFill>
          <p:spPr>
            <a:xfrm>
              <a:off x="4879423" y="2789173"/>
              <a:ext cx="352049" cy="173510"/>
            </a:xfrm>
            <a:prstGeom prst="rect">
              <a:avLst/>
            </a:prstGeom>
            <a:noFill/>
            <a:ln>
              <a:noFill/>
            </a:ln>
          </p:spPr>
        </p:pic>
        <p:pic>
          <p:nvPicPr>
            <p:cNvPr id="530" name="Google Shape;530;p10"/>
            <p:cNvPicPr preferRelativeResize="0"/>
            <p:nvPr/>
          </p:nvPicPr>
          <p:blipFill rotWithShape="1">
            <a:blip r:embed="rId4">
              <a:alphaModFix/>
            </a:blip>
            <a:srcRect/>
            <a:stretch/>
          </p:blipFill>
          <p:spPr>
            <a:xfrm>
              <a:off x="4891898" y="2963474"/>
              <a:ext cx="352049" cy="173510"/>
            </a:xfrm>
            <a:prstGeom prst="rect">
              <a:avLst/>
            </a:prstGeom>
            <a:noFill/>
            <a:ln>
              <a:noFill/>
            </a:ln>
          </p:spPr>
        </p:pic>
        <p:pic>
          <p:nvPicPr>
            <p:cNvPr id="531" name="Google Shape;531;p10"/>
            <p:cNvPicPr preferRelativeResize="0"/>
            <p:nvPr/>
          </p:nvPicPr>
          <p:blipFill rotWithShape="1">
            <a:blip r:embed="rId4">
              <a:alphaModFix/>
            </a:blip>
            <a:srcRect/>
            <a:stretch/>
          </p:blipFill>
          <p:spPr>
            <a:xfrm>
              <a:off x="4901828" y="3144858"/>
              <a:ext cx="352049" cy="173510"/>
            </a:xfrm>
            <a:prstGeom prst="rect">
              <a:avLst/>
            </a:prstGeom>
            <a:noFill/>
            <a:ln>
              <a:noFill/>
            </a:ln>
          </p:spPr>
        </p:pic>
        <p:pic>
          <p:nvPicPr>
            <p:cNvPr id="532" name="Google Shape;532;p10"/>
            <p:cNvPicPr preferRelativeResize="0"/>
            <p:nvPr/>
          </p:nvPicPr>
          <p:blipFill rotWithShape="1">
            <a:blip r:embed="rId4">
              <a:alphaModFix/>
            </a:blip>
            <a:srcRect/>
            <a:stretch/>
          </p:blipFill>
          <p:spPr>
            <a:xfrm>
              <a:off x="4899855" y="3488479"/>
              <a:ext cx="352049" cy="173510"/>
            </a:xfrm>
            <a:prstGeom prst="rect">
              <a:avLst/>
            </a:prstGeom>
            <a:noFill/>
            <a:ln>
              <a:noFill/>
            </a:ln>
          </p:spPr>
        </p:pic>
        <p:pic>
          <p:nvPicPr>
            <p:cNvPr id="533" name="Google Shape;533;p10"/>
            <p:cNvPicPr preferRelativeResize="0"/>
            <p:nvPr/>
          </p:nvPicPr>
          <p:blipFill rotWithShape="1">
            <a:blip r:embed="rId4">
              <a:alphaModFix/>
            </a:blip>
            <a:srcRect/>
            <a:stretch/>
          </p:blipFill>
          <p:spPr>
            <a:xfrm>
              <a:off x="4893130" y="3662081"/>
              <a:ext cx="352049" cy="173510"/>
            </a:xfrm>
            <a:prstGeom prst="rect">
              <a:avLst/>
            </a:prstGeom>
            <a:noFill/>
            <a:ln>
              <a:noFill/>
            </a:ln>
          </p:spPr>
        </p:pic>
        <p:pic>
          <p:nvPicPr>
            <p:cNvPr id="534" name="Google Shape;534;p10"/>
            <p:cNvPicPr preferRelativeResize="0"/>
            <p:nvPr/>
          </p:nvPicPr>
          <p:blipFill rotWithShape="1">
            <a:blip r:embed="rId4">
              <a:alphaModFix/>
            </a:blip>
            <a:srcRect/>
            <a:stretch/>
          </p:blipFill>
          <p:spPr>
            <a:xfrm>
              <a:off x="4899853" y="4012145"/>
              <a:ext cx="352049" cy="173510"/>
            </a:xfrm>
            <a:prstGeom prst="rect">
              <a:avLst/>
            </a:prstGeom>
            <a:noFill/>
            <a:ln>
              <a:noFill/>
            </a:ln>
          </p:spPr>
        </p:pic>
        <p:pic>
          <p:nvPicPr>
            <p:cNvPr id="535" name="Google Shape;535;p10"/>
            <p:cNvPicPr preferRelativeResize="0"/>
            <p:nvPr/>
          </p:nvPicPr>
          <p:blipFill rotWithShape="1">
            <a:blip r:embed="rId4">
              <a:alphaModFix/>
            </a:blip>
            <a:srcRect/>
            <a:stretch/>
          </p:blipFill>
          <p:spPr>
            <a:xfrm>
              <a:off x="4899853" y="4187086"/>
              <a:ext cx="352049" cy="173510"/>
            </a:xfrm>
            <a:prstGeom prst="rect">
              <a:avLst/>
            </a:prstGeom>
            <a:noFill/>
            <a:ln>
              <a:noFill/>
            </a:ln>
          </p:spPr>
        </p:pic>
        <p:pic>
          <p:nvPicPr>
            <p:cNvPr id="536" name="Google Shape;536;p10"/>
            <p:cNvPicPr preferRelativeResize="0"/>
            <p:nvPr/>
          </p:nvPicPr>
          <p:blipFill rotWithShape="1">
            <a:blip r:embed="rId4">
              <a:alphaModFix/>
            </a:blip>
            <a:srcRect/>
            <a:stretch/>
          </p:blipFill>
          <p:spPr>
            <a:xfrm>
              <a:off x="4899852" y="4362028"/>
              <a:ext cx="352049" cy="173510"/>
            </a:xfrm>
            <a:prstGeom prst="rect">
              <a:avLst/>
            </a:prstGeom>
            <a:noFill/>
            <a:ln>
              <a:noFill/>
            </a:ln>
          </p:spPr>
        </p:pic>
        <p:pic>
          <p:nvPicPr>
            <p:cNvPr id="537" name="Google Shape;537;p10"/>
            <p:cNvPicPr preferRelativeResize="0"/>
            <p:nvPr/>
          </p:nvPicPr>
          <p:blipFill rotWithShape="1">
            <a:blip r:embed="rId4">
              <a:alphaModFix/>
            </a:blip>
            <a:srcRect/>
            <a:stretch/>
          </p:blipFill>
          <p:spPr>
            <a:xfrm>
              <a:off x="4905178" y="4536221"/>
              <a:ext cx="352049" cy="173510"/>
            </a:xfrm>
            <a:prstGeom prst="rect">
              <a:avLst/>
            </a:prstGeom>
            <a:noFill/>
            <a:ln>
              <a:noFill/>
            </a:ln>
          </p:spPr>
        </p:pic>
        <p:pic>
          <p:nvPicPr>
            <p:cNvPr id="538" name="Google Shape;538;p10"/>
            <p:cNvPicPr preferRelativeResize="0"/>
            <p:nvPr/>
          </p:nvPicPr>
          <p:blipFill rotWithShape="1">
            <a:blip r:embed="rId4">
              <a:alphaModFix/>
            </a:blip>
            <a:srcRect/>
            <a:stretch/>
          </p:blipFill>
          <p:spPr>
            <a:xfrm>
              <a:off x="4905178" y="4705030"/>
              <a:ext cx="352049" cy="173510"/>
            </a:xfrm>
            <a:prstGeom prst="rect">
              <a:avLst/>
            </a:prstGeom>
            <a:noFill/>
            <a:ln>
              <a:noFill/>
            </a:ln>
          </p:spPr>
        </p:pic>
        <p:pic>
          <p:nvPicPr>
            <p:cNvPr id="539" name="Google Shape;539;p10"/>
            <p:cNvPicPr preferRelativeResize="0"/>
            <p:nvPr/>
          </p:nvPicPr>
          <p:blipFill rotWithShape="1">
            <a:blip r:embed="rId4">
              <a:alphaModFix/>
            </a:blip>
            <a:srcRect/>
            <a:stretch/>
          </p:blipFill>
          <p:spPr>
            <a:xfrm>
              <a:off x="4891898" y="4966597"/>
              <a:ext cx="352049" cy="173510"/>
            </a:xfrm>
            <a:prstGeom prst="rect">
              <a:avLst/>
            </a:prstGeom>
            <a:noFill/>
            <a:ln>
              <a:noFill/>
            </a:ln>
          </p:spPr>
        </p:pic>
        <p:pic>
          <p:nvPicPr>
            <p:cNvPr id="540" name="Google Shape;540;p10"/>
            <p:cNvPicPr preferRelativeResize="0"/>
            <p:nvPr/>
          </p:nvPicPr>
          <p:blipFill rotWithShape="1">
            <a:blip r:embed="rId4">
              <a:alphaModFix/>
            </a:blip>
            <a:srcRect/>
            <a:stretch/>
          </p:blipFill>
          <p:spPr>
            <a:xfrm>
              <a:off x="4883895" y="3848991"/>
              <a:ext cx="330334" cy="162808"/>
            </a:xfrm>
            <a:prstGeom prst="rect">
              <a:avLst/>
            </a:prstGeom>
            <a:noFill/>
            <a:ln>
              <a:noFill/>
            </a:ln>
          </p:spPr>
        </p:pic>
        <p:sp>
          <p:nvSpPr>
            <p:cNvPr id="541" name="Google Shape;541;p10"/>
            <p:cNvSpPr/>
            <p:nvPr/>
          </p:nvSpPr>
          <p:spPr>
            <a:xfrm>
              <a:off x="4880905" y="2430616"/>
              <a:ext cx="344174" cy="162809"/>
            </a:xfrm>
            <a:prstGeom prst="rect">
              <a:avLst/>
            </a:prstGeom>
            <a:solidFill>
              <a:srgbClr val="FFC000"/>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dk1"/>
                  </a:solidFill>
                  <a:latin typeface="Arial"/>
                  <a:ea typeface="Arial"/>
                  <a:cs typeface="Arial"/>
                  <a:sym typeface="Arial"/>
                </a:rPr>
                <a:t>1.00</a:t>
              </a:r>
              <a:endParaRPr/>
            </a:p>
          </p:txBody>
        </p:sp>
        <p:sp>
          <p:nvSpPr>
            <p:cNvPr id="542" name="Google Shape;542;p10"/>
            <p:cNvSpPr txBox="1"/>
            <p:nvPr/>
          </p:nvSpPr>
          <p:spPr>
            <a:xfrm>
              <a:off x="4828732" y="2117416"/>
              <a:ext cx="75052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100" b="1">
                  <a:solidFill>
                    <a:schemeClr val="lt1"/>
                  </a:solidFill>
                  <a:latin typeface="Arial"/>
                  <a:ea typeface="Arial"/>
                  <a:cs typeface="Arial"/>
                  <a:sym typeface="Arial"/>
                </a:rPr>
                <a:t>Round 4</a:t>
              </a:r>
              <a:endParaRPr/>
            </a:p>
          </p:txBody>
        </p:sp>
        <p:sp>
          <p:nvSpPr>
            <p:cNvPr id="543" name="Google Shape;543;p10"/>
            <p:cNvSpPr/>
            <p:nvPr/>
          </p:nvSpPr>
          <p:spPr>
            <a:xfrm>
              <a:off x="4930826" y="5222376"/>
              <a:ext cx="300646" cy="187824"/>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544" name="Google Shape;544;p10"/>
            <p:cNvPicPr preferRelativeResize="0"/>
            <p:nvPr/>
          </p:nvPicPr>
          <p:blipFill rotWithShape="1">
            <a:blip r:embed="rId5">
              <a:alphaModFix/>
            </a:blip>
            <a:srcRect/>
            <a:stretch/>
          </p:blipFill>
          <p:spPr>
            <a:xfrm>
              <a:off x="4902868" y="3311760"/>
              <a:ext cx="311361" cy="158365"/>
            </a:xfrm>
            <a:prstGeom prst="rect">
              <a:avLst/>
            </a:prstGeom>
            <a:noFill/>
            <a:ln>
              <a:noFill/>
            </a:ln>
          </p:spPr>
        </p:pic>
      </p:grpSp>
      <p:sp>
        <p:nvSpPr>
          <p:cNvPr id="545" name="Google Shape;545;p10"/>
          <p:cNvSpPr/>
          <p:nvPr/>
        </p:nvSpPr>
        <p:spPr>
          <a:xfrm>
            <a:off x="8699396" y="3759979"/>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800">
                <a:solidFill>
                  <a:schemeClr val="dk1"/>
                </a:solidFill>
                <a:latin typeface="Arial"/>
                <a:ea typeface="Arial"/>
                <a:cs typeface="Arial"/>
                <a:sym typeface="Arial"/>
              </a:rPr>
              <a:t>15</a:t>
            </a:r>
            <a:endParaRPr/>
          </a:p>
        </p:txBody>
      </p:sp>
      <p:sp>
        <p:nvSpPr>
          <p:cNvPr id="546" name="Google Shape;546;p10"/>
          <p:cNvSpPr/>
          <p:nvPr/>
        </p:nvSpPr>
        <p:spPr>
          <a:xfrm>
            <a:off x="8222346" y="3755343"/>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800">
                <a:solidFill>
                  <a:schemeClr val="dk1"/>
                </a:solidFill>
                <a:latin typeface="Arial"/>
                <a:ea typeface="Arial"/>
                <a:cs typeface="Arial"/>
                <a:sym typeface="Arial"/>
              </a:rPr>
              <a:t>0</a:t>
            </a:r>
            <a:endParaRPr/>
          </a:p>
        </p:txBody>
      </p:sp>
      <p:sp>
        <p:nvSpPr>
          <p:cNvPr id="547" name="Google Shape;547;p10"/>
          <p:cNvSpPr/>
          <p:nvPr/>
        </p:nvSpPr>
        <p:spPr>
          <a:xfrm>
            <a:off x="7683735" y="3765256"/>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800">
                <a:solidFill>
                  <a:schemeClr val="dk1"/>
                </a:solidFill>
                <a:latin typeface="Arial"/>
                <a:ea typeface="Arial"/>
                <a:cs typeface="Arial"/>
                <a:sym typeface="Arial"/>
              </a:rPr>
              <a:t>20</a:t>
            </a:r>
            <a:endParaRPr/>
          </a:p>
        </p:txBody>
      </p:sp>
      <p:sp>
        <p:nvSpPr>
          <p:cNvPr id="548" name="Google Shape;548;p10"/>
          <p:cNvSpPr/>
          <p:nvPr/>
        </p:nvSpPr>
        <p:spPr>
          <a:xfrm>
            <a:off x="7179348" y="3756655"/>
            <a:ext cx="300646" cy="17351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800">
                <a:solidFill>
                  <a:schemeClr val="dk1"/>
                </a:solidFill>
                <a:latin typeface="Arial"/>
                <a:ea typeface="Arial"/>
                <a:cs typeface="Arial"/>
                <a:sym typeface="Arial"/>
              </a:rPr>
              <a:t>10</a:t>
            </a:r>
            <a:endParaRPr/>
          </a:p>
        </p:txBody>
      </p:sp>
      <p:sp>
        <p:nvSpPr>
          <p:cNvPr id="549" name="Google Shape;549;p10"/>
          <p:cNvSpPr txBox="1"/>
          <p:nvPr/>
        </p:nvSpPr>
        <p:spPr>
          <a:xfrm>
            <a:off x="5675052" y="3732194"/>
            <a:ext cx="1773749" cy="215444"/>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a:solidFill>
                  <a:schemeClr val="lt1"/>
                </a:solidFill>
                <a:latin typeface="Arial"/>
                <a:ea typeface="Arial"/>
                <a:cs typeface="Arial"/>
                <a:sym typeface="Arial"/>
              </a:rPr>
              <a:t>Units remaining for you</a:t>
            </a:r>
            <a:endParaRPr sz="800">
              <a:solidFill>
                <a:schemeClr val="lt1"/>
              </a:solidFill>
              <a:latin typeface="Arial"/>
              <a:ea typeface="Arial"/>
              <a:cs typeface="Arial"/>
              <a:sym typeface="Arial"/>
            </a:endParaRPr>
          </a:p>
        </p:txBody>
      </p:sp>
      <p:sp>
        <p:nvSpPr>
          <p:cNvPr id="550" name="Google Shape;550;p10"/>
          <p:cNvSpPr txBox="1"/>
          <p:nvPr/>
        </p:nvSpPr>
        <p:spPr>
          <a:xfrm>
            <a:off x="5672463" y="3966909"/>
            <a:ext cx="1610073" cy="338554"/>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a:solidFill>
                  <a:schemeClr val="lt1"/>
                </a:solidFill>
                <a:latin typeface="Arial"/>
                <a:ea typeface="Arial"/>
                <a:cs typeface="Arial"/>
                <a:sym typeface="Arial"/>
              </a:rPr>
              <a:t>Units contributed by your partner</a:t>
            </a:r>
            <a:endParaRPr sz="800">
              <a:solidFill>
                <a:schemeClr val="lt1"/>
              </a:solidFill>
              <a:latin typeface="Arial"/>
              <a:ea typeface="Arial"/>
              <a:cs typeface="Arial"/>
              <a:sym typeface="Arial"/>
            </a:endParaRPr>
          </a:p>
        </p:txBody>
      </p:sp>
      <p:sp>
        <p:nvSpPr>
          <p:cNvPr id="551" name="Google Shape;551;p10"/>
          <p:cNvSpPr txBox="1"/>
          <p:nvPr/>
        </p:nvSpPr>
        <p:spPr>
          <a:xfrm>
            <a:off x="5720968" y="4236970"/>
            <a:ext cx="2113090"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800" b="1">
                <a:solidFill>
                  <a:schemeClr val="lt1"/>
                </a:solidFill>
                <a:latin typeface="Arial"/>
                <a:ea typeface="Arial"/>
                <a:cs typeface="Arial"/>
                <a:sym typeface="Arial"/>
              </a:rPr>
              <a:t>Your payoff per round (points)</a:t>
            </a:r>
            <a:endParaRPr/>
          </a:p>
        </p:txBody>
      </p:sp>
      <p:sp>
        <p:nvSpPr>
          <p:cNvPr id="552" name="Google Shape;552;p10"/>
          <p:cNvSpPr txBox="1"/>
          <p:nvPr/>
        </p:nvSpPr>
        <p:spPr>
          <a:xfrm>
            <a:off x="1699336" y="1008858"/>
            <a:ext cx="1287410" cy="615553"/>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Your role</a:t>
            </a:r>
            <a:endParaRPr/>
          </a:p>
          <a:p>
            <a:pPr marL="0" marR="0" lvl="0" indent="0" algn="ctr" rtl="0">
              <a:spcBef>
                <a:spcPts val="0"/>
              </a:spcBef>
              <a:spcAft>
                <a:spcPts val="0"/>
              </a:spcAft>
              <a:buNone/>
            </a:pPr>
            <a:r>
              <a:rPr lang="es-ES" sz="1400">
                <a:solidFill>
                  <a:schemeClr val="dk1"/>
                </a:solidFill>
                <a:latin typeface="Garamond"/>
                <a:ea typeface="Garamond"/>
                <a:cs typeface="Garamond"/>
                <a:sym typeface="Garamond"/>
              </a:rPr>
              <a:t>Label &amp; Team</a:t>
            </a:r>
            <a:endParaRPr sz="1200">
              <a:solidFill>
                <a:schemeClr val="dk1"/>
              </a:solidFill>
              <a:latin typeface="Arial"/>
              <a:ea typeface="Arial"/>
              <a:cs typeface="Arial"/>
              <a:sym typeface="Arial"/>
            </a:endParaRPr>
          </a:p>
        </p:txBody>
      </p:sp>
      <p:sp>
        <p:nvSpPr>
          <p:cNvPr id="553" name="Google Shape;553;p10"/>
          <p:cNvSpPr/>
          <p:nvPr/>
        </p:nvSpPr>
        <p:spPr>
          <a:xfrm>
            <a:off x="867335" y="2040077"/>
            <a:ext cx="2077325" cy="3827904"/>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554" name="Google Shape;554;p10"/>
          <p:cNvSpPr/>
          <p:nvPr/>
        </p:nvSpPr>
        <p:spPr>
          <a:xfrm>
            <a:off x="3009015" y="2049143"/>
            <a:ext cx="2564544" cy="3827904"/>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sp>
        <p:nvSpPr>
          <p:cNvPr id="555" name="Google Shape;555;p10"/>
          <p:cNvSpPr txBox="1"/>
          <p:nvPr/>
        </p:nvSpPr>
        <p:spPr>
          <a:xfrm>
            <a:off x="5320950" y="929407"/>
            <a:ext cx="2037774" cy="707886"/>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Selection of units to contribute</a:t>
            </a:r>
            <a:endParaRPr sz="1200">
              <a:solidFill>
                <a:schemeClr val="dk1"/>
              </a:solidFill>
              <a:latin typeface="Arial"/>
              <a:ea typeface="Arial"/>
              <a:cs typeface="Arial"/>
              <a:sym typeface="Arial"/>
            </a:endParaRPr>
          </a:p>
        </p:txBody>
      </p:sp>
      <p:sp>
        <p:nvSpPr>
          <p:cNvPr id="556" name="Google Shape;556;p10"/>
          <p:cNvSpPr/>
          <p:nvPr/>
        </p:nvSpPr>
        <p:spPr>
          <a:xfrm>
            <a:off x="5667057" y="2651218"/>
            <a:ext cx="3470887" cy="2288778"/>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cxnSp>
        <p:nvCxnSpPr>
          <p:cNvPr id="557" name="Google Shape;557;p10"/>
          <p:cNvCxnSpPr/>
          <p:nvPr/>
        </p:nvCxnSpPr>
        <p:spPr>
          <a:xfrm>
            <a:off x="1822428" y="1575023"/>
            <a:ext cx="340274" cy="127273"/>
          </a:xfrm>
          <a:prstGeom prst="straightConnector1">
            <a:avLst/>
          </a:prstGeom>
          <a:solidFill>
            <a:srgbClr val="00B8FF"/>
          </a:solidFill>
          <a:ln w="9525" cap="flat" cmpd="sng">
            <a:solidFill>
              <a:schemeClr val="dk1"/>
            </a:solidFill>
            <a:prstDash val="solid"/>
            <a:round/>
            <a:headEnd type="none" w="sm" len="sm"/>
            <a:tailEnd type="triangle" w="med" len="med"/>
          </a:ln>
        </p:spPr>
      </p:cxnSp>
      <p:cxnSp>
        <p:nvCxnSpPr>
          <p:cNvPr id="558" name="Google Shape;558;p10"/>
          <p:cNvCxnSpPr/>
          <p:nvPr/>
        </p:nvCxnSpPr>
        <p:spPr>
          <a:xfrm>
            <a:off x="3241759" y="1489519"/>
            <a:ext cx="340274" cy="127273"/>
          </a:xfrm>
          <a:prstGeom prst="straightConnector1">
            <a:avLst/>
          </a:prstGeom>
          <a:solidFill>
            <a:srgbClr val="00B8FF"/>
          </a:solidFill>
          <a:ln w="9525" cap="flat" cmpd="sng">
            <a:solidFill>
              <a:schemeClr val="dk1"/>
            </a:solidFill>
            <a:prstDash val="solid"/>
            <a:round/>
            <a:headEnd type="none" w="sm" len="sm"/>
            <a:tailEnd type="triangle" w="med" len="med"/>
          </a:ln>
        </p:spPr>
      </p:cxnSp>
      <p:cxnSp>
        <p:nvCxnSpPr>
          <p:cNvPr id="559" name="Google Shape;559;p10"/>
          <p:cNvCxnSpPr/>
          <p:nvPr/>
        </p:nvCxnSpPr>
        <p:spPr>
          <a:xfrm>
            <a:off x="4406587" y="1460009"/>
            <a:ext cx="340274" cy="127273"/>
          </a:xfrm>
          <a:prstGeom prst="straightConnector1">
            <a:avLst/>
          </a:prstGeom>
          <a:solidFill>
            <a:srgbClr val="00B8FF"/>
          </a:solidFill>
          <a:ln w="9525" cap="flat" cmpd="sng">
            <a:solidFill>
              <a:schemeClr val="dk1"/>
            </a:solidFill>
            <a:prstDash val="solid"/>
            <a:round/>
            <a:headEnd type="none" w="sm" len="sm"/>
            <a:tailEnd type="triangle" w="med" len="med"/>
          </a:ln>
        </p:spPr>
      </p:cxnSp>
      <p:cxnSp>
        <p:nvCxnSpPr>
          <p:cNvPr id="560" name="Google Shape;560;p10"/>
          <p:cNvCxnSpPr/>
          <p:nvPr/>
        </p:nvCxnSpPr>
        <p:spPr>
          <a:xfrm>
            <a:off x="352216" y="2816047"/>
            <a:ext cx="340274" cy="127273"/>
          </a:xfrm>
          <a:prstGeom prst="straightConnector1">
            <a:avLst/>
          </a:prstGeom>
          <a:solidFill>
            <a:srgbClr val="00B8FF"/>
          </a:solidFill>
          <a:ln w="9525" cap="flat" cmpd="sng">
            <a:solidFill>
              <a:schemeClr val="dk1"/>
            </a:solidFill>
            <a:prstDash val="solid"/>
            <a:round/>
            <a:headEnd type="none" w="sm" len="sm"/>
            <a:tailEnd type="triangle" w="med" len="med"/>
          </a:ln>
        </p:spPr>
      </p:cxnSp>
      <p:cxnSp>
        <p:nvCxnSpPr>
          <p:cNvPr id="561" name="Google Shape;561;p10"/>
          <p:cNvCxnSpPr/>
          <p:nvPr/>
        </p:nvCxnSpPr>
        <p:spPr>
          <a:xfrm flipH="1">
            <a:off x="5367306" y="1548999"/>
            <a:ext cx="196738" cy="620402"/>
          </a:xfrm>
          <a:prstGeom prst="straightConnector1">
            <a:avLst/>
          </a:prstGeom>
          <a:solidFill>
            <a:srgbClr val="00B8FF"/>
          </a:solidFill>
          <a:ln w="9525" cap="flat" cmpd="sng">
            <a:solidFill>
              <a:schemeClr val="dk1"/>
            </a:solidFill>
            <a:prstDash val="solid"/>
            <a:round/>
            <a:headEnd type="none" w="sm" len="sm"/>
            <a:tailEnd type="triangle" w="med" len="med"/>
          </a:ln>
        </p:spPr>
      </p:cxnSp>
      <p:cxnSp>
        <p:nvCxnSpPr>
          <p:cNvPr id="562" name="Google Shape;562;p10"/>
          <p:cNvCxnSpPr/>
          <p:nvPr/>
        </p:nvCxnSpPr>
        <p:spPr>
          <a:xfrm flipH="1">
            <a:off x="7568366" y="1548999"/>
            <a:ext cx="480926" cy="1013468"/>
          </a:xfrm>
          <a:prstGeom prst="straightConnector1">
            <a:avLst/>
          </a:prstGeom>
          <a:solidFill>
            <a:srgbClr val="00B8FF"/>
          </a:solidFill>
          <a:ln w="9525" cap="flat" cmpd="sng">
            <a:solidFill>
              <a:schemeClr val="dk1"/>
            </a:solidFill>
            <a:prstDash val="solid"/>
            <a:round/>
            <a:headEnd type="none" w="sm" len="sm"/>
            <a:tailEnd type="triangle" w="med" len="med"/>
          </a:ln>
        </p:spPr>
      </p:cxnSp>
      <p:pic>
        <p:nvPicPr>
          <p:cNvPr id="563" name="Google Shape;563;p10"/>
          <p:cNvPicPr preferRelativeResize="0"/>
          <p:nvPr/>
        </p:nvPicPr>
        <p:blipFill rotWithShape="1">
          <a:blip r:embed="rId6">
            <a:alphaModFix/>
          </a:blip>
          <a:srcRect/>
          <a:stretch/>
        </p:blipFill>
        <p:spPr>
          <a:xfrm>
            <a:off x="5029200" y="1670290"/>
            <a:ext cx="173481" cy="234710"/>
          </a:xfrm>
          <a:prstGeom prst="rect">
            <a:avLst/>
          </a:prstGeom>
          <a:noFill/>
          <a:ln>
            <a:noFill/>
          </a:ln>
        </p:spPr>
      </p:pic>
      <p:sp>
        <p:nvSpPr>
          <p:cNvPr id="564" name="Google Shape;564;p10"/>
          <p:cNvSpPr txBox="1"/>
          <p:nvPr/>
        </p:nvSpPr>
        <p:spPr>
          <a:xfrm>
            <a:off x="5628329" y="1685270"/>
            <a:ext cx="2034444" cy="707886"/>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Simulation of production cost</a:t>
            </a:r>
            <a:endParaRPr sz="1200">
              <a:solidFill>
                <a:schemeClr val="dk1"/>
              </a:solidFill>
              <a:latin typeface="Arial"/>
              <a:ea typeface="Arial"/>
              <a:cs typeface="Arial"/>
              <a:sym typeface="Arial"/>
            </a:endParaRPr>
          </a:p>
        </p:txBody>
      </p:sp>
      <p:cxnSp>
        <p:nvCxnSpPr>
          <p:cNvPr id="565" name="Google Shape;565;p10"/>
          <p:cNvCxnSpPr/>
          <p:nvPr/>
        </p:nvCxnSpPr>
        <p:spPr>
          <a:xfrm flipH="1">
            <a:off x="5211860" y="1958775"/>
            <a:ext cx="474500" cy="645185"/>
          </a:xfrm>
          <a:prstGeom prst="straightConnector1">
            <a:avLst/>
          </a:prstGeom>
          <a:solidFill>
            <a:srgbClr val="00B8FF"/>
          </a:solidFill>
          <a:ln w="9525" cap="flat" cmpd="sng">
            <a:solidFill>
              <a:schemeClr val="dk1"/>
            </a:solidFill>
            <a:prstDash val="solid"/>
            <a:round/>
            <a:headEnd type="none" w="sm" len="sm"/>
            <a:tailEnd type="triangle" w="med" len="med"/>
          </a:ln>
        </p:spPr>
      </p:cxnSp>
      <p:cxnSp>
        <p:nvCxnSpPr>
          <p:cNvPr id="566" name="Google Shape;566;p10"/>
          <p:cNvCxnSpPr/>
          <p:nvPr/>
        </p:nvCxnSpPr>
        <p:spPr>
          <a:xfrm flipH="1">
            <a:off x="1155366" y="1355973"/>
            <a:ext cx="24468" cy="252801"/>
          </a:xfrm>
          <a:prstGeom prst="straightConnector1">
            <a:avLst/>
          </a:prstGeom>
          <a:solidFill>
            <a:srgbClr val="00B8FF"/>
          </a:solidFill>
          <a:ln w="9525" cap="flat" cmpd="sng">
            <a:solidFill>
              <a:schemeClr val="dk1"/>
            </a:solidFill>
            <a:prstDash val="solid"/>
            <a:round/>
            <a:headEnd type="none" w="sm" len="sm"/>
            <a:tailEnd type="triangle" w="med" len="med"/>
          </a:ln>
        </p:spPr>
      </p:cxnSp>
      <p:sp>
        <p:nvSpPr>
          <p:cNvPr id="567" name="Google Shape;567;p10"/>
          <p:cNvSpPr txBox="1"/>
          <p:nvPr/>
        </p:nvSpPr>
        <p:spPr>
          <a:xfrm>
            <a:off x="726679" y="1045620"/>
            <a:ext cx="947790" cy="400110"/>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Task</a:t>
            </a:r>
            <a:endParaRPr sz="1000">
              <a:solidFill>
                <a:schemeClr val="dk1"/>
              </a:solidFill>
              <a:latin typeface="Arial"/>
              <a:ea typeface="Arial"/>
              <a:cs typeface="Arial"/>
              <a:sym typeface="Arial"/>
            </a:endParaRPr>
          </a:p>
        </p:txBody>
      </p:sp>
      <p:sp>
        <p:nvSpPr>
          <p:cNvPr id="568" name="Google Shape;568;p10"/>
          <p:cNvSpPr/>
          <p:nvPr/>
        </p:nvSpPr>
        <p:spPr>
          <a:xfrm>
            <a:off x="893367" y="1674122"/>
            <a:ext cx="897120" cy="234527"/>
          </a:xfrm>
          <a:prstGeom prst="rect">
            <a:avLst/>
          </a:prstGeom>
          <a:solidFill>
            <a:srgbClr val="D8D8D8"/>
          </a:solidFill>
          <a:ln w="44450" cap="flat" cmpd="sng">
            <a:solidFill>
              <a:srgbClr val="16165C"/>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700"/>
              <a:buFont typeface="Times New Roman"/>
              <a:buNone/>
            </a:pPr>
            <a:r>
              <a:rPr lang="es-ES" sz="700" b="1" i="0" u="none" strike="noStrike" cap="none">
                <a:solidFill>
                  <a:schemeClr val="dk1"/>
                </a:solidFill>
                <a:latin typeface="Arial"/>
                <a:ea typeface="Arial"/>
                <a:cs typeface="Arial"/>
                <a:sym typeface="Arial"/>
              </a:rPr>
              <a:t>PRODUCTION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15"/>
                                        </p:tgtEl>
                                        <p:attrNameLst>
                                          <p:attrName>style.visibility</p:attrName>
                                        </p:attrNameLst>
                                      </p:cBhvr>
                                      <p:to>
                                        <p:strVal val="visible"/>
                                      </p:to>
                                    </p:set>
                                    <p:animEffect transition="in" filter="fade">
                                      <p:cBhvr>
                                        <p:cTn id="7" dur="500"/>
                                        <p:tgtEl>
                                          <p:spTgt spid="515"/>
                                        </p:tgtEl>
                                      </p:cBhvr>
                                    </p:animEffec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516"/>
                                        </p:tgtEl>
                                        <p:attrNameLst>
                                          <p:attrName>style.visibility</p:attrName>
                                        </p:attrNameLst>
                                      </p:cBhvr>
                                      <p:to>
                                        <p:strVal val="visible"/>
                                      </p:to>
                                    </p:set>
                                    <p:animEffect transition="in" filter="fade">
                                      <p:cBhvr>
                                        <p:cTn id="11" dur="500"/>
                                        <p:tgtEl>
                                          <p:spTgt spid="516"/>
                                        </p:tgtEl>
                                      </p:cBhvr>
                                    </p:animEffect>
                                  </p:childTnLst>
                                </p:cTn>
                              </p:par>
                            </p:childTnLst>
                          </p:cTn>
                        </p:par>
                        <p:par>
                          <p:cTn id="12" fill="hold">
                            <p:stCondLst>
                              <p:cond delay="1000"/>
                            </p:stCondLst>
                            <p:childTnLst>
                              <p:par>
                                <p:cTn id="13" presetID="10" presetClass="entr" presetSubtype="0" fill="hold" nodeType="afterEffect">
                                  <p:stCondLst>
                                    <p:cond delay="1000"/>
                                  </p:stCondLst>
                                  <p:childTnLst>
                                    <p:set>
                                      <p:cBhvr>
                                        <p:cTn id="14" dur="1" fill="hold">
                                          <p:stCondLst>
                                            <p:cond delay="0"/>
                                          </p:stCondLst>
                                        </p:cTn>
                                        <p:tgtEl>
                                          <p:spTgt spid="517"/>
                                        </p:tgtEl>
                                        <p:attrNameLst>
                                          <p:attrName>style.visibility</p:attrName>
                                        </p:attrNameLst>
                                      </p:cBhvr>
                                      <p:to>
                                        <p:strVal val="visible"/>
                                      </p:to>
                                    </p:set>
                                    <p:animEffect transition="in" filter="fade">
                                      <p:cBhvr>
                                        <p:cTn id="15" dur="500"/>
                                        <p:tgtEl>
                                          <p:spTgt spid="517"/>
                                        </p:tgtEl>
                                      </p:cBhvr>
                                    </p:animEffect>
                                  </p:childTnLst>
                                </p:cTn>
                              </p:par>
                            </p:childTnLst>
                          </p:cTn>
                        </p:par>
                        <p:par>
                          <p:cTn id="16" fill="hold">
                            <p:stCondLst>
                              <p:cond delay="1500"/>
                            </p:stCondLst>
                            <p:childTnLst>
                              <p:par>
                                <p:cTn id="17" presetID="10" presetClass="entr" presetSubtype="0" fill="hold" nodeType="afterEffect">
                                  <p:stCondLst>
                                    <p:cond delay="1000"/>
                                  </p:stCondLst>
                                  <p:childTnLst>
                                    <p:set>
                                      <p:cBhvr>
                                        <p:cTn id="18" dur="1" fill="hold">
                                          <p:stCondLst>
                                            <p:cond delay="0"/>
                                          </p:stCondLst>
                                        </p:cTn>
                                        <p:tgtEl>
                                          <p:spTgt spid="518"/>
                                        </p:tgtEl>
                                        <p:attrNameLst>
                                          <p:attrName>style.visibility</p:attrName>
                                        </p:attrNameLst>
                                      </p:cBhvr>
                                      <p:to>
                                        <p:strVal val="visible"/>
                                      </p:to>
                                    </p:set>
                                    <p:animEffect transition="in" filter="fade">
                                      <p:cBhvr>
                                        <p:cTn id="19" dur="500"/>
                                        <p:tgtEl>
                                          <p:spTgt spid="518"/>
                                        </p:tgtEl>
                                      </p:cBhvr>
                                    </p:animEffect>
                                  </p:childTnLst>
                                </p:cTn>
                              </p:par>
                            </p:childTnLst>
                          </p:cTn>
                        </p:par>
                        <p:par>
                          <p:cTn id="20" fill="hold">
                            <p:stCondLst>
                              <p:cond delay="2000"/>
                            </p:stCondLst>
                            <p:childTnLst>
                              <p:par>
                                <p:cTn id="21" presetID="10" presetClass="entr" presetSubtype="0" fill="hold" nodeType="afterEffect">
                                  <p:stCondLst>
                                    <p:cond delay="1000"/>
                                  </p:stCondLst>
                                  <p:childTnLst>
                                    <p:set>
                                      <p:cBhvr>
                                        <p:cTn id="22" dur="1" fill="hold">
                                          <p:stCondLst>
                                            <p:cond delay="0"/>
                                          </p:stCondLst>
                                        </p:cTn>
                                        <p:tgtEl>
                                          <p:spTgt spid="552"/>
                                        </p:tgtEl>
                                        <p:attrNameLst>
                                          <p:attrName>style.visibility</p:attrName>
                                        </p:attrNameLst>
                                      </p:cBhvr>
                                      <p:to>
                                        <p:strVal val="visible"/>
                                      </p:to>
                                    </p:set>
                                    <p:animEffect transition="in" filter="fade">
                                      <p:cBhvr>
                                        <p:cTn id="23" dur="500"/>
                                        <p:tgtEl>
                                          <p:spTgt spid="552"/>
                                        </p:tgtEl>
                                      </p:cBhvr>
                                    </p:animEffect>
                                  </p:childTnLst>
                                </p:cTn>
                              </p:par>
                            </p:childTnLst>
                          </p:cTn>
                        </p:par>
                        <p:par>
                          <p:cTn id="24" fill="hold">
                            <p:stCondLst>
                              <p:cond delay="2500"/>
                            </p:stCondLst>
                            <p:childTnLst>
                              <p:par>
                                <p:cTn id="25" presetID="10" presetClass="entr" presetSubtype="0" fill="hold" nodeType="afterEffect">
                                  <p:stCondLst>
                                    <p:cond delay="1000"/>
                                  </p:stCondLst>
                                  <p:childTnLst>
                                    <p:set>
                                      <p:cBhvr>
                                        <p:cTn id="26" dur="1" fill="hold">
                                          <p:stCondLst>
                                            <p:cond delay="0"/>
                                          </p:stCondLst>
                                        </p:cTn>
                                        <p:tgtEl>
                                          <p:spTgt spid="555"/>
                                        </p:tgtEl>
                                        <p:attrNameLst>
                                          <p:attrName>style.visibility</p:attrName>
                                        </p:attrNameLst>
                                      </p:cBhvr>
                                      <p:to>
                                        <p:strVal val="visible"/>
                                      </p:to>
                                    </p:set>
                                    <p:animEffect transition="in" filter="fade">
                                      <p:cBhvr>
                                        <p:cTn id="27" dur="500"/>
                                        <p:tgtEl>
                                          <p:spTgt spid="555"/>
                                        </p:tgtEl>
                                      </p:cBhvr>
                                    </p:animEffect>
                                  </p:childTnLst>
                                </p:cTn>
                              </p:par>
                            </p:childTnLst>
                          </p:cTn>
                        </p:par>
                        <p:par>
                          <p:cTn id="28" fill="hold">
                            <p:stCondLst>
                              <p:cond delay="3000"/>
                            </p:stCondLst>
                            <p:childTnLst>
                              <p:par>
                                <p:cTn id="29" presetID="10" presetClass="entr" presetSubtype="0" fill="hold" nodeType="afterEffect">
                                  <p:stCondLst>
                                    <p:cond delay="1000"/>
                                  </p:stCondLst>
                                  <p:childTnLst>
                                    <p:set>
                                      <p:cBhvr>
                                        <p:cTn id="30" dur="1" fill="hold">
                                          <p:stCondLst>
                                            <p:cond delay="0"/>
                                          </p:stCondLst>
                                        </p:cTn>
                                        <p:tgtEl>
                                          <p:spTgt spid="564"/>
                                        </p:tgtEl>
                                        <p:attrNameLst>
                                          <p:attrName>style.visibility</p:attrName>
                                        </p:attrNameLst>
                                      </p:cBhvr>
                                      <p:to>
                                        <p:strVal val="visible"/>
                                      </p:to>
                                    </p:set>
                                    <p:animEffect transition="in" filter="fade">
                                      <p:cBhvr>
                                        <p:cTn id="31" dur="500"/>
                                        <p:tgtEl>
                                          <p:spTgt spid="564"/>
                                        </p:tgtEl>
                                      </p:cBhvr>
                                    </p:animEffect>
                                  </p:childTnLst>
                                </p:cTn>
                              </p:par>
                            </p:childTnLst>
                          </p:cTn>
                        </p:par>
                        <p:par>
                          <p:cTn id="32" fill="hold">
                            <p:stCondLst>
                              <p:cond delay="3500"/>
                            </p:stCondLst>
                            <p:childTnLst>
                              <p:par>
                                <p:cTn id="33" presetID="10" presetClass="entr" presetSubtype="0" fill="hold" nodeType="afterEffect">
                                  <p:stCondLst>
                                    <p:cond delay="1000"/>
                                  </p:stCondLst>
                                  <p:childTnLst>
                                    <p:set>
                                      <p:cBhvr>
                                        <p:cTn id="34" dur="1" fill="hold">
                                          <p:stCondLst>
                                            <p:cond delay="0"/>
                                          </p:stCondLst>
                                        </p:cTn>
                                        <p:tgtEl>
                                          <p:spTgt spid="567"/>
                                        </p:tgtEl>
                                        <p:attrNameLst>
                                          <p:attrName>style.visibility</p:attrName>
                                        </p:attrNameLst>
                                      </p:cBhvr>
                                      <p:to>
                                        <p:strVal val="visible"/>
                                      </p:to>
                                    </p:set>
                                    <p:animEffect transition="in" filter="fade">
                                      <p:cBhvr>
                                        <p:cTn id="35" dur="500"/>
                                        <p:tgtEl>
                                          <p:spTgt spid="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Shape 820"/>
        <p:cNvGrpSpPr/>
        <p:nvPr/>
      </p:nvGrpSpPr>
      <p:grpSpPr>
        <a:xfrm>
          <a:off x="0" y="0"/>
          <a:ext cx="0" cy="0"/>
          <a:chOff x="0" y="0"/>
          <a:chExt cx="0" cy="0"/>
        </a:xfrm>
      </p:grpSpPr>
      <p:sp>
        <p:nvSpPr>
          <p:cNvPr id="821" name="Google Shape;821;p16"/>
          <p:cNvSpPr/>
          <p:nvPr/>
        </p:nvSpPr>
        <p:spPr>
          <a:xfrm>
            <a:off x="874572" y="1720006"/>
            <a:ext cx="8276665" cy="2142127"/>
          </a:xfrm>
          <a:prstGeom prst="rect">
            <a:avLst/>
          </a:prstGeom>
          <a:solidFill>
            <a:schemeClr val="accen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822" name="Google Shape;822;p16"/>
          <p:cNvPicPr preferRelativeResize="0"/>
          <p:nvPr/>
        </p:nvPicPr>
        <p:blipFill rotWithShape="1">
          <a:blip r:embed="rId3">
            <a:alphaModFix/>
          </a:blip>
          <a:srcRect/>
          <a:stretch/>
        </p:blipFill>
        <p:spPr>
          <a:xfrm>
            <a:off x="4496117" y="1667747"/>
            <a:ext cx="738202" cy="285857"/>
          </a:xfrm>
          <a:prstGeom prst="rect">
            <a:avLst/>
          </a:prstGeom>
          <a:noFill/>
          <a:ln>
            <a:noFill/>
          </a:ln>
        </p:spPr>
      </p:pic>
      <p:sp>
        <p:nvSpPr>
          <p:cNvPr id="823" name="Google Shape;823;p16"/>
          <p:cNvSpPr txBox="1"/>
          <p:nvPr/>
        </p:nvSpPr>
        <p:spPr>
          <a:xfrm>
            <a:off x="973195" y="2325486"/>
            <a:ext cx="457239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00">
                <a:solidFill>
                  <a:schemeClr val="lt1"/>
                </a:solidFill>
                <a:latin typeface="Arial"/>
                <a:ea typeface="Arial"/>
                <a:cs typeface="Arial"/>
                <a:sym typeface="Arial"/>
              </a:rPr>
              <a:t>Congratulations! You have reached an agreement for all rounds. </a:t>
            </a:r>
            <a:endParaRPr/>
          </a:p>
          <a:p>
            <a:pPr marL="0" marR="0" lvl="0" indent="0" algn="l" rtl="0">
              <a:spcBef>
                <a:spcPts val="0"/>
              </a:spcBef>
              <a:spcAft>
                <a:spcPts val="0"/>
              </a:spcAft>
              <a:buNone/>
            </a:pPr>
            <a:r>
              <a:rPr lang="es-ES" sz="1000">
                <a:solidFill>
                  <a:schemeClr val="lt1"/>
                </a:solidFill>
                <a:latin typeface="Arial"/>
                <a:ea typeface="Arial"/>
                <a:cs typeface="Arial"/>
                <a:sym typeface="Arial"/>
              </a:rPr>
              <a:t>Your production costs (ECUs) per round are:</a:t>
            </a:r>
            <a:endParaRPr sz="1000">
              <a:solidFill>
                <a:schemeClr val="lt1"/>
              </a:solidFill>
              <a:latin typeface="Arial"/>
              <a:ea typeface="Arial"/>
              <a:cs typeface="Arial"/>
              <a:sym typeface="Arial"/>
            </a:endParaRPr>
          </a:p>
        </p:txBody>
      </p:sp>
      <p:sp>
        <p:nvSpPr>
          <p:cNvPr id="824" name="Google Shape;824;p16"/>
          <p:cNvSpPr/>
          <p:nvPr/>
        </p:nvSpPr>
        <p:spPr>
          <a:xfrm>
            <a:off x="3974166" y="3446329"/>
            <a:ext cx="344174" cy="189963"/>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dk1"/>
                </a:solidFill>
                <a:latin typeface="Arial"/>
                <a:ea typeface="Arial"/>
                <a:cs typeface="Arial"/>
                <a:sym typeface="Arial"/>
              </a:rPr>
              <a:t>0.35</a:t>
            </a:r>
            <a:endParaRPr/>
          </a:p>
        </p:txBody>
      </p:sp>
      <p:sp>
        <p:nvSpPr>
          <p:cNvPr id="825" name="Google Shape;825;p16"/>
          <p:cNvSpPr/>
          <p:nvPr/>
        </p:nvSpPr>
        <p:spPr>
          <a:xfrm>
            <a:off x="2497645" y="3443005"/>
            <a:ext cx="344174" cy="161867"/>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dk1"/>
                </a:solidFill>
                <a:latin typeface="Arial"/>
                <a:ea typeface="Arial"/>
                <a:cs typeface="Arial"/>
                <a:sym typeface="Arial"/>
              </a:rPr>
              <a:t>0.31</a:t>
            </a:r>
            <a:endParaRPr/>
          </a:p>
        </p:txBody>
      </p:sp>
      <p:sp>
        <p:nvSpPr>
          <p:cNvPr id="826" name="Google Shape;82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ES" sz="1200">
                <a:solidFill>
                  <a:srgbClr val="888888"/>
                </a:solidFill>
                <a:latin typeface="Arial"/>
                <a:ea typeface="Arial"/>
                <a:cs typeface="Arial"/>
                <a:sym typeface="Arial"/>
              </a:rPr>
              <a:t>46</a:t>
            </a:fld>
            <a:endParaRPr sz="1200">
              <a:solidFill>
                <a:srgbClr val="888888"/>
              </a:solidFill>
              <a:latin typeface="Arial"/>
              <a:ea typeface="Arial"/>
              <a:cs typeface="Arial"/>
              <a:sym typeface="Arial"/>
            </a:endParaRPr>
          </a:p>
        </p:txBody>
      </p:sp>
      <p:sp>
        <p:nvSpPr>
          <p:cNvPr id="827" name="Google Shape;827;p16"/>
          <p:cNvSpPr txBox="1"/>
          <p:nvPr/>
        </p:nvSpPr>
        <p:spPr>
          <a:xfrm>
            <a:off x="1095598" y="2808239"/>
            <a:ext cx="12362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Arial"/>
                <a:ea typeface="Arial"/>
                <a:cs typeface="Arial"/>
                <a:sym typeface="Arial"/>
              </a:rPr>
              <a:t>Summary:</a:t>
            </a:r>
            <a:endParaRPr/>
          </a:p>
        </p:txBody>
      </p:sp>
      <p:sp>
        <p:nvSpPr>
          <p:cNvPr id="828" name="Google Shape;828;p16"/>
          <p:cNvSpPr/>
          <p:nvPr/>
        </p:nvSpPr>
        <p:spPr>
          <a:xfrm>
            <a:off x="2029113" y="1728101"/>
            <a:ext cx="957133" cy="243479"/>
          </a:xfrm>
          <a:prstGeom prst="rect">
            <a:avLst/>
          </a:prstGeom>
          <a:solidFill>
            <a:srgbClr val="D8D8D8"/>
          </a:solidFill>
          <a:ln w="44450" cap="flat" cmpd="sng">
            <a:solidFill>
              <a:srgbClr val="16165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00"/>
              <a:buFont typeface="Times New Roman"/>
              <a:buNone/>
            </a:pPr>
            <a:r>
              <a:rPr lang="es-ES" sz="700" b="0" i="0" u="none" strike="noStrike" cap="none">
                <a:solidFill>
                  <a:schemeClr val="dk1"/>
                </a:solidFill>
                <a:latin typeface="Arial"/>
                <a:ea typeface="Arial"/>
                <a:cs typeface="Arial"/>
                <a:sym typeface="Arial"/>
              </a:rPr>
              <a:t>Worker 1 –Team 1</a:t>
            </a:r>
            <a:endParaRPr/>
          </a:p>
        </p:txBody>
      </p:sp>
      <p:sp>
        <p:nvSpPr>
          <p:cNvPr id="829" name="Google Shape;829;p16"/>
          <p:cNvSpPr/>
          <p:nvPr/>
        </p:nvSpPr>
        <p:spPr>
          <a:xfrm>
            <a:off x="3177244" y="1732686"/>
            <a:ext cx="897120" cy="234527"/>
          </a:xfrm>
          <a:prstGeom prst="rect">
            <a:avLst/>
          </a:prstGeom>
          <a:solidFill>
            <a:srgbClr val="D8D8D8"/>
          </a:solidFill>
          <a:ln w="44450" cap="flat" cmpd="sng">
            <a:solidFill>
              <a:srgbClr val="16165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00"/>
              <a:buFont typeface="Times New Roman"/>
              <a:buNone/>
            </a:pPr>
            <a:r>
              <a:rPr lang="es-ES" sz="700" b="0" i="0" u="none" strike="noStrike" cap="none">
                <a:solidFill>
                  <a:schemeClr val="dk1"/>
                </a:solidFill>
                <a:latin typeface="Arial"/>
                <a:ea typeface="Arial"/>
                <a:cs typeface="Arial"/>
                <a:sym typeface="Arial"/>
              </a:rPr>
              <a:t>Period </a:t>
            </a:r>
            <a:r>
              <a:rPr lang="es-ES" sz="1000">
                <a:solidFill>
                  <a:srgbClr val="FF0000"/>
                </a:solidFill>
                <a:latin typeface="Arial"/>
                <a:ea typeface="Arial"/>
                <a:cs typeface="Arial"/>
                <a:sym typeface="Arial"/>
              </a:rPr>
              <a:t>1</a:t>
            </a:r>
            <a:r>
              <a:rPr lang="es-ES" sz="700">
                <a:solidFill>
                  <a:schemeClr val="dk1"/>
                </a:solidFill>
                <a:latin typeface="Arial"/>
                <a:ea typeface="Arial"/>
                <a:cs typeface="Arial"/>
                <a:sym typeface="Arial"/>
              </a:rPr>
              <a:t> of  </a:t>
            </a:r>
            <a:r>
              <a:rPr lang="es-ES" sz="700" b="0" i="0" u="none" strike="noStrike" cap="none">
                <a:solidFill>
                  <a:schemeClr val="dk1"/>
                </a:solidFill>
                <a:latin typeface="Arial"/>
                <a:ea typeface="Arial"/>
                <a:cs typeface="Arial"/>
                <a:sym typeface="Arial"/>
              </a:rPr>
              <a:t>4</a:t>
            </a:r>
            <a:endParaRPr/>
          </a:p>
        </p:txBody>
      </p:sp>
      <p:sp>
        <p:nvSpPr>
          <p:cNvPr id="830" name="Google Shape;830;p16"/>
          <p:cNvSpPr txBox="1"/>
          <p:nvPr/>
        </p:nvSpPr>
        <p:spPr>
          <a:xfrm>
            <a:off x="3205986" y="1113988"/>
            <a:ext cx="947790" cy="400110"/>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Period</a:t>
            </a:r>
            <a:endParaRPr sz="1800">
              <a:solidFill>
                <a:schemeClr val="dk1"/>
              </a:solidFill>
              <a:latin typeface="Arial"/>
              <a:ea typeface="Arial"/>
              <a:cs typeface="Arial"/>
              <a:sym typeface="Arial"/>
            </a:endParaRPr>
          </a:p>
        </p:txBody>
      </p:sp>
      <p:sp>
        <p:nvSpPr>
          <p:cNvPr id="831" name="Google Shape;831;p16"/>
          <p:cNvSpPr txBox="1"/>
          <p:nvPr/>
        </p:nvSpPr>
        <p:spPr>
          <a:xfrm>
            <a:off x="4275262" y="1096310"/>
            <a:ext cx="947790" cy="553998"/>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Timer: </a:t>
            </a:r>
            <a:r>
              <a:rPr lang="es-ES" sz="1000">
                <a:solidFill>
                  <a:schemeClr val="dk1"/>
                </a:solidFill>
                <a:latin typeface="Garamond"/>
                <a:ea typeface="Garamond"/>
                <a:cs typeface="Garamond"/>
                <a:sym typeface="Garamond"/>
              </a:rPr>
              <a:t>mm: ss</a:t>
            </a:r>
            <a:endParaRPr sz="1000">
              <a:solidFill>
                <a:schemeClr val="dk1"/>
              </a:solidFill>
              <a:latin typeface="Arial"/>
              <a:ea typeface="Arial"/>
              <a:cs typeface="Arial"/>
              <a:sym typeface="Arial"/>
            </a:endParaRPr>
          </a:p>
        </p:txBody>
      </p:sp>
      <p:sp>
        <p:nvSpPr>
          <p:cNvPr id="832" name="Google Shape;832;p16"/>
          <p:cNvSpPr txBox="1"/>
          <p:nvPr/>
        </p:nvSpPr>
        <p:spPr>
          <a:xfrm>
            <a:off x="2328114" y="2858101"/>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a:solidFill>
                  <a:schemeClr val="lt1"/>
                </a:solidFill>
                <a:latin typeface="Arial"/>
                <a:ea typeface="Arial"/>
                <a:cs typeface="Arial"/>
                <a:sym typeface="Arial"/>
              </a:rPr>
              <a:t>Round 1</a:t>
            </a:r>
            <a:endParaRPr/>
          </a:p>
        </p:txBody>
      </p:sp>
      <p:sp>
        <p:nvSpPr>
          <p:cNvPr id="833" name="Google Shape;833;p16"/>
          <p:cNvSpPr txBox="1"/>
          <p:nvPr/>
        </p:nvSpPr>
        <p:spPr>
          <a:xfrm>
            <a:off x="2809467" y="2849546"/>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a:solidFill>
                  <a:schemeClr val="lt1"/>
                </a:solidFill>
                <a:latin typeface="Arial"/>
                <a:ea typeface="Arial"/>
                <a:cs typeface="Arial"/>
                <a:sym typeface="Arial"/>
              </a:rPr>
              <a:t>Round 2</a:t>
            </a:r>
            <a:endParaRPr/>
          </a:p>
        </p:txBody>
      </p:sp>
      <p:sp>
        <p:nvSpPr>
          <p:cNvPr id="834" name="Google Shape;834;p16"/>
          <p:cNvSpPr txBox="1"/>
          <p:nvPr/>
        </p:nvSpPr>
        <p:spPr>
          <a:xfrm>
            <a:off x="3268224" y="2855956"/>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a:solidFill>
                  <a:schemeClr val="lt1"/>
                </a:solidFill>
                <a:latin typeface="Arial"/>
                <a:ea typeface="Arial"/>
                <a:cs typeface="Arial"/>
                <a:sym typeface="Arial"/>
              </a:rPr>
              <a:t>Round 3</a:t>
            </a:r>
            <a:endParaRPr/>
          </a:p>
        </p:txBody>
      </p:sp>
      <p:sp>
        <p:nvSpPr>
          <p:cNvPr id="835" name="Google Shape;835;p16"/>
          <p:cNvSpPr txBox="1"/>
          <p:nvPr/>
        </p:nvSpPr>
        <p:spPr>
          <a:xfrm>
            <a:off x="3809912" y="2869135"/>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a:solidFill>
                  <a:schemeClr val="lt1"/>
                </a:solidFill>
                <a:latin typeface="Arial"/>
                <a:ea typeface="Arial"/>
                <a:cs typeface="Arial"/>
                <a:sym typeface="Arial"/>
              </a:rPr>
              <a:t>Round 4</a:t>
            </a:r>
            <a:endParaRPr/>
          </a:p>
        </p:txBody>
      </p:sp>
      <p:sp>
        <p:nvSpPr>
          <p:cNvPr id="836" name="Google Shape;836;p16"/>
          <p:cNvSpPr txBox="1"/>
          <p:nvPr/>
        </p:nvSpPr>
        <p:spPr>
          <a:xfrm>
            <a:off x="994252" y="3390071"/>
            <a:ext cx="1616322" cy="215444"/>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a:solidFill>
                  <a:schemeClr val="lt1"/>
                </a:solidFill>
                <a:latin typeface="Arial"/>
                <a:ea typeface="Arial"/>
                <a:cs typeface="Arial"/>
                <a:sym typeface="Arial"/>
              </a:rPr>
              <a:t>The cost of your alternative</a:t>
            </a:r>
            <a:endParaRPr/>
          </a:p>
        </p:txBody>
      </p:sp>
      <p:sp>
        <p:nvSpPr>
          <p:cNvPr id="837" name="Google Shape;837;p16"/>
          <p:cNvSpPr txBox="1"/>
          <p:nvPr/>
        </p:nvSpPr>
        <p:spPr>
          <a:xfrm>
            <a:off x="1906031" y="1049198"/>
            <a:ext cx="1287410" cy="615553"/>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Your role</a:t>
            </a:r>
            <a:endParaRPr/>
          </a:p>
          <a:p>
            <a:pPr marL="0" marR="0" lvl="0" indent="0" algn="ctr" rtl="0">
              <a:spcBef>
                <a:spcPts val="0"/>
              </a:spcBef>
              <a:spcAft>
                <a:spcPts val="0"/>
              </a:spcAft>
              <a:buNone/>
            </a:pPr>
            <a:r>
              <a:rPr lang="es-ES" sz="1400">
                <a:solidFill>
                  <a:schemeClr val="dk1"/>
                </a:solidFill>
                <a:latin typeface="Garamond"/>
                <a:ea typeface="Garamond"/>
                <a:cs typeface="Garamond"/>
                <a:sym typeface="Garamond"/>
              </a:rPr>
              <a:t>Label &amp; Team</a:t>
            </a:r>
            <a:endParaRPr sz="1200">
              <a:solidFill>
                <a:schemeClr val="dk1"/>
              </a:solidFill>
              <a:latin typeface="Arial"/>
              <a:ea typeface="Arial"/>
              <a:cs typeface="Arial"/>
              <a:sym typeface="Arial"/>
            </a:endParaRPr>
          </a:p>
        </p:txBody>
      </p:sp>
      <p:sp>
        <p:nvSpPr>
          <p:cNvPr id="838" name="Google Shape;838;p16"/>
          <p:cNvSpPr/>
          <p:nvPr/>
        </p:nvSpPr>
        <p:spPr>
          <a:xfrm>
            <a:off x="867335" y="2040077"/>
            <a:ext cx="4651554" cy="1724968"/>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cxnSp>
        <p:nvCxnSpPr>
          <p:cNvPr id="839" name="Google Shape;839;p16"/>
          <p:cNvCxnSpPr/>
          <p:nvPr/>
        </p:nvCxnSpPr>
        <p:spPr>
          <a:xfrm>
            <a:off x="1959334" y="1527455"/>
            <a:ext cx="12224" cy="236404"/>
          </a:xfrm>
          <a:prstGeom prst="straightConnector1">
            <a:avLst/>
          </a:prstGeom>
          <a:solidFill>
            <a:srgbClr val="00B8FF"/>
          </a:solidFill>
          <a:ln w="9525" cap="flat" cmpd="sng">
            <a:solidFill>
              <a:schemeClr val="dk1"/>
            </a:solidFill>
            <a:prstDash val="solid"/>
            <a:round/>
            <a:headEnd type="none" w="sm" len="sm"/>
            <a:tailEnd type="triangle" w="med" len="med"/>
          </a:ln>
        </p:spPr>
      </p:cxnSp>
      <p:cxnSp>
        <p:nvCxnSpPr>
          <p:cNvPr id="840" name="Google Shape;840;p16"/>
          <p:cNvCxnSpPr/>
          <p:nvPr/>
        </p:nvCxnSpPr>
        <p:spPr>
          <a:xfrm flipH="1">
            <a:off x="1208227" y="1401278"/>
            <a:ext cx="24468" cy="252801"/>
          </a:xfrm>
          <a:prstGeom prst="straightConnector1">
            <a:avLst/>
          </a:prstGeom>
          <a:solidFill>
            <a:srgbClr val="00B8FF"/>
          </a:solidFill>
          <a:ln w="9525" cap="flat" cmpd="sng">
            <a:solidFill>
              <a:schemeClr val="dk1"/>
            </a:solidFill>
            <a:prstDash val="solid"/>
            <a:round/>
            <a:headEnd type="none" w="sm" len="sm"/>
            <a:tailEnd type="triangle" w="med" len="med"/>
          </a:ln>
        </p:spPr>
      </p:cxnSp>
      <p:cxnSp>
        <p:nvCxnSpPr>
          <p:cNvPr id="841" name="Google Shape;841;p16"/>
          <p:cNvCxnSpPr/>
          <p:nvPr/>
        </p:nvCxnSpPr>
        <p:spPr>
          <a:xfrm>
            <a:off x="4420487" y="1510974"/>
            <a:ext cx="0" cy="281519"/>
          </a:xfrm>
          <a:prstGeom prst="straightConnector1">
            <a:avLst/>
          </a:prstGeom>
          <a:solidFill>
            <a:srgbClr val="00B8FF"/>
          </a:solidFill>
          <a:ln w="9525" cap="flat" cmpd="sng">
            <a:solidFill>
              <a:schemeClr val="dk1"/>
            </a:solidFill>
            <a:prstDash val="solid"/>
            <a:round/>
            <a:headEnd type="none" w="sm" len="sm"/>
            <a:tailEnd type="triangle" w="med" len="med"/>
          </a:ln>
        </p:spPr>
      </p:cxnSp>
      <p:sp>
        <p:nvSpPr>
          <p:cNvPr id="842" name="Google Shape;842;p16"/>
          <p:cNvSpPr txBox="1"/>
          <p:nvPr/>
        </p:nvSpPr>
        <p:spPr>
          <a:xfrm>
            <a:off x="5935312" y="1051156"/>
            <a:ext cx="3068325" cy="707886"/>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In case of total agreement in alternatives</a:t>
            </a:r>
            <a:endParaRPr sz="1200">
              <a:solidFill>
                <a:schemeClr val="dk1"/>
              </a:solidFill>
              <a:latin typeface="Arial"/>
              <a:ea typeface="Arial"/>
              <a:cs typeface="Arial"/>
              <a:sym typeface="Arial"/>
            </a:endParaRPr>
          </a:p>
        </p:txBody>
      </p:sp>
      <p:cxnSp>
        <p:nvCxnSpPr>
          <p:cNvPr id="843" name="Google Shape;843;p16"/>
          <p:cNvCxnSpPr/>
          <p:nvPr/>
        </p:nvCxnSpPr>
        <p:spPr>
          <a:xfrm flipH="1">
            <a:off x="5483608" y="1787645"/>
            <a:ext cx="273590" cy="415168"/>
          </a:xfrm>
          <a:prstGeom prst="straightConnector1">
            <a:avLst/>
          </a:prstGeom>
          <a:solidFill>
            <a:srgbClr val="00B8FF"/>
          </a:solidFill>
          <a:ln w="9525" cap="flat" cmpd="sng">
            <a:solidFill>
              <a:schemeClr val="dk1"/>
            </a:solidFill>
            <a:prstDash val="solid"/>
            <a:round/>
            <a:headEnd type="none" w="sm" len="sm"/>
            <a:tailEnd type="triangle" w="med" len="med"/>
          </a:ln>
        </p:spPr>
      </p:cxnSp>
      <p:sp>
        <p:nvSpPr>
          <p:cNvPr id="844" name="Google Shape;844;p16"/>
          <p:cNvSpPr txBox="1"/>
          <p:nvPr/>
        </p:nvSpPr>
        <p:spPr>
          <a:xfrm>
            <a:off x="457200" y="349250"/>
            <a:ext cx="8531595" cy="488950"/>
          </a:xfrm>
          <a:prstGeom prst="rect">
            <a:avLst/>
          </a:prstGeom>
          <a:noFill/>
          <a:ln>
            <a:noFill/>
          </a:ln>
        </p:spPr>
        <p:txBody>
          <a:bodyPr spcFirstLastPara="1" wrap="square" lIns="90000" tIns="46800" rIns="90000" bIns="46800" anchor="ctr" anchorCtr="0">
            <a:noAutofit/>
          </a:bodyPr>
          <a:lstStyle/>
          <a:p>
            <a:pPr marL="0" marR="0" lvl="0" indent="0" algn="ctr" rtl="0">
              <a:spcBef>
                <a:spcPts val="0"/>
              </a:spcBef>
              <a:spcAft>
                <a:spcPts val="0"/>
              </a:spcAft>
              <a:buNone/>
            </a:pPr>
            <a:r>
              <a:rPr lang="es-ES" sz="3200" b="1">
                <a:solidFill>
                  <a:srgbClr val="00007D"/>
                </a:solidFill>
                <a:latin typeface="Garamond"/>
                <a:ea typeface="Garamond"/>
                <a:cs typeface="Garamond"/>
                <a:sym typeface="Garamond"/>
              </a:rPr>
              <a:t>Overview of your screen on Negotiation task (2)</a:t>
            </a:r>
            <a:endParaRPr/>
          </a:p>
        </p:txBody>
      </p:sp>
      <p:sp>
        <p:nvSpPr>
          <p:cNvPr id="845" name="Google Shape;845;p16"/>
          <p:cNvSpPr/>
          <p:nvPr/>
        </p:nvSpPr>
        <p:spPr>
          <a:xfrm>
            <a:off x="2965225" y="3437558"/>
            <a:ext cx="344174" cy="161867"/>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dk1"/>
                </a:solidFill>
                <a:latin typeface="Arial"/>
                <a:ea typeface="Arial"/>
                <a:cs typeface="Arial"/>
                <a:sym typeface="Arial"/>
              </a:rPr>
              <a:t>0.81</a:t>
            </a:r>
            <a:endParaRPr/>
          </a:p>
        </p:txBody>
      </p:sp>
      <p:sp>
        <p:nvSpPr>
          <p:cNvPr id="846" name="Google Shape;846;p16"/>
          <p:cNvSpPr/>
          <p:nvPr/>
        </p:nvSpPr>
        <p:spPr>
          <a:xfrm>
            <a:off x="3468407" y="3448136"/>
            <a:ext cx="344174" cy="16157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dk1"/>
                </a:solidFill>
                <a:latin typeface="Arial"/>
                <a:ea typeface="Arial"/>
                <a:cs typeface="Arial"/>
                <a:sym typeface="Arial"/>
              </a:rPr>
              <a:t>0.96</a:t>
            </a:r>
            <a:endParaRPr/>
          </a:p>
        </p:txBody>
      </p:sp>
      <p:sp>
        <p:nvSpPr>
          <p:cNvPr id="847" name="Google Shape;847;p16"/>
          <p:cNvSpPr txBox="1"/>
          <p:nvPr/>
        </p:nvSpPr>
        <p:spPr>
          <a:xfrm>
            <a:off x="906169" y="1091648"/>
            <a:ext cx="947790" cy="400110"/>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Task</a:t>
            </a:r>
            <a:endParaRPr sz="1000">
              <a:solidFill>
                <a:schemeClr val="dk1"/>
              </a:solidFill>
              <a:latin typeface="Arial"/>
              <a:ea typeface="Arial"/>
              <a:cs typeface="Arial"/>
              <a:sym typeface="Arial"/>
            </a:endParaRPr>
          </a:p>
        </p:txBody>
      </p:sp>
      <p:sp>
        <p:nvSpPr>
          <p:cNvPr id="848" name="Google Shape;848;p16"/>
          <p:cNvSpPr/>
          <p:nvPr/>
        </p:nvSpPr>
        <p:spPr>
          <a:xfrm>
            <a:off x="893684" y="1728101"/>
            <a:ext cx="897120" cy="234527"/>
          </a:xfrm>
          <a:prstGeom prst="rect">
            <a:avLst/>
          </a:prstGeom>
          <a:solidFill>
            <a:srgbClr val="D8D8D8"/>
          </a:solidFill>
          <a:ln w="44450" cap="flat" cmpd="sng">
            <a:solidFill>
              <a:srgbClr val="16165C"/>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700"/>
              <a:buFont typeface="Times New Roman"/>
              <a:buNone/>
            </a:pPr>
            <a:r>
              <a:rPr lang="es-ES" sz="700" b="1">
                <a:solidFill>
                  <a:schemeClr val="dk1"/>
                </a:solidFill>
                <a:latin typeface="Arial"/>
                <a:ea typeface="Arial"/>
                <a:cs typeface="Arial"/>
                <a:sym typeface="Arial"/>
              </a:rPr>
              <a:t>NEGOTIATION</a:t>
            </a:r>
            <a:endParaRPr sz="700" b="1" i="0" u="none" strike="noStrike" cap="none">
              <a:solidFill>
                <a:schemeClr val="dk1"/>
              </a:solidFill>
              <a:latin typeface="Arial"/>
              <a:ea typeface="Arial"/>
              <a:cs typeface="Arial"/>
              <a:sym typeface="Arial"/>
            </a:endParaRPr>
          </a:p>
        </p:txBody>
      </p:sp>
      <p:cxnSp>
        <p:nvCxnSpPr>
          <p:cNvPr id="849" name="Google Shape;849;p16"/>
          <p:cNvCxnSpPr/>
          <p:nvPr/>
        </p:nvCxnSpPr>
        <p:spPr>
          <a:xfrm flipH="1">
            <a:off x="3576386" y="1584988"/>
            <a:ext cx="24468" cy="252801"/>
          </a:xfrm>
          <a:prstGeom prst="straightConnector1">
            <a:avLst/>
          </a:prstGeom>
          <a:solidFill>
            <a:srgbClr val="00B8FF"/>
          </a:solidFill>
          <a:ln w="9525" cap="flat" cmpd="sng">
            <a:solidFill>
              <a:schemeClr val="dk1"/>
            </a:solidFill>
            <a:prstDash val="solid"/>
            <a:round/>
            <a:headEnd type="none" w="sm" len="sm"/>
            <a:tailEnd type="triangle" w="med" len="med"/>
          </a:ln>
        </p:spPr>
      </p:cxnSp>
      <p:cxnSp>
        <p:nvCxnSpPr>
          <p:cNvPr id="850" name="Google Shape;850;p16"/>
          <p:cNvCxnSpPr/>
          <p:nvPr/>
        </p:nvCxnSpPr>
        <p:spPr>
          <a:xfrm flipH="1">
            <a:off x="3423986" y="1432588"/>
            <a:ext cx="24468" cy="252801"/>
          </a:xfrm>
          <a:prstGeom prst="straightConnector1">
            <a:avLst/>
          </a:prstGeom>
          <a:solidFill>
            <a:srgbClr val="00B8FF"/>
          </a:solidFill>
          <a:ln w="9525" cap="flat" cmpd="sng">
            <a:solidFill>
              <a:schemeClr val="dk1"/>
            </a:solidFill>
            <a:prstDash val="solid"/>
            <a:round/>
            <a:headEnd type="none" w="sm" len="sm"/>
            <a:tailEnd type="triangle" w="med" len="med"/>
          </a:ln>
        </p:spPr>
      </p:cxnSp>
      <p:pic>
        <p:nvPicPr>
          <p:cNvPr id="851" name="Google Shape;851;p16"/>
          <p:cNvPicPr preferRelativeResize="0"/>
          <p:nvPr/>
        </p:nvPicPr>
        <p:blipFill rotWithShape="1">
          <a:blip r:embed="rId4">
            <a:alphaModFix/>
          </a:blip>
          <a:srcRect/>
          <a:stretch/>
        </p:blipFill>
        <p:spPr>
          <a:xfrm>
            <a:off x="5029200" y="1670290"/>
            <a:ext cx="173481" cy="234710"/>
          </a:xfrm>
          <a:prstGeom prst="rect">
            <a:avLst/>
          </a:prstGeom>
          <a:noFill/>
          <a:ln>
            <a:noFill/>
          </a:ln>
        </p:spPr>
      </p:pic>
      <p:sp>
        <p:nvSpPr>
          <p:cNvPr id="852" name="Google Shape;852;p16"/>
          <p:cNvSpPr/>
          <p:nvPr/>
        </p:nvSpPr>
        <p:spPr>
          <a:xfrm>
            <a:off x="867335" y="4598437"/>
            <a:ext cx="8276665" cy="2142127"/>
          </a:xfrm>
          <a:prstGeom prst="rect">
            <a:avLst/>
          </a:prstGeom>
          <a:solidFill>
            <a:schemeClr val="accen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853" name="Google Shape;853;p16"/>
          <p:cNvPicPr preferRelativeResize="0"/>
          <p:nvPr/>
        </p:nvPicPr>
        <p:blipFill rotWithShape="1">
          <a:blip r:embed="rId3">
            <a:alphaModFix/>
          </a:blip>
          <a:srcRect/>
          <a:stretch/>
        </p:blipFill>
        <p:spPr>
          <a:xfrm>
            <a:off x="4488880" y="4546178"/>
            <a:ext cx="738202" cy="285857"/>
          </a:xfrm>
          <a:prstGeom prst="rect">
            <a:avLst/>
          </a:prstGeom>
          <a:noFill/>
          <a:ln>
            <a:noFill/>
          </a:ln>
        </p:spPr>
      </p:pic>
      <p:sp>
        <p:nvSpPr>
          <p:cNvPr id="854" name="Google Shape;854;p16"/>
          <p:cNvSpPr txBox="1"/>
          <p:nvPr/>
        </p:nvSpPr>
        <p:spPr>
          <a:xfrm>
            <a:off x="965958" y="5203917"/>
            <a:ext cx="4572399"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000">
                <a:solidFill>
                  <a:schemeClr val="lt1"/>
                </a:solidFill>
                <a:latin typeface="Arial"/>
                <a:ea typeface="Arial"/>
                <a:cs typeface="Arial"/>
                <a:sym typeface="Arial"/>
              </a:rPr>
              <a:t>There has not been an agreement. Your(human manager has decided the following production costs (ECUs( for you=:</a:t>
            </a:r>
            <a:endParaRPr/>
          </a:p>
          <a:p>
            <a:pPr marL="0" marR="0" lvl="0" indent="0" algn="l" rtl="0">
              <a:spcBef>
                <a:spcPts val="0"/>
              </a:spcBef>
              <a:spcAft>
                <a:spcPts val="0"/>
              </a:spcAft>
              <a:buNone/>
            </a:pPr>
            <a:endParaRPr sz="1000">
              <a:solidFill>
                <a:schemeClr val="lt1"/>
              </a:solidFill>
              <a:latin typeface="Arial"/>
              <a:ea typeface="Arial"/>
              <a:cs typeface="Arial"/>
              <a:sym typeface="Arial"/>
            </a:endParaRPr>
          </a:p>
        </p:txBody>
      </p:sp>
      <p:sp>
        <p:nvSpPr>
          <p:cNvPr id="855" name="Google Shape;855;p16"/>
          <p:cNvSpPr/>
          <p:nvPr/>
        </p:nvSpPr>
        <p:spPr>
          <a:xfrm>
            <a:off x="3950335" y="6040867"/>
            <a:ext cx="344174" cy="189963"/>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dk1"/>
                </a:solidFill>
                <a:latin typeface="Arial"/>
                <a:ea typeface="Arial"/>
                <a:cs typeface="Arial"/>
                <a:sym typeface="Arial"/>
              </a:rPr>
              <a:t>0.35</a:t>
            </a:r>
            <a:endParaRPr/>
          </a:p>
        </p:txBody>
      </p:sp>
      <p:sp>
        <p:nvSpPr>
          <p:cNvPr id="856" name="Google Shape;856;p16"/>
          <p:cNvSpPr/>
          <p:nvPr/>
        </p:nvSpPr>
        <p:spPr>
          <a:xfrm>
            <a:off x="2473814" y="6037543"/>
            <a:ext cx="344174" cy="132029"/>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dk1"/>
                </a:solidFill>
                <a:latin typeface="Arial"/>
                <a:ea typeface="Arial"/>
                <a:cs typeface="Arial"/>
                <a:sym typeface="Arial"/>
              </a:rPr>
              <a:t>0.50</a:t>
            </a:r>
            <a:endParaRPr/>
          </a:p>
        </p:txBody>
      </p:sp>
      <p:sp>
        <p:nvSpPr>
          <p:cNvPr id="857" name="Google Shape;857;p16"/>
          <p:cNvSpPr/>
          <p:nvPr/>
        </p:nvSpPr>
        <p:spPr>
          <a:xfrm>
            <a:off x="2021876" y="4606532"/>
            <a:ext cx="957133" cy="243479"/>
          </a:xfrm>
          <a:prstGeom prst="rect">
            <a:avLst/>
          </a:prstGeom>
          <a:solidFill>
            <a:srgbClr val="D8D8D8"/>
          </a:solidFill>
          <a:ln w="44450" cap="flat" cmpd="sng">
            <a:solidFill>
              <a:srgbClr val="16165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00"/>
              <a:buFont typeface="Times New Roman"/>
              <a:buNone/>
            </a:pPr>
            <a:r>
              <a:rPr lang="es-ES" sz="700" b="0" i="0" u="none" strike="noStrike" cap="none">
                <a:solidFill>
                  <a:schemeClr val="dk1"/>
                </a:solidFill>
                <a:latin typeface="Arial"/>
                <a:ea typeface="Arial"/>
                <a:cs typeface="Arial"/>
                <a:sym typeface="Arial"/>
              </a:rPr>
              <a:t>Worker 1 –Team 1</a:t>
            </a:r>
            <a:endParaRPr/>
          </a:p>
        </p:txBody>
      </p:sp>
      <p:sp>
        <p:nvSpPr>
          <p:cNvPr id="858" name="Google Shape;858;p16"/>
          <p:cNvSpPr/>
          <p:nvPr/>
        </p:nvSpPr>
        <p:spPr>
          <a:xfrm>
            <a:off x="3170007" y="4611117"/>
            <a:ext cx="897120" cy="234527"/>
          </a:xfrm>
          <a:prstGeom prst="rect">
            <a:avLst/>
          </a:prstGeom>
          <a:solidFill>
            <a:srgbClr val="D8D8D8"/>
          </a:solidFill>
          <a:ln w="44450" cap="flat" cmpd="sng">
            <a:solidFill>
              <a:srgbClr val="16165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00"/>
              <a:buFont typeface="Times New Roman"/>
              <a:buNone/>
            </a:pPr>
            <a:r>
              <a:rPr lang="es-ES" sz="700" b="0" i="0" u="none" strike="noStrike" cap="none">
                <a:solidFill>
                  <a:schemeClr val="dk1"/>
                </a:solidFill>
                <a:latin typeface="Arial"/>
                <a:ea typeface="Arial"/>
                <a:cs typeface="Arial"/>
                <a:sym typeface="Arial"/>
              </a:rPr>
              <a:t>Period </a:t>
            </a:r>
            <a:r>
              <a:rPr lang="es-ES" sz="1000">
                <a:solidFill>
                  <a:srgbClr val="FF0000"/>
                </a:solidFill>
                <a:latin typeface="Arial"/>
                <a:ea typeface="Arial"/>
                <a:cs typeface="Arial"/>
                <a:sym typeface="Arial"/>
              </a:rPr>
              <a:t>1</a:t>
            </a:r>
            <a:r>
              <a:rPr lang="es-ES" sz="700">
                <a:solidFill>
                  <a:schemeClr val="dk1"/>
                </a:solidFill>
                <a:latin typeface="Arial"/>
                <a:ea typeface="Arial"/>
                <a:cs typeface="Arial"/>
                <a:sym typeface="Arial"/>
              </a:rPr>
              <a:t> of  </a:t>
            </a:r>
            <a:r>
              <a:rPr lang="es-ES" sz="700" b="0" i="0" u="none" strike="noStrike" cap="none">
                <a:solidFill>
                  <a:schemeClr val="dk1"/>
                </a:solidFill>
                <a:latin typeface="Arial"/>
                <a:ea typeface="Arial"/>
                <a:cs typeface="Arial"/>
                <a:sym typeface="Arial"/>
              </a:rPr>
              <a:t>4</a:t>
            </a:r>
            <a:endParaRPr/>
          </a:p>
        </p:txBody>
      </p:sp>
      <p:sp>
        <p:nvSpPr>
          <p:cNvPr id="859" name="Google Shape;859;p16"/>
          <p:cNvSpPr txBox="1"/>
          <p:nvPr/>
        </p:nvSpPr>
        <p:spPr>
          <a:xfrm>
            <a:off x="3198749" y="3992419"/>
            <a:ext cx="947790" cy="400110"/>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Period</a:t>
            </a:r>
            <a:endParaRPr sz="1800">
              <a:solidFill>
                <a:schemeClr val="dk1"/>
              </a:solidFill>
              <a:latin typeface="Arial"/>
              <a:ea typeface="Arial"/>
              <a:cs typeface="Arial"/>
              <a:sym typeface="Arial"/>
            </a:endParaRPr>
          </a:p>
        </p:txBody>
      </p:sp>
      <p:sp>
        <p:nvSpPr>
          <p:cNvPr id="860" name="Google Shape;860;p16"/>
          <p:cNvSpPr txBox="1"/>
          <p:nvPr/>
        </p:nvSpPr>
        <p:spPr>
          <a:xfrm>
            <a:off x="4268025" y="3974741"/>
            <a:ext cx="947790" cy="553998"/>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Timer: </a:t>
            </a:r>
            <a:r>
              <a:rPr lang="es-ES" sz="1000">
                <a:solidFill>
                  <a:schemeClr val="dk1"/>
                </a:solidFill>
                <a:latin typeface="Garamond"/>
                <a:ea typeface="Garamond"/>
                <a:cs typeface="Garamond"/>
                <a:sym typeface="Garamond"/>
              </a:rPr>
              <a:t>mm: ss</a:t>
            </a:r>
            <a:endParaRPr sz="1000">
              <a:solidFill>
                <a:schemeClr val="dk1"/>
              </a:solidFill>
              <a:latin typeface="Arial"/>
              <a:ea typeface="Arial"/>
              <a:cs typeface="Arial"/>
              <a:sym typeface="Arial"/>
            </a:endParaRPr>
          </a:p>
        </p:txBody>
      </p:sp>
      <p:sp>
        <p:nvSpPr>
          <p:cNvPr id="861" name="Google Shape;861;p16"/>
          <p:cNvSpPr txBox="1"/>
          <p:nvPr/>
        </p:nvSpPr>
        <p:spPr>
          <a:xfrm>
            <a:off x="2320877" y="5736532"/>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a:solidFill>
                  <a:schemeClr val="lt1"/>
                </a:solidFill>
                <a:latin typeface="Arial"/>
                <a:ea typeface="Arial"/>
                <a:cs typeface="Arial"/>
                <a:sym typeface="Arial"/>
              </a:rPr>
              <a:t>Round 1</a:t>
            </a:r>
            <a:endParaRPr/>
          </a:p>
        </p:txBody>
      </p:sp>
      <p:sp>
        <p:nvSpPr>
          <p:cNvPr id="862" name="Google Shape;862;p16"/>
          <p:cNvSpPr txBox="1"/>
          <p:nvPr/>
        </p:nvSpPr>
        <p:spPr>
          <a:xfrm>
            <a:off x="2802230" y="5727977"/>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a:solidFill>
                  <a:schemeClr val="lt1"/>
                </a:solidFill>
                <a:latin typeface="Arial"/>
                <a:ea typeface="Arial"/>
                <a:cs typeface="Arial"/>
                <a:sym typeface="Arial"/>
              </a:rPr>
              <a:t>Round 2</a:t>
            </a:r>
            <a:endParaRPr/>
          </a:p>
        </p:txBody>
      </p:sp>
      <p:sp>
        <p:nvSpPr>
          <p:cNvPr id="863" name="Google Shape;863;p16"/>
          <p:cNvSpPr txBox="1"/>
          <p:nvPr/>
        </p:nvSpPr>
        <p:spPr>
          <a:xfrm>
            <a:off x="3260987" y="5734387"/>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a:solidFill>
                  <a:schemeClr val="lt1"/>
                </a:solidFill>
                <a:latin typeface="Arial"/>
                <a:ea typeface="Arial"/>
                <a:cs typeface="Arial"/>
                <a:sym typeface="Arial"/>
              </a:rPr>
              <a:t>Round 3</a:t>
            </a:r>
            <a:endParaRPr/>
          </a:p>
        </p:txBody>
      </p:sp>
      <p:sp>
        <p:nvSpPr>
          <p:cNvPr id="864" name="Google Shape;864;p16"/>
          <p:cNvSpPr txBox="1"/>
          <p:nvPr/>
        </p:nvSpPr>
        <p:spPr>
          <a:xfrm>
            <a:off x="3802675" y="5747566"/>
            <a:ext cx="64633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1">
                <a:solidFill>
                  <a:schemeClr val="lt1"/>
                </a:solidFill>
                <a:latin typeface="Arial"/>
                <a:ea typeface="Arial"/>
                <a:cs typeface="Arial"/>
                <a:sym typeface="Arial"/>
              </a:rPr>
              <a:t>Round 4</a:t>
            </a:r>
            <a:endParaRPr/>
          </a:p>
        </p:txBody>
      </p:sp>
      <p:sp>
        <p:nvSpPr>
          <p:cNvPr id="865" name="Google Shape;865;p16"/>
          <p:cNvSpPr txBox="1"/>
          <p:nvPr/>
        </p:nvSpPr>
        <p:spPr>
          <a:xfrm>
            <a:off x="970421" y="5984609"/>
            <a:ext cx="1616322" cy="215444"/>
          </a:xfrm>
          <a:prstGeom prst="rect">
            <a:avLst/>
          </a:prstGeom>
          <a:noFill/>
          <a:ln>
            <a:noFill/>
          </a:ln>
        </p:spPr>
        <p:txBody>
          <a:bodyPr spcFirstLastPara="1" wrap="square" lIns="91425" tIns="45700" rIns="91425" bIns="45700" anchor="t" anchorCtr="0">
            <a:spAutoFit/>
          </a:bodyPr>
          <a:lstStyle/>
          <a:p>
            <a:pPr marL="68580" marR="0" lvl="0" indent="-68580" algn="l" rtl="0">
              <a:spcBef>
                <a:spcPts val="0"/>
              </a:spcBef>
              <a:spcAft>
                <a:spcPts val="0"/>
              </a:spcAft>
              <a:buClr>
                <a:schemeClr val="lt1"/>
              </a:buClr>
              <a:buSzPts val="800"/>
              <a:buFont typeface="Arial"/>
              <a:buChar char="•"/>
            </a:pPr>
            <a:r>
              <a:rPr lang="es-ES" sz="800">
                <a:solidFill>
                  <a:schemeClr val="lt1"/>
                </a:solidFill>
                <a:latin typeface="Arial"/>
                <a:ea typeface="Arial"/>
                <a:cs typeface="Arial"/>
                <a:sym typeface="Arial"/>
              </a:rPr>
              <a:t>The cost of your alternative</a:t>
            </a:r>
            <a:endParaRPr/>
          </a:p>
        </p:txBody>
      </p:sp>
      <p:sp>
        <p:nvSpPr>
          <p:cNvPr id="866" name="Google Shape;866;p16"/>
          <p:cNvSpPr txBox="1"/>
          <p:nvPr/>
        </p:nvSpPr>
        <p:spPr>
          <a:xfrm>
            <a:off x="1898794" y="3927629"/>
            <a:ext cx="1287410" cy="615553"/>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Your role</a:t>
            </a:r>
            <a:endParaRPr/>
          </a:p>
          <a:p>
            <a:pPr marL="0" marR="0" lvl="0" indent="0" algn="ctr" rtl="0">
              <a:spcBef>
                <a:spcPts val="0"/>
              </a:spcBef>
              <a:spcAft>
                <a:spcPts val="0"/>
              </a:spcAft>
              <a:buNone/>
            </a:pPr>
            <a:r>
              <a:rPr lang="es-ES" sz="1400">
                <a:solidFill>
                  <a:schemeClr val="dk1"/>
                </a:solidFill>
                <a:latin typeface="Garamond"/>
                <a:ea typeface="Garamond"/>
                <a:cs typeface="Garamond"/>
                <a:sym typeface="Garamond"/>
              </a:rPr>
              <a:t>Label &amp; Team</a:t>
            </a:r>
            <a:endParaRPr sz="1200">
              <a:solidFill>
                <a:schemeClr val="dk1"/>
              </a:solidFill>
              <a:latin typeface="Arial"/>
              <a:ea typeface="Arial"/>
              <a:cs typeface="Arial"/>
              <a:sym typeface="Arial"/>
            </a:endParaRPr>
          </a:p>
        </p:txBody>
      </p:sp>
      <p:sp>
        <p:nvSpPr>
          <p:cNvPr id="867" name="Google Shape;867;p16"/>
          <p:cNvSpPr/>
          <p:nvPr/>
        </p:nvSpPr>
        <p:spPr>
          <a:xfrm>
            <a:off x="860098" y="4918508"/>
            <a:ext cx="4651500" cy="17250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endParaRPr sz="1800" b="0" i="0" u="none" strike="noStrike" cap="none">
              <a:solidFill>
                <a:schemeClr val="lt1"/>
              </a:solidFill>
              <a:latin typeface="Arial"/>
              <a:ea typeface="Arial"/>
              <a:cs typeface="Arial"/>
              <a:sym typeface="Arial"/>
            </a:endParaRPr>
          </a:p>
        </p:txBody>
      </p:sp>
      <p:cxnSp>
        <p:nvCxnSpPr>
          <p:cNvPr id="868" name="Google Shape;868;p16"/>
          <p:cNvCxnSpPr/>
          <p:nvPr/>
        </p:nvCxnSpPr>
        <p:spPr>
          <a:xfrm>
            <a:off x="1952097" y="4405886"/>
            <a:ext cx="12224" cy="236404"/>
          </a:xfrm>
          <a:prstGeom prst="straightConnector1">
            <a:avLst/>
          </a:prstGeom>
          <a:solidFill>
            <a:srgbClr val="00B8FF"/>
          </a:solidFill>
          <a:ln w="9525" cap="flat" cmpd="sng">
            <a:solidFill>
              <a:schemeClr val="dk1"/>
            </a:solidFill>
            <a:prstDash val="solid"/>
            <a:round/>
            <a:headEnd type="none" w="sm" len="sm"/>
            <a:tailEnd type="triangle" w="med" len="med"/>
          </a:ln>
        </p:spPr>
      </p:cxnSp>
      <p:cxnSp>
        <p:nvCxnSpPr>
          <p:cNvPr id="869" name="Google Shape;869;p16"/>
          <p:cNvCxnSpPr/>
          <p:nvPr/>
        </p:nvCxnSpPr>
        <p:spPr>
          <a:xfrm flipH="1">
            <a:off x="1200990" y="4279709"/>
            <a:ext cx="24468" cy="252801"/>
          </a:xfrm>
          <a:prstGeom prst="straightConnector1">
            <a:avLst/>
          </a:prstGeom>
          <a:solidFill>
            <a:srgbClr val="00B8FF"/>
          </a:solidFill>
          <a:ln w="9525" cap="flat" cmpd="sng">
            <a:solidFill>
              <a:schemeClr val="dk1"/>
            </a:solidFill>
            <a:prstDash val="solid"/>
            <a:round/>
            <a:headEnd type="none" w="sm" len="sm"/>
            <a:tailEnd type="triangle" w="med" len="med"/>
          </a:ln>
        </p:spPr>
      </p:cxnSp>
      <p:cxnSp>
        <p:nvCxnSpPr>
          <p:cNvPr id="870" name="Google Shape;870;p16"/>
          <p:cNvCxnSpPr/>
          <p:nvPr/>
        </p:nvCxnSpPr>
        <p:spPr>
          <a:xfrm>
            <a:off x="4413250" y="4389405"/>
            <a:ext cx="0" cy="281519"/>
          </a:xfrm>
          <a:prstGeom prst="straightConnector1">
            <a:avLst/>
          </a:prstGeom>
          <a:solidFill>
            <a:srgbClr val="00B8FF"/>
          </a:solidFill>
          <a:ln w="9525" cap="flat" cmpd="sng">
            <a:solidFill>
              <a:schemeClr val="dk1"/>
            </a:solidFill>
            <a:prstDash val="solid"/>
            <a:round/>
            <a:headEnd type="none" w="sm" len="sm"/>
            <a:tailEnd type="triangle" w="med" len="med"/>
          </a:ln>
        </p:spPr>
      </p:cxnSp>
      <p:sp>
        <p:nvSpPr>
          <p:cNvPr id="871" name="Google Shape;871;p16"/>
          <p:cNvSpPr txBox="1"/>
          <p:nvPr/>
        </p:nvSpPr>
        <p:spPr>
          <a:xfrm>
            <a:off x="5928075" y="3929587"/>
            <a:ext cx="3068325" cy="1015663"/>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In case of no agreement in all alternatives: arbitration by a </a:t>
            </a:r>
            <a:r>
              <a:rPr lang="es-ES" sz="2000">
                <a:solidFill>
                  <a:schemeClr val="dk1"/>
                </a:solidFill>
                <a:highlight>
                  <a:srgbClr val="FFFF00"/>
                </a:highlight>
                <a:latin typeface="Garamond"/>
                <a:ea typeface="Garamond"/>
                <a:cs typeface="Garamond"/>
                <a:sym typeface="Garamond"/>
              </a:rPr>
              <a:t>human</a:t>
            </a:r>
            <a:r>
              <a:rPr lang="es-ES" sz="2000">
                <a:solidFill>
                  <a:schemeClr val="dk1"/>
                </a:solidFill>
                <a:latin typeface="Garamond"/>
                <a:ea typeface="Garamond"/>
                <a:cs typeface="Garamond"/>
                <a:sym typeface="Garamond"/>
              </a:rPr>
              <a:t> manager</a:t>
            </a:r>
            <a:endParaRPr sz="1200">
              <a:solidFill>
                <a:schemeClr val="dk1"/>
              </a:solidFill>
              <a:latin typeface="Arial"/>
              <a:ea typeface="Arial"/>
              <a:cs typeface="Arial"/>
              <a:sym typeface="Arial"/>
            </a:endParaRPr>
          </a:p>
        </p:txBody>
      </p:sp>
      <p:cxnSp>
        <p:nvCxnSpPr>
          <p:cNvPr id="872" name="Google Shape;872;p16"/>
          <p:cNvCxnSpPr/>
          <p:nvPr/>
        </p:nvCxnSpPr>
        <p:spPr>
          <a:xfrm flipH="1">
            <a:off x="5476371" y="4666076"/>
            <a:ext cx="273590" cy="415168"/>
          </a:xfrm>
          <a:prstGeom prst="straightConnector1">
            <a:avLst/>
          </a:prstGeom>
          <a:solidFill>
            <a:srgbClr val="00B8FF"/>
          </a:solidFill>
          <a:ln w="9525" cap="flat" cmpd="sng">
            <a:solidFill>
              <a:schemeClr val="dk1"/>
            </a:solidFill>
            <a:prstDash val="solid"/>
            <a:round/>
            <a:headEnd type="none" w="sm" len="sm"/>
            <a:tailEnd type="triangle" w="med" len="med"/>
          </a:ln>
        </p:spPr>
      </p:cxnSp>
      <p:sp>
        <p:nvSpPr>
          <p:cNvPr id="873" name="Google Shape;873;p16"/>
          <p:cNvSpPr/>
          <p:nvPr/>
        </p:nvSpPr>
        <p:spPr>
          <a:xfrm>
            <a:off x="2941394" y="6032096"/>
            <a:ext cx="344174" cy="161867"/>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dk1"/>
                </a:solidFill>
                <a:latin typeface="Arial"/>
                <a:ea typeface="Arial"/>
                <a:cs typeface="Arial"/>
                <a:sym typeface="Arial"/>
              </a:rPr>
              <a:t>0.59</a:t>
            </a:r>
            <a:endParaRPr/>
          </a:p>
        </p:txBody>
      </p:sp>
      <p:sp>
        <p:nvSpPr>
          <p:cNvPr id="874" name="Google Shape;874;p16"/>
          <p:cNvSpPr/>
          <p:nvPr/>
        </p:nvSpPr>
        <p:spPr>
          <a:xfrm>
            <a:off x="3444576" y="6042674"/>
            <a:ext cx="344174" cy="161571"/>
          </a:xfrm>
          <a:prstGeom prst="rect">
            <a:avLst/>
          </a:prstGeom>
          <a:solidFill>
            <a:schemeClr val="lt1"/>
          </a:solidFill>
          <a:ln w="25400" cap="flat" cmpd="sng">
            <a:solidFill>
              <a:srgbClr val="0094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600">
                <a:solidFill>
                  <a:schemeClr val="dk1"/>
                </a:solidFill>
                <a:latin typeface="Arial"/>
                <a:ea typeface="Arial"/>
                <a:cs typeface="Arial"/>
                <a:sym typeface="Arial"/>
              </a:rPr>
              <a:t>0.96</a:t>
            </a:r>
            <a:endParaRPr/>
          </a:p>
        </p:txBody>
      </p:sp>
      <p:sp>
        <p:nvSpPr>
          <p:cNvPr id="875" name="Google Shape;875;p16"/>
          <p:cNvSpPr txBox="1"/>
          <p:nvPr/>
        </p:nvSpPr>
        <p:spPr>
          <a:xfrm>
            <a:off x="898932" y="3970079"/>
            <a:ext cx="947790" cy="400110"/>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a:solidFill>
                  <a:schemeClr val="dk1"/>
                </a:solidFill>
                <a:latin typeface="Garamond"/>
                <a:ea typeface="Garamond"/>
                <a:cs typeface="Garamond"/>
                <a:sym typeface="Garamond"/>
              </a:rPr>
              <a:t>Task</a:t>
            </a:r>
            <a:endParaRPr sz="1000">
              <a:solidFill>
                <a:schemeClr val="dk1"/>
              </a:solidFill>
              <a:latin typeface="Arial"/>
              <a:ea typeface="Arial"/>
              <a:cs typeface="Arial"/>
              <a:sym typeface="Arial"/>
            </a:endParaRPr>
          </a:p>
        </p:txBody>
      </p:sp>
      <p:sp>
        <p:nvSpPr>
          <p:cNvPr id="876" name="Google Shape;876;p16"/>
          <p:cNvSpPr/>
          <p:nvPr/>
        </p:nvSpPr>
        <p:spPr>
          <a:xfrm>
            <a:off x="886447" y="4606532"/>
            <a:ext cx="897120" cy="234527"/>
          </a:xfrm>
          <a:prstGeom prst="rect">
            <a:avLst/>
          </a:prstGeom>
          <a:solidFill>
            <a:srgbClr val="D8D8D8"/>
          </a:solidFill>
          <a:ln w="44450" cap="flat" cmpd="sng">
            <a:solidFill>
              <a:srgbClr val="16165C"/>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700"/>
              <a:buFont typeface="Times New Roman"/>
              <a:buNone/>
            </a:pPr>
            <a:r>
              <a:rPr lang="es-ES" sz="700" b="1">
                <a:solidFill>
                  <a:schemeClr val="dk1"/>
                </a:solidFill>
                <a:latin typeface="Arial"/>
                <a:ea typeface="Arial"/>
                <a:cs typeface="Arial"/>
                <a:sym typeface="Arial"/>
              </a:rPr>
              <a:t>NEGOTIATION</a:t>
            </a:r>
            <a:endParaRPr sz="700" b="1" i="0" u="none" strike="noStrike" cap="none">
              <a:solidFill>
                <a:schemeClr val="dk1"/>
              </a:solidFill>
              <a:latin typeface="Arial"/>
              <a:ea typeface="Arial"/>
              <a:cs typeface="Arial"/>
              <a:sym typeface="Arial"/>
            </a:endParaRPr>
          </a:p>
        </p:txBody>
      </p:sp>
      <p:cxnSp>
        <p:nvCxnSpPr>
          <p:cNvPr id="877" name="Google Shape;877;p16"/>
          <p:cNvCxnSpPr/>
          <p:nvPr/>
        </p:nvCxnSpPr>
        <p:spPr>
          <a:xfrm flipH="1">
            <a:off x="3569149" y="4463419"/>
            <a:ext cx="24468" cy="252801"/>
          </a:xfrm>
          <a:prstGeom prst="straightConnector1">
            <a:avLst/>
          </a:prstGeom>
          <a:solidFill>
            <a:srgbClr val="00B8FF"/>
          </a:solidFill>
          <a:ln w="9525" cap="flat" cmpd="sng">
            <a:solidFill>
              <a:schemeClr val="dk1"/>
            </a:solidFill>
            <a:prstDash val="solid"/>
            <a:round/>
            <a:headEnd type="none" w="sm" len="sm"/>
            <a:tailEnd type="triangle" w="med" len="med"/>
          </a:ln>
        </p:spPr>
      </p:cxnSp>
      <p:cxnSp>
        <p:nvCxnSpPr>
          <p:cNvPr id="878" name="Google Shape;878;p16"/>
          <p:cNvCxnSpPr/>
          <p:nvPr/>
        </p:nvCxnSpPr>
        <p:spPr>
          <a:xfrm flipH="1">
            <a:off x="3416749" y="4311019"/>
            <a:ext cx="24468" cy="252801"/>
          </a:xfrm>
          <a:prstGeom prst="straightConnector1">
            <a:avLst/>
          </a:prstGeom>
          <a:solidFill>
            <a:srgbClr val="00B8FF"/>
          </a:solidFill>
          <a:ln w="9525" cap="flat" cmpd="sng">
            <a:solidFill>
              <a:schemeClr val="dk1"/>
            </a:solidFill>
            <a:prstDash val="solid"/>
            <a:round/>
            <a:headEnd type="none" w="sm" len="sm"/>
            <a:tailEnd type="triangle" w="med" len="med"/>
          </a:ln>
        </p:spPr>
      </p:cxnSp>
      <p:pic>
        <p:nvPicPr>
          <p:cNvPr id="879" name="Google Shape;879;p16"/>
          <p:cNvPicPr preferRelativeResize="0"/>
          <p:nvPr/>
        </p:nvPicPr>
        <p:blipFill rotWithShape="1">
          <a:blip r:embed="rId4">
            <a:alphaModFix/>
          </a:blip>
          <a:srcRect/>
          <a:stretch/>
        </p:blipFill>
        <p:spPr>
          <a:xfrm>
            <a:off x="5021963" y="4548721"/>
            <a:ext cx="173481" cy="234710"/>
          </a:xfrm>
          <a:prstGeom prst="rect">
            <a:avLst/>
          </a:prstGeom>
          <a:noFill/>
          <a:ln>
            <a:noFill/>
          </a:ln>
        </p:spPr>
      </p:pic>
      <p:sp>
        <p:nvSpPr>
          <p:cNvPr id="880" name="Google Shape;880;p16"/>
          <p:cNvSpPr txBox="1"/>
          <p:nvPr/>
        </p:nvSpPr>
        <p:spPr>
          <a:xfrm>
            <a:off x="240682" y="-2628"/>
            <a:ext cx="8680744" cy="488950"/>
          </a:xfrm>
          <a:prstGeom prst="rect">
            <a:avLst/>
          </a:prstGeom>
          <a:noFill/>
          <a:ln>
            <a:noFill/>
          </a:ln>
        </p:spPr>
        <p:txBody>
          <a:bodyPr spcFirstLastPara="1" wrap="square" lIns="90000" tIns="46800" rIns="90000" bIns="46800" anchor="ctr" anchorCtr="0">
            <a:noAutofit/>
          </a:bodyPr>
          <a:lstStyle/>
          <a:p>
            <a:pPr marL="0" marR="0" lvl="0" indent="0" algn="ctr" rtl="0">
              <a:spcBef>
                <a:spcPts val="0"/>
              </a:spcBef>
              <a:spcAft>
                <a:spcPts val="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830"/>
                                        </p:tgtEl>
                                        <p:attrNameLst>
                                          <p:attrName>style.visibility</p:attrName>
                                        </p:attrNameLst>
                                      </p:cBhvr>
                                      <p:to>
                                        <p:strVal val="visible"/>
                                      </p:to>
                                    </p:set>
                                    <p:animEffect transition="in" filter="fade">
                                      <p:cBhvr>
                                        <p:cTn id="7" dur="500"/>
                                        <p:tgtEl>
                                          <p:spTgt spid="830"/>
                                        </p:tgtEl>
                                      </p:cBhvr>
                                    </p:animEffec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831"/>
                                        </p:tgtEl>
                                        <p:attrNameLst>
                                          <p:attrName>style.visibility</p:attrName>
                                        </p:attrNameLst>
                                      </p:cBhvr>
                                      <p:to>
                                        <p:strVal val="visible"/>
                                      </p:to>
                                    </p:set>
                                    <p:animEffect transition="in" filter="fade">
                                      <p:cBhvr>
                                        <p:cTn id="11" dur="500"/>
                                        <p:tgtEl>
                                          <p:spTgt spid="831"/>
                                        </p:tgtEl>
                                      </p:cBhvr>
                                    </p:animEffect>
                                  </p:childTnLst>
                                </p:cTn>
                              </p:par>
                            </p:childTnLst>
                          </p:cTn>
                        </p:par>
                        <p:par>
                          <p:cTn id="12" fill="hold">
                            <p:stCondLst>
                              <p:cond delay="1000"/>
                            </p:stCondLst>
                            <p:childTnLst>
                              <p:par>
                                <p:cTn id="13" presetID="10" presetClass="entr" presetSubtype="0" fill="hold" nodeType="afterEffect">
                                  <p:stCondLst>
                                    <p:cond delay="1000"/>
                                  </p:stCondLst>
                                  <p:childTnLst>
                                    <p:set>
                                      <p:cBhvr>
                                        <p:cTn id="14" dur="1" fill="hold">
                                          <p:stCondLst>
                                            <p:cond delay="0"/>
                                          </p:stCondLst>
                                        </p:cTn>
                                        <p:tgtEl>
                                          <p:spTgt spid="837"/>
                                        </p:tgtEl>
                                        <p:attrNameLst>
                                          <p:attrName>style.visibility</p:attrName>
                                        </p:attrNameLst>
                                      </p:cBhvr>
                                      <p:to>
                                        <p:strVal val="visible"/>
                                      </p:to>
                                    </p:set>
                                    <p:animEffect transition="in" filter="fade">
                                      <p:cBhvr>
                                        <p:cTn id="15" dur="500"/>
                                        <p:tgtEl>
                                          <p:spTgt spid="837"/>
                                        </p:tgtEl>
                                      </p:cBhvr>
                                    </p:animEffect>
                                  </p:childTnLst>
                                </p:cTn>
                              </p:par>
                            </p:childTnLst>
                          </p:cTn>
                        </p:par>
                        <p:par>
                          <p:cTn id="16" fill="hold">
                            <p:stCondLst>
                              <p:cond delay="1500"/>
                            </p:stCondLst>
                            <p:childTnLst>
                              <p:par>
                                <p:cTn id="17" presetID="10" presetClass="entr" presetSubtype="0" fill="hold" nodeType="afterEffect">
                                  <p:stCondLst>
                                    <p:cond delay="1000"/>
                                  </p:stCondLst>
                                  <p:childTnLst>
                                    <p:set>
                                      <p:cBhvr>
                                        <p:cTn id="18" dur="1" fill="hold">
                                          <p:stCondLst>
                                            <p:cond delay="0"/>
                                          </p:stCondLst>
                                        </p:cTn>
                                        <p:tgtEl>
                                          <p:spTgt spid="842"/>
                                        </p:tgtEl>
                                        <p:attrNameLst>
                                          <p:attrName>style.visibility</p:attrName>
                                        </p:attrNameLst>
                                      </p:cBhvr>
                                      <p:to>
                                        <p:strVal val="visible"/>
                                      </p:to>
                                    </p:set>
                                    <p:animEffect transition="in" filter="fade">
                                      <p:cBhvr>
                                        <p:cTn id="19" dur="500"/>
                                        <p:tgtEl>
                                          <p:spTgt spid="842"/>
                                        </p:tgtEl>
                                      </p:cBhvr>
                                    </p:animEffect>
                                  </p:childTnLst>
                                </p:cTn>
                              </p:par>
                            </p:childTnLst>
                          </p:cTn>
                        </p:par>
                        <p:par>
                          <p:cTn id="20" fill="hold">
                            <p:stCondLst>
                              <p:cond delay="2000"/>
                            </p:stCondLst>
                            <p:childTnLst>
                              <p:par>
                                <p:cTn id="21" presetID="10" presetClass="entr" presetSubtype="0" fill="hold" nodeType="afterEffect">
                                  <p:stCondLst>
                                    <p:cond delay="1000"/>
                                  </p:stCondLst>
                                  <p:childTnLst>
                                    <p:set>
                                      <p:cBhvr>
                                        <p:cTn id="22" dur="1" fill="hold">
                                          <p:stCondLst>
                                            <p:cond delay="0"/>
                                          </p:stCondLst>
                                        </p:cTn>
                                        <p:tgtEl>
                                          <p:spTgt spid="847"/>
                                        </p:tgtEl>
                                        <p:attrNameLst>
                                          <p:attrName>style.visibility</p:attrName>
                                        </p:attrNameLst>
                                      </p:cBhvr>
                                      <p:to>
                                        <p:strVal val="visible"/>
                                      </p:to>
                                    </p:set>
                                    <p:animEffect transition="in" filter="fade">
                                      <p:cBhvr>
                                        <p:cTn id="23" dur="500"/>
                                        <p:tgtEl>
                                          <p:spTgt spid="847"/>
                                        </p:tgtEl>
                                      </p:cBhvr>
                                    </p:animEffect>
                                  </p:childTnLst>
                                </p:cTn>
                              </p:par>
                            </p:childTnLst>
                          </p:cTn>
                        </p:par>
                        <p:par>
                          <p:cTn id="24" fill="hold">
                            <p:stCondLst>
                              <p:cond delay="2500"/>
                            </p:stCondLst>
                            <p:childTnLst>
                              <p:par>
                                <p:cTn id="25" presetID="10" presetClass="entr" presetSubtype="0" fill="hold" nodeType="afterEffect">
                                  <p:stCondLst>
                                    <p:cond delay="1000"/>
                                  </p:stCondLst>
                                  <p:childTnLst>
                                    <p:set>
                                      <p:cBhvr>
                                        <p:cTn id="26" dur="1" fill="hold">
                                          <p:stCondLst>
                                            <p:cond delay="0"/>
                                          </p:stCondLst>
                                        </p:cTn>
                                        <p:tgtEl>
                                          <p:spTgt spid="859"/>
                                        </p:tgtEl>
                                        <p:attrNameLst>
                                          <p:attrName>style.visibility</p:attrName>
                                        </p:attrNameLst>
                                      </p:cBhvr>
                                      <p:to>
                                        <p:strVal val="visible"/>
                                      </p:to>
                                    </p:set>
                                    <p:animEffect transition="in" filter="fade">
                                      <p:cBhvr>
                                        <p:cTn id="27" dur="500"/>
                                        <p:tgtEl>
                                          <p:spTgt spid="859"/>
                                        </p:tgtEl>
                                      </p:cBhvr>
                                    </p:animEffect>
                                  </p:childTnLst>
                                </p:cTn>
                              </p:par>
                            </p:childTnLst>
                          </p:cTn>
                        </p:par>
                        <p:par>
                          <p:cTn id="28" fill="hold">
                            <p:stCondLst>
                              <p:cond delay="3000"/>
                            </p:stCondLst>
                            <p:childTnLst>
                              <p:par>
                                <p:cTn id="29" presetID="10" presetClass="entr" presetSubtype="0" fill="hold" nodeType="afterEffect">
                                  <p:stCondLst>
                                    <p:cond delay="1000"/>
                                  </p:stCondLst>
                                  <p:childTnLst>
                                    <p:set>
                                      <p:cBhvr>
                                        <p:cTn id="30" dur="1" fill="hold">
                                          <p:stCondLst>
                                            <p:cond delay="0"/>
                                          </p:stCondLst>
                                        </p:cTn>
                                        <p:tgtEl>
                                          <p:spTgt spid="860"/>
                                        </p:tgtEl>
                                        <p:attrNameLst>
                                          <p:attrName>style.visibility</p:attrName>
                                        </p:attrNameLst>
                                      </p:cBhvr>
                                      <p:to>
                                        <p:strVal val="visible"/>
                                      </p:to>
                                    </p:set>
                                    <p:animEffect transition="in" filter="fade">
                                      <p:cBhvr>
                                        <p:cTn id="31" dur="500"/>
                                        <p:tgtEl>
                                          <p:spTgt spid="860"/>
                                        </p:tgtEl>
                                      </p:cBhvr>
                                    </p:animEffect>
                                  </p:childTnLst>
                                </p:cTn>
                              </p:par>
                            </p:childTnLst>
                          </p:cTn>
                        </p:par>
                        <p:par>
                          <p:cTn id="32" fill="hold">
                            <p:stCondLst>
                              <p:cond delay="3500"/>
                            </p:stCondLst>
                            <p:childTnLst>
                              <p:par>
                                <p:cTn id="33" presetID="10" presetClass="entr" presetSubtype="0" fill="hold" nodeType="afterEffect">
                                  <p:stCondLst>
                                    <p:cond delay="1000"/>
                                  </p:stCondLst>
                                  <p:childTnLst>
                                    <p:set>
                                      <p:cBhvr>
                                        <p:cTn id="34" dur="1" fill="hold">
                                          <p:stCondLst>
                                            <p:cond delay="0"/>
                                          </p:stCondLst>
                                        </p:cTn>
                                        <p:tgtEl>
                                          <p:spTgt spid="866"/>
                                        </p:tgtEl>
                                        <p:attrNameLst>
                                          <p:attrName>style.visibility</p:attrName>
                                        </p:attrNameLst>
                                      </p:cBhvr>
                                      <p:to>
                                        <p:strVal val="visible"/>
                                      </p:to>
                                    </p:set>
                                    <p:animEffect transition="in" filter="fade">
                                      <p:cBhvr>
                                        <p:cTn id="35" dur="500"/>
                                        <p:tgtEl>
                                          <p:spTgt spid="866"/>
                                        </p:tgtEl>
                                      </p:cBhvr>
                                    </p:animEffect>
                                  </p:childTnLst>
                                </p:cTn>
                              </p:par>
                            </p:childTnLst>
                          </p:cTn>
                        </p:par>
                        <p:par>
                          <p:cTn id="36" fill="hold">
                            <p:stCondLst>
                              <p:cond delay="4000"/>
                            </p:stCondLst>
                            <p:childTnLst>
                              <p:par>
                                <p:cTn id="37" presetID="10" presetClass="entr" presetSubtype="0" fill="hold" nodeType="afterEffect">
                                  <p:stCondLst>
                                    <p:cond delay="1000"/>
                                  </p:stCondLst>
                                  <p:childTnLst>
                                    <p:set>
                                      <p:cBhvr>
                                        <p:cTn id="38" dur="1" fill="hold">
                                          <p:stCondLst>
                                            <p:cond delay="0"/>
                                          </p:stCondLst>
                                        </p:cTn>
                                        <p:tgtEl>
                                          <p:spTgt spid="871"/>
                                        </p:tgtEl>
                                        <p:attrNameLst>
                                          <p:attrName>style.visibility</p:attrName>
                                        </p:attrNameLst>
                                      </p:cBhvr>
                                      <p:to>
                                        <p:strVal val="visible"/>
                                      </p:to>
                                    </p:set>
                                    <p:animEffect transition="in" filter="fade">
                                      <p:cBhvr>
                                        <p:cTn id="39" dur="500"/>
                                        <p:tgtEl>
                                          <p:spTgt spid="871"/>
                                        </p:tgtEl>
                                      </p:cBhvr>
                                    </p:animEffect>
                                  </p:childTnLst>
                                </p:cTn>
                              </p:par>
                            </p:childTnLst>
                          </p:cTn>
                        </p:par>
                        <p:par>
                          <p:cTn id="40" fill="hold">
                            <p:stCondLst>
                              <p:cond delay="4500"/>
                            </p:stCondLst>
                            <p:childTnLst>
                              <p:par>
                                <p:cTn id="41" presetID="10" presetClass="entr" presetSubtype="0" fill="hold" nodeType="afterEffect">
                                  <p:stCondLst>
                                    <p:cond delay="1000"/>
                                  </p:stCondLst>
                                  <p:childTnLst>
                                    <p:set>
                                      <p:cBhvr>
                                        <p:cTn id="42" dur="1" fill="hold">
                                          <p:stCondLst>
                                            <p:cond delay="0"/>
                                          </p:stCondLst>
                                        </p:cTn>
                                        <p:tgtEl>
                                          <p:spTgt spid="875"/>
                                        </p:tgtEl>
                                        <p:attrNameLst>
                                          <p:attrName>style.visibility</p:attrName>
                                        </p:attrNameLst>
                                      </p:cBhvr>
                                      <p:to>
                                        <p:strVal val="visible"/>
                                      </p:to>
                                    </p:set>
                                    <p:animEffect transition="in" filter="fade">
                                      <p:cBhvr>
                                        <p:cTn id="43" dur="500"/>
                                        <p:tgtEl>
                                          <p:spTgt spid="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31546-0437-F1F6-512A-1A34B9F31B2C}"/>
              </a:ext>
            </a:extLst>
          </p:cNvPr>
          <p:cNvSpPr>
            <a:spLocks noGrp="1"/>
          </p:cNvSpPr>
          <p:nvPr>
            <p:ph type="title"/>
          </p:nvPr>
        </p:nvSpPr>
        <p:spPr>
          <a:xfrm>
            <a:off x="0" y="349251"/>
            <a:ext cx="9144000" cy="488949"/>
          </a:xfrm>
        </p:spPr>
        <p:txBody>
          <a:bodyPr/>
          <a:lstStyle/>
          <a:p>
            <a:r>
              <a:rPr lang="es-ES" dirty="0"/>
              <a:t>Negative </a:t>
            </a:r>
            <a:r>
              <a:rPr lang="es-ES" dirty="0" err="1"/>
              <a:t>Attitudes</a:t>
            </a:r>
            <a:r>
              <a:rPr lang="es-ES" dirty="0"/>
              <a:t> </a:t>
            </a:r>
            <a:r>
              <a:rPr lang="es-ES" dirty="0" err="1"/>
              <a:t>towards</a:t>
            </a:r>
            <a:r>
              <a:rPr lang="es-ES" dirty="0"/>
              <a:t> Robots </a:t>
            </a:r>
            <a:r>
              <a:rPr lang="es-ES" dirty="0" err="1"/>
              <a:t>Scale</a:t>
            </a:r>
            <a:r>
              <a:rPr lang="es-ES" dirty="0"/>
              <a:t> (NARS)</a:t>
            </a:r>
          </a:p>
        </p:txBody>
      </p:sp>
      <p:sp>
        <p:nvSpPr>
          <p:cNvPr id="3" name="Content Placeholder 2">
            <a:extLst>
              <a:ext uri="{FF2B5EF4-FFF2-40B4-BE49-F238E27FC236}">
                <a16:creationId xmlns:a16="http://schemas.microsoft.com/office/drawing/2014/main" id="{A17C54C4-98E4-4935-7D63-4E111454372C}"/>
              </a:ext>
            </a:extLst>
          </p:cNvPr>
          <p:cNvSpPr>
            <a:spLocks noGrp="1"/>
          </p:cNvSpPr>
          <p:nvPr>
            <p:ph idx="1"/>
          </p:nvPr>
        </p:nvSpPr>
        <p:spPr/>
        <p:txBody>
          <a:bodyPr/>
          <a:lstStyle/>
          <a:p>
            <a:pPr marL="1587" indent="0">
              <a:buNone/>
            </a:pPr>
            <a:r>
              <a:rPr lang="en-US" sz="3200" dirty="0"/>
              <a:t>Please read each statement and select the appropriate number, based on the following scale: 5 = very much, 4 = somewhat, 3 = neutral, 2 = not much, 1 = not at all. Once finished, click on the Submit button at the bottom.</a:t>
            </a:r>
          </a:p>
          <a:p>
            <a:pPr marL="228600" indent="-228600">
              <a:buFont typeface="+mj-lt"/>
              <a:buAutoNum type="arabicPeriod"/>
            </a:pPr>
            <a:r>
              <a:rPr lang="en-US" sz="3200" dirty="0"/>
              <a:t>Does your pay reflect the effort you put into your work? </a:t>
            </a:r>
          </a:p>
          <a:p>
            <a:pPr marL="228600" indent="-228600">
              <a:buFont typeface="+mj-lt"/>
              <a:buAutoNum type="arabicPeriod"/>
            </a:pPr>
            <a:r>
              <a:rPr lang="en-US" sz="3200" dirty="0"/>
              <a:t>Does your pay match the work you have done? </a:t>
            </a:r>
          </a:p>
          <a:p>
            <a:pPr marL="228600" indent="-228600">
              <a:buFont typeface="+mj-lt"/>
              <a:buAutoNum type="arabicPeriod"/>
            </a:pPr>
            <a:r>
              <a:rPr lang="en-US" sz="3200" dirty="0"/>
              <a:t>Is your pay justified, given your performance?</a:t>
            </a:r>
          </a:p>
          <a:p>
            <a:pPr marL="228600" indent="-228600">
              <a:buFont typeface="+mj-lt"/>
              <a:buAutoNum type="arabicPeriod"/>
            </a:pPr>
            <a:endParaRPr lang="en-US" dirty="0"/>
          </a:p>
          <a:p>
            <a:pPr marL="457200" indent="-457200"/>
            <a:r>
              <a:rPr lang="es-ES" sz="2000" dirty="0" err="1"/>
              <a:t>From</a:t>
            </a:r>
            <a:r>
              <a:rPr lang="es-ES" sz="2000" dirty="0"/>
              <a:t> Corgnet 2023, </a:t>
            </a:r>
            <a:r>
              <a:rPr lang="es-ES" sz="2000" dirty="0" err="1"/>
              <a:t>Dismissal</a:t>
            </a:r>
            <a:r>
              <a:rPr lang="es-ES" sz="2000" dirty="0"/>
              <a:t> </a:t>
            </a:r>
            <a:r>
              <a:rPr lang="es-ES" sz="2000" dirty="0" err="1"/>
              <a:t>paper</a:t>
            </a:r>
            <a:r>
              <a:rPr lang="es-ES" sz="2000" dirty="0"/>
              <a:t>.  </a:t>
            </a:r>
            <a:r>
              <a:rPr lang="en-US" sz="2000" dirty="0"/>
              <a:t>(adapted from Colquitt, 2001) </a:t>
            </a:r>
          </a:p>
          <a:p>
            <a:pPr>
              <a:buFont typeface="Wingdings" panose="05000000000000000000" pitchFamily="2" charset="2"/>
              <a:buChar char="q"/>
            </a:pPr>
            <a:r>
              <a:rPr lang="en-US" sz="2000" dirty="0">
                <a:highlight>
                  <a:srgbClr val="FFFF00"/>
                </a:highlight>
              </a:rPr>
              <a:t>How do we show the 5-point Likert scale:</a:t>
            </a:r>
          </a:p>
          <a:p>
            <a:pPr lvl="1">
              <a:buFont typeface="Wingdings" panose="05000000000000000000" pitchFamily="2" charset="2"/>
              <a:buChar char="q"/>
            </a:pPr>
            <a:r>
              <a:rPr lang="en-US" sz="2000" dirty="0">
                <a:highlight>
                  <a:srgbClr val="FFFF00"/>
                </a:highlight>
              </a:rPr>
              <a:t>Slider, scale dropdown and select the choice, other</a:t>
            </a:r>
          </a:p>
          <a:p>
            <a:pPr marL="457200" indent="-457200"/>
            <a:endParaRPr lang="en-US" sz="3200" dirty="0"/>
          </a:p>
          <a:p>
            <a:pPr marL="0" indent="0">
              <a:buNone/>
            </a:pPr>
            <a:endParaRPr lang="es-ES" dirty="0"/>
          </a:p>
        </p:txBody>
      </p:sp>
      <p:sp>
        <p:nvSpPr>
          <p:cNvPr id="4" name="Rectangle: Rounded Corners 3">
            <a:extLst>
              <a:ext uri="{FF2B5EF4-FFF2-40B4-BE49-F238E27FC236}">
                <a16:creationId xmlns:a16="http://schemas.microsoft.com/office/drawing/2014/main" id="{1A250E74-2B5B-614D-A883-738A398090C3}"/>
              </a:ext>
            </a:extLst>
          </p:cNvPr>
          <p:cNvSpPr/>
          <p:nvPr/>
        </p:nvSpPr>
        <p:spPr bwMode="auto">
          <a:xfrm>
            <a:off x="8153400" y="4953000"/>
            <a:ext cx="750526" cy="19768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s-ES" sz="1000" b="0" i="0" u="none" strike="noStrike" cap="none" normalizeH="0" baseline="0" dirty="0">
                <a:ln>
                  <a:noFill/>
                </a:ln>
                <a:solidFill>
                  <a:schemeClr val="bg1"/>
                </a:solidFill>
                <a:effectLst/>
                <a:latin typeface="Arial" charset="0"/>
              </a:rPr>
              <a:t>SUBMIT</a:t>
            </a:r>
          </a:p>
        </p:txBody>
      </p:sp>
    </p:spTree>
    <p:extLst>
      <p:ext uri="{BB962C8B-B14F-4D97-AF65-F5344CB8AC3E}">
        <p14:creationId xmlns:p14="http://schemas.microsoft.com/office/powerpoint/2010/main" val="3402410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457993" y="340740"/>
            <a:ext cx="8228013" cy="488950"/>
          </a:xfrm>
          <a:prstGeom prst="rect">
            <a:avLst/>
          </a:prstGeom>
          <a:noFill/>
          <a:ln>
            <a:noFill/>
          </a:ln>
        </p:spPr>
        <p:txBody>
          <a:bodyPr spcFirstLastPara="1" wrap="square" lIns="90000" tIns="46800" rIns="90000" bIns="46800" anchor="ctr" anchorCtr="0">
            <a:noAutofit/>
          </a:bodyPr>
          <a:lstStyle/>
          <a:p>
            <a:pPr marL="0" lvl="0" indent="0" algn="ctr" rtl="0">
              <a:spcBef>
                <a:spcPts val="0"/>
              </a:spcBef>
              <a:spcAft>
                <a:spcPts val="0"/>
              </a:spcAft>
              <a:buNone/>
            </a:pPr>
            <a:r>
              <a:rPr lang="es-ES" dirty="0" err="1">
                <a:latin typeface="Garamond"/>
                <a:ea typeface="Garamond"/>
                <a:cs typeface="Garamond"/>
                <a:sym typeface="Garamond"/>
              </a:rPr>
              <a:t>Instructions</a:t>
            </a:r>
            <a:r>
              <a:rPr lang="es-ES" dirty="0">
                <a:latin typeface="Garamond"/>
                <a:ea typeface="Garamond"/>
                <a:cs typeface="Garamond"/>
                <a:sym typeface="Garamond"/>
              </a:rPr>
              <a:t>: </a:t>
            </a:r>
            <a:r>
              <a:rPr lang="es-ES" dirty="0" err="1">
                <a:latin typeface="Garamond"/>
                <a:ea typeface="Garamond"/>
                <a:cs typeface="Garamond"/>
                <a:sym typeface="Garamond"/>
              </a:rPr>
              <a:t>Production</a:t>
            </a:r>
            <a:r>
              <a:rPr lang="es-ES" dirty="0">
                <a:latin typeface="Garamond"/>
                <a:ea typeface="Garamond"/>
                <a:cs typeface="Garamond"/>
                <a:sym typeface="Garamond"/>
              </a:rPr>
              <a:t> </a:t>
            </a:r>
            <a:r>
              <a:rPr lang="es-ES" dirty="0" err="1">
                <a:latin typeface="Garamond"/>
                <a:ea typeface="Garamond"/>
                <a:cs typeface="Garamond"/>
                <a:sym typeface="Garamond"/>
              </a:rPr>
              <a:t>task</a:t>
            </a:r>
            <a:r>
              <a:rPr lang="es-ES" dirty="0">
                <a:latin typeface="Garamond"/>
                <a:ea typeface="Garamond"/>
                <a:cs typeface="Garamond"/>
                <a:sym typeface="Garamond"/>
              </a:rPr>
              <a:t> (2)</a:t>
            </a:r>
            <a:endParaRPr dirty="0">
              <a:latin typeface="Garamond"/>
              <a:ea typeface="Garamond"/>
              <a:cs typeface="Garamond"/>
              <a:sym typeface="Garamond"/>
            </a:endParaRPr>
          </a:p>
        </p:txBody>
      </p:sp>
      <p:sp>
        <p:nvSpPr>
          <p:cNvPr id="112" name="Google Shape;112;p4"/>
          <p:cNvSpPr txBox="1">
            <a:spLocks noGrp="1"/>
          </p:cNvSpPr>
          <p:nvPr>
            <p:ph type="body" idx="4294967295"/>
          </p:nvPr>
        </p:nvSpPr>
        <p:spPr>
          <a:xfrm>
            <a:off x="106530" y="829690"/>
            <a:ext cx="8949047" cy="5995545"/>
          </a:xfrm>
          <a:prstGeom prst="rect">
            <a:avLst/>
          </a:prstGeom>
          <a:noFill/>
          <a:ln>
            <a:noFill/>
          </a:ln>
        </p:spPr>
        <p:txBody>
          <a:bodyPr spcFirstLastPara="1" wrap="square" lIns="90000" tIns="46800" rIns="90000" bIns="46800" anchor="t" anchorCtr="0">
            <a:noAutofit/>
          </a:bodyPr>
          <a:lstStyle/>
          <a:p>
            <a:pPr marL="342900" lvl="0" indent="-341313" algn="just" rtl="0">
              <a:spcBef>
                <a:spcPts val="0"/>
              </a:spcBef>
              <a:spcAft>
                <a:spcPts val="0"/>
              </a:spcAft>
              <a:buClr>
                <a:srgbClr val="00007D"/>
              </a:buClr>
              <a:buSzPts val="2400"/>
              <a:buFont typeface="Noto Sans Symbols"/>
              <a:buChar char="■"/>
            </a:pPr>
            <a:r>
              <a:rPr lang="en-US" dirty="0">
                <a:latin typeface="Garamond"/>
                <a:ea typeface="Garamond"/>
                <a:cs typeface="Garamond"/>
                <a:sym typeface="Garamond"/>
              </a:rPr>
              <a:t>The other worker in your group will also have to decide within the same amount of time.</a:t>
            </a:r>
          </a:p>
          <a:p>
            <a:pPr marL="342900" lvl="0" indent="-341313" algn="just" rtl="0">
              <a:spcBef>
                <a:spcPts val="0"/>
              </a:spcBef>
              <a:spcAft>
                <a:spcPts val="0"/>
              </a:spcAft>
              <a:buClr>
                <a:srgbClr val="00007D"/>
              </a:buClr>
              <a:buSzPts val="2400"/>
              <a:buFont typeface="Noto Sans Symbols"/>
              <a:buChar char="■"/>
            </a:pPr>
            <a:r>
              <a:rPr lang="es-ES" dirty="0" err="1">
                <a:latin typeface="Garamond"/>
                <a:ea typeface="Garamond"/>
                <a:cs typeface="Garamond"/>
                <a:sym typeface="Garamond"/>
              </a:rPr>
              <a:t>You</a:t>
            </a:r>
            <a:r>
              <a:rPr lang="es-ES" dirty="0">
                <a:latin typeface="Garamond"/>
                <a:ea typeface="Garamond"/>
                <a:cs typeface="Garamond"/>
                <a:sym typeface="Garamond"/>
              </a:rPr>
              <a:t> </a:t>
            </a:r>
            <a:r>
              <a:rPr lang="es-ES" dirty="0" err="1">
                <a:latin typeface="Garamond"/>
                <a:ea typeface="Garamond"/>
                <a:cs typeface="Garamond"/>
                <a:sym typeface="Garamond"/>
              </a:rPr>
              <a:t>have</a:t>
            </a:r>
            <a:r>
              <a:rPr lang="es-ES" dirty="0">
                <a:latin typeface="Garamond"/>
                <a:ea typeface="Garamond"/>
                <a:cs typeface="Garamond"/>
                <a:sym typeface="Garamond"/>
              </a:rPr>
              <a:t> </a:t>
            </a:r>
            <a:r>
              <a:rPr lang="es-ES" dirty="0" err="1">
                <a:latin typeface="Garamond"/>
                <a:ea typeface="Garamond"/>
                <a:cs typeface="Garamond"/>
                <a:sym typeface="Garamond"/>
              </a:rPr>
              <a:t>three</a:t>
            </a:r>
            <a:r>
              <a:rPr lang="es-ES" dirty="0">
                <a:latin typeface="Garamond"/>
                <a:ea typeface="Garamond"/>
                <a:cs typeface="Garamond"/>
                <a:sym typeface="Garamond"/>
              </a:rPr>
              <a:t> minutes in total. </a:t>
            </a:r>
            <a:endParaRPr dirty="0"/>
          </a:p>
          <a:p>
            <a:pPr marL="342900" lvl="0" indent="-341313" algn="just" rtl="0">
              <a:spcBef>
                <a:spcPts val="700"/>
              </a:spcBef>
              <a:spcAft>
                <a:spcPts val="0"/>
              </a:spcAft>
              <a:buClr>
                <a:srgbClr val="00007D"/>
              </a:buClr>
              <a:buSzPts val="2400"/>
              <a:buFont typeface="Noto Sans Symbols"/>
              <a:buChar char="■"/>
            </a:pPr>
            <a:r>
              <a:rPr lang="es-ES" dirty="0" err="1">
                <a:latin typeface="Garamond"/>
                <a:ea typeface="Garamond"/>
                <a:cs typeface="Garamond"/>
                <a:sym typeface="Garamond"/>
              </a:rPr>
              <a:t>You</a:t>
            </a:r>
            <a:r>
              <a:rPr lang="es-ES" dirty="0">
                <a:latin typeface="Garamond"/>
                <a:ea typeface="Garamond"/>
                <a:cs typeface="Garamond"/>
                <a:sym typeface="Garamond"/>
              </a:rPr>
              <a:t> </a:t>
            </a:r>
            <a:r>
              <a:rPr lang="es-ES" dirty="0" err="1">
                <a:latin typeface="Garamond"/>
                <a:ea typeface="Garamond"/>
                <a:cs typeface="Garamond"/>
                <a:sym typeface="Garamond"/>
              </a:rPr>
              <a:t>cannot</a:t>
            </a:r>
            <a:r>
              <a:rPr lang="es-ES" dirty="0">
                <a:latin typeface="Garamond"/>
                <a:ea typeface="Garamond"/>
                <a:cs typeface="Garamond"/>
                <a:sym typeface="Garamond"/>
              </a:rPr>
              <a:t> chat </a:t>
            </a:r>
            <a:r>
              <a:rPr lang="es-ES" dirty="0">
                <a:latin typeface="Garamond"/>
                <a:ea typeface="Garamond"/>
                <a:cs typeface="Garamond"/>
                <a:sym typeface="Garamond"/>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4"/>
                  </a:ext>
                </a:extLst>
              </a:rPr>
              <a:t>as </a:t>
            </a:r>
            <a:r>
              <a:rPr lang="es-ES" dirty="0" err="1">
                <a:latin typeface="Garamond"/>
                <a:ea typeface="Garamond"/>
                <a:cs typeface="Garamond"/>
                <a:sym typeface="Garamond"/>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4"/>
                  </a:ext>
                </a:extLst>
              </a:rPr>
              <a:t>i</a:t>
            </a:r>
            <a:r>
              <a:rPr lang="es-ES" dirty="0" err="1">
                <a:latin typeface="Garamond"/>
                <a:ea typeface="Garamond"/>
                <a:cs typeface="Garamond"/>
                <a:sym typeface="Garamond"/>
              </a:rPr>
              <a:t>t</a:t>
            </a:r>
            <a:r>
              <a:rPr lang="es-ES" dirty="0">
                <a:latin typeface="Garamond"/>
                <a:ea typeface="Garamond"/>
                <a:cs typeface="Garamond"/>
                <a:sym typeface="Garamond"/>
              </a:rPr>
              <a:t> </a:t>
            </a:r>
            <a:r>
              <a:rPr lang="es-ES" dirty="0" err="1">
                <a:latin typeface="Garamond"/>
                <a:ea typeface="Garamond"/>
                <a:cs typeface="Garamond"/>
                <a:sym typeface="Garamond"/>
              </a:rPr>
              <a:t>is</a:t>
            </a:r>
            <a:r>
              <a:rPr lang="es-ES" dirty="0">
                <a:latin typeface="Garamond"/>
                <a:ea typeface="Garamond"/>
                <a:cs typeface="Garamond"/>
                <a:sym typeface="Garamond"/>
              </a:rPr>
              <a:t> </a:t>
            </a:r>
            <a:r>
              <a:rPr lang="es-ES" dirty="0" err="1">
                <a:latin typeface="Garamond"/>
                <a:ea typeface="Garamond"/>
                <a:cs typeface="Garamond"/>
                <a:sym typeface="Garamond"/>
              </a:rPr>
              <a:t>an</a:t>
            </a:r>
            <a:r>
              <a:rPr lang="es-ES" dirty="0">
                <a:latin typeface="Garamond"/>
                <a:ea typeface="Garamond"/>
                <a:cs typeface="Garamond"/>
                <a:sym typeface="Garamond"/>
              </a:rPr>
              <a:t> individual </a:t>
            </a:r>
            <a:r>
              <a:rPr lang="es-ES" dirty="0" err="1">
                <a:latin typeface="Garamond"/>
                <a:ea typeface="Garamond"/>
                <a:cs typeface="Garamond"/>
                <a:sym typeface="Garamond"/>
              </a:rPr>
              <a:t>decision</a:t>
            </a:r>
            <a:r>
              <a:rPr lang="es-ES" dirty="0">
                <a:latin typeface="Garamond"/>
                <a:ea typeface="Garamond"/>
                <a:cs typeface="Garamond"/>
                <a:sym typeface="Garamond"/>
              </a:rPr>
              <a:t>.</a:t>
            </a:r>
            <a:endParaRPr dirty="0"/>
          </a:p>
          <a:p>
            <a:pPr marL="342900" lvl="0" indent="-341313" algn="just" rtl="0">
              <a:spcBef>
                <a:spcPts val="700"/>
              </a:spcBef>
              <a:spcAft>
                <a:spcPts val="0"/>
              </a:spcAft>
              <a:buClr>
                <a:srgbClr val="00007D"/>
              </a:buClr>
              <a:buSzPts val="2400"/>
              <a:buFont typeface="Noto Sans Symbols"/>
              <a:buChar char="■"/>
            </a:pPr>
            <a:r>
              <a:rPr lang="es-ES" dirty="0" err="1">
                <a:latin typeface="Garamond"/>
                <a:ea typeface="Garamond"/>
                <a:cs typeface="Garamond"/>
                <a:sym typeface="Garamond"/>
              </a:rPr>
              <a:t>You</a:t>
            </a:r>
            <a:r>
              <a:rPr lang="es-ES" dirty="0">
                <a:latin typeface="Garamond"/>
                <a:ea typeface="Garamond"/>
                <a:cs typeface="Garamond"/>
                <a:sym typeface="Garamond"/>
              </a:rPr>
              <a:t> </a:t>
            </a:r>
            <a:r>
              <a:rPr lang="es-ES" dirty="0" err="1">
                <a:latin typeface="Garamond"/>
                <a:ea typeface="Garamond"/>
                <a:cs typeface="Garamond"/>
                <a:sym typeface="Garamond"/>
              </a:rPr>
              <a:t>will</a:t>
            </a:r>
            <a:r>
              <a:rPr lang="es-ES" dirty="0">
                <a:latin typeface="Garamond"/>
                <a:ea typeface="Garamond"/>
                <a:cs typeface="Garamond"/>
                <a:sym typeface="Garamond"/>
              </a:rPr>
              <a:t> </a:t>
            </a:r>
            <a:r>
              <a:rPr lang="es-ES" dirty="0" err="1">
                <a:latin typeface="Garamond"/>
                <a:ea typeface="Garamond"/>
                <a:cs typeface="Garamond"/>
                <a:sym typeface="Garamond"/>
              </a:rPr>
              <a:t>not</a:t>
            </a:r>
            <a:r>
              <a:rPr lang="es-ES" dirty="0">
                <a:latin typeface="Garamond"/>
                <a:ea typeface="Garamond"/>
                <a:cs typeface="Garamond"/>
                <a:sym typeface="Garamond"/>
              </a:rPr>
              <a:t> </a:t>
            </a:r>
            <a:r>
              <a:rPr lang="es-ES" dirty="0" err="1">
                <a:latin typeface="Garamond"/>
                <a:ea typeface="Garamond"/>
                <a:cs typeface="Garamond"/>
                <a:sym typeface="Garamond"/>
              </a:rPr>
              <a:t>see</a:t>
            </a:r>
            <a:r>
              <a:rPr lang="es-ES" dirty="0">
                <a:latin typeface="Garamond"/>
                <a:ea typeface="Garamond"/>
                <a:cs typeface="Garamond"/>
                <a:sym typeface="Garamond"/>
              </a:rPr>
              <a:t> </a:t>
            </a:r>
            <a:r>
              <a:rPr lang="es-ES" dirty="0" err="1">
                <a:latin typeface="Garamond"/>
                <a:ea typeface="Garamond"/>
                <a:cs typeface="Garamond"/>
                <a:sym typeface="Garamond"/>
              </a:rPr>
              <a:t>the</a:t>
            </a:r>
            <a:r>
              <a:rPr lang="es-ES" dirty="0">
                <a:latin typeface="Garamond"/>
                <a:ea typeface="Garamond"/>
                <a:cs typeface="Garamond"/>
                <a:sym typeface="Garamond"/>
              </a:rPr>
              <a:t> </a:t>
            </a:r>
            <a:r>
              <a:rPr lang="es-ES" dirty="0" err="1">
                <a:latin typeface="Garamond"/>
                <a:ea typeface="Garamond"/>
                <a:cs typeface="Garamond"/>
                <a:sym typeface="Garamond"/>
              </a:rPr>
              <a:t>decisions</a:t>
            </a:r>
            <a:r>
              <a:rPr lang="es-ES" dirty="0">
                <a:latin typeface="Garamond"/>
                <a:ea typeface="Garamond"/>
                <a:cs typeface="Garamond"/>
                <a:sym typeface="Garamond"/>
              </a:rPr>
              <a:t> of </a:t>
            </a:r>
            <a:r>
              <a:rPr lang="es-ES" dirty="0" err="1">
                <a:latin typeface="Garamond"/>
                <a:ea typeface="Garamond"/>
                <a:cs typeface="Garamond"/>
                <a:sym typeface="Garamond"/>
              </a:rPr>
              <a:t>the</a:t>
            </a:r>
            <a:r>
              <a:rPr lang="es-ES" dirty="0">
                <a:latin typeface="Garamond"/>
                <a:ea typeface="Garamond"/>
                <a:cs typeface="Garamond"/>
                <a:sym typeface="Garamond"/>
              </a:rPr>
              <a:t> </a:t>
            </a:r>
            <a:r>
              <a:rPr lang="es-ES" dirty="0" err="1">
                <a:latin typeface="Garamond"/>
                <a:ea typeface="Garamond"/>
                <a:cs typeface="Garamond"/>
                <a:sym typeface="Garamond"/>
              </a:rPr>
              <a:t>other</a:t>
            </a:r>
            <a:r>
              <a:rPr lang="es-ES" dirty="0">
                <a:latin typeface="Garamond"/>
                <a:ea typeface="Garamond"/>
                <a:cs typeface="Garamond"/>
                <a:sym typeface="Garamond"/>
              </a:rPr>
              <a:t> </a:t>
            </a:r>
            <a:r>
              <a:rPr lang="es-ES" dirty="0" err="1">
                <a:latin typeface="Garamond"/>
                <a:ea typeface="Garamond"/>
                <a:cs typeface="Garamond"/>
                <a:sym typeface="Garamond"/>
              </a:rPr>
              <a:t>worker</a:t>
            </a:r>
            <a:r>
              <a:rPr lang="es-ES" dirty="0">
                <a:latin typeface="Garamond"/>
                <a:ea typeface="Garamond"/>
                <a:cs typeface="Garamond"/>
                <a:sym typeface="Garamond"/>
              </a:rPr>
              <a:t>.</a:t>
            </a:r>
          </a:p>
          <a:p>
            <a:pPr marL="342900" lvl="0" indent="-341313" algn="just" rtl="0">
              <a:spcBef>
                <a:spcPts val="700"/>
              </a:spcBef>
              <a:spcAft>
                <a:spcPts val="0"/>
              </a:spcAft>
              <a:buClr>
                <a:srgbClr val="00007D"/>
              </a:buClr>
              <a:buSzPts val="2400"/>
              <a:buFont typeface="Noto Sans Symbols"/>
              <a:buChar char="■"/>
            </a:pPr>
            <a:r>
              <a:rPr lang="en-US" dirty="0">
                <a:latin typeface="Garamond"/>
              </a:rPr>
              <a:t>Once all group members have made their decisions, the result screen will be presented to you. On this screen, you will find information about the number of points you have earned. After the result screen, the negotiation task will start.</a:t>
            </a:r>
            <a:endParaRPr dirty="0">
              <a:latin typeface="Garamond"/>
            </a:endParaRPr>
          </a:p>
          <a:p>
            <a:pPr marL="342900" lvl="0" indent="-188913" algn="just" rtl="0">
              <a:spcBef>
                <a:spcPts val="700"/>
              </a:spcBef>
              <a:spcAft>
                <a:spcPts val="0"/>
              </a:spcAft>
              <a:buClr>
                <a:srgbClr val="00007D"/>
              </a:buClr>
              <a:buSzPts val="2400"/>
              <a:buFont typeface="Noto Sans Symbols"/>
              <a:buNone/>
            </a:pPr>
            <a:endParaRPr dirty="0">
              <a:latin typeface="Garamond"/>
              <a:ea typeface="Garamond"/>
              <a:cs typeface="Garamond"/>
              <a:sym typeface="Garamond"/>
            </a:endParaRPr>
          </a:p>
          <a:p>
            <a:pPr marL="342900" lvl="0" indent="-188913" algn="just" rtl="0">
              <a:spcBef>
                <a:spcPts val="700"/>
              </a:spcBef>
              <a:spcAft>
                <a:spcPts val="0"/>
              </a:spcAft>
              <a:buClr>
                <a:srgbClr val="00007D"/>
              </a:buClr>
              <a:buSzPts val="2400"/>
              <a:buFont typeface="Noto Sans Symbols"/>
              <a:buNone/>
            </a:pPr>
            <a:endParaRPr dirty="0">
              <a:latin typeface="Garamond"/>
              <a:ea typeface="Garamond"/>
              <a:cs typeface="Garamond"/>
              <a:sym typeface="Garamond"/>
            </a:endParaRPr>
          </a:p>
        </p:txBody>
      </p:sp>
      <p:sp>
        <p:nvSpPr>
          <p:cNvPr id="113" name="Google Shape;113;p4"/>
          <p:cNvSpPr txBox="1"/>
          <p:nvPr/>
        </p:nvSpPr>
        <p:spPr>
          <a:xfrm>
            <a:off x="240682" y="-2628"/>
            <a:ext cx="8680744" cy="488950"/>
          </a:xfrm>
          <a:prstGeom prst="rect">
            <a:avLst/>
          </a:prstGeom>
          <a:noFill/>
          <a:ln>
            <a:noFill/>
          </a:ln>
        </p:spPr>
        <p:txBody>
          <a:bodyPr spcFirstLastPara="1" wrap="square" lIns="90000" tIns="46800" rIns="90000" bIns="46800" anchor="ctr" anchorCtr="0">
            <a:noAutofit/>
          </a:bodyPr>
          <a:lstStyle/>
          <a:p>
            <a:pPr marL="0" marR="0" lvl="0" indent="0" algn="ctr" rtl="0">
              <a:spcBef>
                <a:spcPts val="0"/>
              </a:spcBef>
              <a:spcAft>
                <a:spcPts val="0"/>
              </a:spcAft>
              <a:buNone/>
            </a:pPr>
            <a:endParaRPr dirty="0"/>
          </a:p>
        </p:txBody>
      </p:sp>
    </p:spTree>
    <p:extLst>
      <p:ext uri="{BB962C8B-B14F-4D97-AF65-F5344CB8AC3E}">
        <p14:creationId xmlns:p14="http://schemas.microsoft.com/office/powerpoint/2010/main" val="3379555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457993" y="340740"/>
            <a:ext cx="8228013" cy="488950"/>
          </a:xfrm>
          <a:prstGeom prst="rect">
            <a:avLst/>
          </a:prstGeom>
          <a:noFill/>
          <a:ln>
            <a:noFill/>
          </a:ln>
        </p:spPr>
        <p:txBody>
          <a:bodyPr spcFirstLastPara="1" wrap="square" lIns="90000" tIns="46800" rIns="90000" bIns="46800" anchor="ctr" anchorCtr="0">
            <a:noAutofit/>
          </a:bodyPr>
          <a:lstStyle/>
          <a:p>
            <a:pPr marL="0" lvl="0" indent="0" algn="ctr" rtl="0">
              <a:spcBef>
                <a:spcPts val="0"/>
              </a:spcBef>
              <a:spcAft>
                <a:spcPts val="0"/>
              </a:spcAft>
              <a:buNone/>
            </a:pPr>
            <a:r>
              <a:rPr lang="es-ES" dirty="0" err="1">
                <a:latin typeface="Garamond"/>
                <a:ea typeface="Garamond"/>
                <a:cs typeface="Garamond"/>
                <a:sym typeface="Garamond"/>
              </a:rPr>
              <a:t>Instructions</a:t>
            </a:r>
            <a:r>
              <a:rPr lang="es-ES" dirty="0">
                <a:latin typeface="Garamond"/>
                <a:ea typeface="Garamond"/>
                <a:cs typeface="Garamond"/>
                <a:sym typeface="Garamond"/>
              </a:rPr>
              <a:t>: </a:t>
            </a:r>
            <a:r>
              <a:rPr lang="es-ES" dirty="0" err="1">
                <a:latin typeface="Garamond"/>
                <a:ea typeface="Garamond"/>
                <a:cs typeface="Garamond"/>
                <a:sym typeface="Garamond"/>
              </a:rPr>
              <a:t>Production</a:t>
            </a:r>
            <a:r>
              <a:rPr lang="es-ES" dirty="0">
                <a:latin typeface="Garamond"/>
                <a:ea typeface="Garamond"/>
                <a:cs typeface="Garamond"/>
                <a:sym typeface="Garamond"/>
              </a:rPr>
              <a:t> </a:t>
            </a:r>
            <a:r>
              <a:rPr lang="es-ES" dirty="0" err="1">
                <a:latin typeface="Garamond"/>
                <a:ea typeface="Garamond"/>
                <a:cs typeface="Garamond"/>
                <a:sym typeface="Garamond"/>
              </a:rPr>
              <a:t>task</a:t>
            </a:r>
            <a:r>
              <a:rPr lang="es-ES" dirty="0">
                <a:latin typeface="Garamond"/>
                <a:ea typeface="Garamond"/>
                <a:cs typeface="Garamond"/>
                <a:sym typeface="Garamond"/>
              </a:rPr>
              <a:t> (2)</a:t>
            </a:r>
            <a:endParaRPr dirty="0">
              <a:latin typeface="Garamond"/>
              <a:ea typeface="Garamond"/>
              <a:cs typeface="Garamond"/>
              <a:sym typeface="Garamond"/>
            </a:endParaRPr>
          </a:p>
        </p:txBody>
      </p:sp>
      <p:sp>
        <p:nvSpPr>
          <p:cNvPr id="112" name="Google Shape;112;p4"/>
          <p:cNvSpPr txBox="1">
            <a:spLocks noGrp="1"/>
          </p:cNvSpPr>
          <p:nvPr>
            <p:ph type="body" idx="4294967295"/>
          </p:nvPr>
        </p:nvSpPr>
        <p:spPr>
          <a:xfrm>
            <a:off x="97475" y="633854"/>
            <a:ext cx="8949047" cy="5995545"/>
          </a:xfrm>
          <a:prstGeom prst="rect">
            <a:avLst/>
          </a:prstGeom>
          <a:noFill/>
          <a:ln>
            <a:noFill/>
          </a:ln>
        </p:spPr>
        <p:txBody>
          <a:bodyPr spcFirstLastPara="1" wrap="square" lIns="90000" tIns="46800" rIns="90000" bIns="46800" anchor="t" anchorCtr="0">
            <a:noAutofit/>
          </a:bodyPr>
          <a:lstStyle/>
          <a:p>
            <a:pPr marL="342900" lvl="0" indent="-341313" algn="just" rtl="0">
              <a:spcBef>
                <a:spcPts val="0"/>
              </a:spcBef>
              <a:spcAft>
                <a:spcPts val="0"/>
              </a:spcAft>
              <a:buClr>
                <a:srgbClr val="00007D"/>
              </a:buClr>
              <a:buSzPts val="2400"/>
              <a:buFont typeface="Noto Sans Symbols"/>
              <a:buChar char="■"/>
            </a:pPr>
            <a:r>
              <a:rPr lang="es-ES" dirty="0" err="1">
                <a:latin typeface="Garamond"/>
                <a:ea typeface="Garamond"/>
                <a:cs typeface="Garamond"/>
                <a:sym typeface="Garamond"/>
              </a:rPr>
              <a:t>Example</a:t>
            </a:r>
            <a:r>
              <a:rPr lang="es-ES" dirty="0">
                <a:latin typeface="Garamond"/>
                <a:ea typeface="Garamond"/>
                <a:cs typeface="Garamond"/>
                <a:sym typeface="Garamond"/>
              </a:rPr>
              <a:t> round 1. </a:t>
            </a:r>
          </a:p>
          <a:p>
            <a:pPr marL="1587" lvl="0" indent="0" algn="just" rtl="0">
              <a:spcBef>
                <a:spcPts val="0"/>
              </a:spcBef>
              <a:spcAft>
                <a:spcPts val="0"/>
              </a:spcAft>
              <a:buClr>
                <a:srgbClr val="00007D"/>
              </a:buClr>
              <a:buSzPts val="2400"/>
            </a:pPr>
            <a:endParaRPr dirty="0">
              <a:latin typeface="Garamond"/>
              <a:ea typeface="Garamond"/>
              <a:cs typeface="Garamond"/>
              <a:sym typeface="Garamond"/>
            </a:endParaRPr>
          </a:p>
        </p:txBody>
      </p:sp>
      <p:sp>
        <p:nvSpPr>
          <p:cNvPr id="113" name="Google Shape;113;p4"/>
          <p:cNvSpPr txBox="1"/>
          <p:nvPr/>
        </p:nvSpPr>
        <p:spPr>
          <a:xfrm>
            <a:off x="240682" y="-2628"/>
            <a:ext cx="8680744" cy="488950"/>
          </a:xfrm>
          <a:prstGeom prst="rect">
            <a:avLst/>
          </a:prstGeom>
          <a:noFill/>
          <a:ln>
            <a:noFill/>
          </a:ln>
        </p:spPr>
        <p:txBody>
          <a:bodyPr spcFirstLastPara="1" wrap="square" lIns="90000" tIns="46800" rIns="90000" bIns="46800" anchor="ctr" anchorCtr="0">
            <a:noAutofit/>
          </a:bodyPr>
          <a:lstStyle/>
          <a:p>
            <a:pPr marL="0" marR="0" lvl="0" indent="0" algn="ctr" rtl="0">
              <a:spcBef>
                <a:spcPts val="0"/>
              </a:spcBef>
              <a:spcAft>
                <a:spcPts val="0"/>
              </a:spcAft>
              <a:buNone/>
            </a:pPr>
            <a:endParaRPr dirty="0"/>
          </a:p>
        </p:txBody>
      </p:sp>
      <p:pic>
        <p:nvPicPr>
          <p:cNvPr id="3" name="Picture 2">
            <a:extLst>
              <a:ext uri="{FF2B5EF4-FFF2-40B4-BE49-F238E27FC236}">
                <a16:creationId xmlns:a16="http://schemas.microsoft.com/office/drawing/2014/main" id="{EDA60890-B17A-C23A-BEE2-488EF00326A9}"/>
              </a:ext>
            </a:extLst>
          </p:cNvPr>
          <p:cNvPicPr>
            <a:picLocks noChangeAspect="1"/>
          </p:cNvPicPr>
          <p:nvPr/>
        </p:nvPicPr>
        <p:blipFill>
          <a:blip r:embed="rId3"/>
          <a:stretch>
            <a:fillRect/>
          </a:stretch>
        </p:blipFill>
        <p:spPr>
          <a:xfrm>
            <a:off x="1318185" y="2112688"/>
            <a:ext cx="2385135" cy="3865383"/>
          </a:xfrm>
          <a:prstGeom prst="rect">
            <a:avLst/>
          </a:prstGeom>
        </p:spPr>
      </p:pic>
      <p:sp>
        <p:nvSpPr>
          <p:cNvPr id="4" name="Call-out: Line 3">
            <a:extLst>
              <a:ext uri="{FF2B5EF4-FFF2-40B4-BE49-F238E27FC236}">
                <a16:creationId xmlns:a16="http://schemas.microsoft.com/office/drawing/2014/main" id="{BC96E680-F765-163F-7DC7-F3787ABB95D1}"/>
              </a:ext>
            </a:extLst>
          </p:cNvPr>
          <p:cNvSpPr/>
          <p:nvPr/>
        </p:nvSpPr>
        <p:spPr>
          <a:xfrm>
            <a:off x="4581054" y="1002063"/>
            <a:ext cx="3560766" cy="605235"/>
          </a:xfrm>
          <a:prstGeom prst="borderCallout1">
            <a:avLst>
              <a:gd name="adj1" fmla="val 18750"/>
              <a:gd name="adj2" fmla="val -8333"/>
              <a:gd name="adj3" fmla="val 193706"/>
              <a:gd name="adj4" fmla="val -309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a:t>
            </a:r>
            <a:r>
              <a:rPr lang="es-ES" dirty="0" err="1"/>
              <a:t>Task</a:t>
            </a:r>
            <a:r>
              <a:rPr lang="es-ES" dirty="0"/>
              <a:t>” </a:t>
            </a:r>
            <a:r>
              <a:rPr lang="es-ES" dirty="0" err="1"/>
              <a:t>to</a:t>
            </a:r>
            <a:r>
              <a:rPr lang="es-ES" dirty="0"/>
              <a:t> be </a:t>
            </a:r>
            <a:r>
              <a:rPr lang="es-ES" dirty="0" err="1"/>
              <a:t>changed</a:t>
            </a:r>
            <a:r>
              <a:rPr lang="es-ES" dirty="0"/>
              <a:t> </a:t>
            </a:r>
            <a:r>
              <a:rPr lang="es-ES" dirty="0" err="1"/>
              <a:t>to</a:t>
            </a:r>
            <a:r>
              <a:rPr lang="es-ES" dirty="0"/>
              <a:t> “Round”</a:t>
            </a:r>
          </a:p>
        </p:txBody>
      </p:sp>
      <p:sp>
        <p:nvSpPr>
          <p:cNvPr id="5" name="Call-out: Line 4">
            <a:extLst>
              <a:ext uri="{FF2B5EF4-FFF2-40B4-BE49-F238E27FC236}">
                <a16:creationId xmlns:a16="http://schemas.microsoft.com/office/drawing/2014/main" id="{97387B69-9981-579E-2C44-D4148D02936B}"/>
              </a:ext>
            </a:extLst>
          </p:cNvPr>
          <p:cNvSpPr/>
          <p:nvPr/>
        </p:nvSpPr>
        <p:spPr>
          <a:xfrm>
            <a:off x="240682" y="3215749"/>
            <a:ext cx="2766051" cy="605235"/>
          </a:xfrm>
          <a:prstGeom prst="borderCallout1">
            <a:avLst>
              <a:gd name="adj1" fmla="val 18750"/>
              <a:gd name="adj2" fmla="val -8333"/>
              <a:gd name="adj3" fmla="val -99015"/>
              <a:gd name="adj4" fmla="val 390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Delete</a:t>
            </a:r>
            <a:r>
              <a:rPr lang="es-ES" dirty="0"/>
              <a:t> </a:t>
            </a:r>
            <a:r>
              <a:rPr lang="es-ES" dirty="0" err="1"/>
              <a:t>row</a:t>
            </a:r>
            <a:r>
              <a:rPr lang="es-ES" dirty="0"/>
              <a:t>  ”</a:t>
            </a:r>
            <a:r>
              <a:rPr lang="es-ES" dirty="0" err="1"/>
              <a:t>production</a:t>
            </a:r>
            <a:r>
              <a:rPr lang="es-ES" dirty="0"/>
              <a:t> </a:t>
            </a:r>
            <a:r>
              <a:rPr lang="es-ES" dirty="0" err="1"/>
              <a:t>cost</a:t>
            </a:r>
            <a:r>
              <a:rPr lang="es-ES" dirty="0"/>
              <a:t>”</a:t>
            </a:r>
          </a:p>
          <a:p>
            <a:pPr algn="ctr"/>
            <a:r>
              <a:rPr lang="es-ES" dirty="0" err="1"/>
              <a:t>Add</a:t>
            </a:r>
            <a:r>
              <a:rPr lang="es-ES" dirty="0"/>
              <a:t>: </a:t>
            </a:r>
            <a:r>
              <a:rPr lang="es-ES" dirty="0" err="1"/>
              <a:t>Points</a:t>
            </a:r>
            <a:r>
              <a:rPr lang="es-ES" dirty="0"/>
              <a:t> </a:t>
            </a:r>
            <a:r>
              <a:rPr lang="es-ES" dirty="0" err="1"/>
              <a:t>to</a:t>
            </a:r>
            <a:r>
              <a:rPr lang="es-ES" dirty="0"/>
              <a:t> be </a:t>
            </a:r>
            <a:r>
              <a:rPr lang="es-ES" dirty="0" err="1"/>
              <a:t>contributed</a:t>
            </a:r>
            <a:r>
              <a:rPr lang="es-ES" dirty="0"/>
              <a:t> </a:t>
            </a:r>
            <a:r>
              <a:rPr lang="es-ES" dirty="0" err="1"/>
              <a:t>to</a:t>
            </a:r>
            <a:r>
              <a:rPr lang="es-ES" dirty="0"/>
              <a:t> </a:t>
            </a:r>
            <a:r>
              <a:rPr lang="es-ES" dirty="0" err="1"/>
              <a:t>the</a:t>
            </a:r>
            <a:r>
              <a:rPr lang="es-ES" dirty="0"/>
              <a:t> </a:t>
            </a:r>
            <a:r>
              <a:rPr lang="es-ES" dirty="0" err="1"/>
              <a:t>group</a:t>
            </a:r>
            <a:endParaRPr lang="es-ES" dirty="0"/>
          </a:p>
        </p:txBody>
      </p:sp>
      <p:sp>
        <p:nvSpPr>
          <p:cNvPr id="6" name="Call-out: Line 5">
            <a:extLst>
              <a:ext uri="{FF2B5EF4-FFF2-40B4-BE49-F238E27FC236}">
                <a16:creationId xmlns:a16="http://schemas.microsoft.com/office/drawing/2014/main" id="{21366453-6A72-CA05-0C97-D930E2F9954A}"/>
              </a:ext>
            </a:extLst>
          </p:cNvPr>
          <p:cNvSpPr/>
          <p:nvPr/>
        </p:nvSpPr>
        <p:spPr>
          <a:xfrm>
            <a:off x="457993" y="4801364"/>
            <a:ext cx="2766051" cy="605235"/>
          </a:xfrm>
          <a:prstGeom prst="borderCallout1">
            <a:avLst>
              <a:gd name="adj1" fmla="val 18750"/>
              <a:gd name="adj2" fmla="val -8333"/>
              <a:gd name="adj3" fmla="val -127343"/>
              <a:gd name="adj4" fmla="val 964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For</a:t>
            </a:r>
            <a:r>
              <a:rPr lang="es-ES" dirty="0"/>
              <a:t> </a:t>
            </a:r>
            <a:r>
              <a:rPr lang="es-ES" dirty="0" err="1"/>
              <a:t>the</a:t>
            </a:r>
            <a:r>
              <a:rPr lang="es-ES" dirty="0"/>
              <a:t> </a:t>
            </a:r>
            <a:r>
              <a:rPr lang="es-ES" dirty="0" err="1"/>
              <a:t>example</a:t>
            </a:r>
            <a:r>
              <a:rPr lang="es-ES" dirty="0"/>
              <a:t>  </a:t>
            </a:r>
            <a:r>
              <a:rPr lang="es-ES" dirty="0" err="1"/>
              <a:t>player</a:t>
            </a:r>
            <a:r>
              <a:rPr lang="es-ES" dirty="0"/>
              <a:t> A </a:t>
            </a:r>
            <a:r>
              <a:rPr lang="es-ES" dirty="0" err="1"/>
              <a:t>check</a:t>
            </a:r>
            <a:r>
              <a:rPr lang="es-ES" dirty="0"/>
              <a:t>: 8</a:t>
            </a:r>
          </a:p>
        </p:txBody>
      </p:sp>
      <p:sp>
        <p:nvSpPr>
          <p:cNvPr id="8" name="TextBox 7">
            <a:extLst>
              <a:ext uri="{FF2B5EF4-FFF2-40B4-BE49-F238E27FC236}">
                <a16:creationId xmlns:a16="http://schemas.microsoft.com/office/drawing/2014/main" id="{50ED01CF-AC15-F3E7-9CE7-BE1A9679D949}"/>
              </a:ext>
            </a:extLst>
          </p:cNvPr>
          <p:cNvSpPr txBox="1"/>
          <p:nvPr/>
        </p:nvSpPr>
        <p:spPr>
          <a:xfrm>
            <a:off x="1841018" y="1656181"/>
            <a:ext cx="1482174" cy="307777"/>
          </a:xfrm>
          <a:prstGeom prst="rect">
            <a:avLst/>
          </a:prstGeom>
          <a:noFill/>
        </p:spPr>
        <p:txBody>
          <a:bodyPr wrap="square" rtlCol="0">
            <a:spAutoFit/>
          </a:bodyPr>
          <a:lstStyle/>
          <a:p>
            <a:r>
              <a:rPr lang="es-ES" dirty="0" err="1"/>
              <a:t>Worker</a:t>
            </a:r>
            <a:r>
              <a:rPr lang="es-ES" dirty="0"/>
              <a:t> A</a:t>
            </a:r>
          </a:p>
        </p:txBody>
      </p:sp>
      <p:sp>
        <p:nvSpPr>
          <p:cNvPr id="9" name="TextBox 8">
            <a:extLst>
              <a:ext uri="{FF2B5EF4-FFF2-40B4-BE49-F238E27FC236}">
                <a16:creationId xmlns:a16="http://schemas.microsoft.com/office/drawing/2014/main" id="{B0752951-BBF0-32D9-68F3-5E9ECDABD2E7}"/>
              </a:ext>
            </a:extLst>
          </p:cNvPr>
          <p:cNvSpPr txBox="1"/>
          <p:nvPr/>
        </p:nvSpPr>
        <p:spPr>
          <a:xfrm>
            <a:off x="1318184" y="6053154"/>
            <a:ext cx="2796615" cy="307777"/>
          </a:xfrm>
          <a:prstGeom prst="rect">
            <a:avLst/>
          </a:prstGeom>
          <a:noFill/>
        </p:spPr>
        <p:txBody>
          <a:bodyPr wrap="square" rtlCol="0">
            <a:spAutoFit/>
          </a:bodyPr>
          <a:lstStyle/>
          <a:p>
            <a:r>
              <a:rPr lang="es-ES" dirty="0" err="1"/>
              <a:t>Worker</a:t>
            </a:r>
            <a:r>
              <a:rPr lang="es-ES" dirty="0"/>
              <a:t> A </a:t>
            </a:r>
            <a:r>
              <a:rPr lang="es-ES" dirty="0" err="1"/>
              <a:t>contributes</a:t>
            </a:r>
            <a:r>
              <a:rPr lang="es-ES" dirty="0"/>
              <a:t> 8 </a:t>
            </a:r>
            <a:r>
              <a:rPr lang="es-ES" dirty="0" err="1"/>
              <a:t>points</a:t>
            </a:r>
            <a:endParaRPr lang="es-ES" dirty="0"/>
          </a:p>
        </p:txBody>
      </p:sp>
      <p:pic>
        <p:nvPicPr>
          <p:cNvPr id="10" name="Picture 9">
            <a:extLst>
              <a:ext uri="{FF2B5EF4-FFF2-40B4-BE49-F238E27FC236}">
                <a16:creationId xmlns:a16="http://schemas.microsoft.com/office/drawing/2014/main" id="{057D8BAD-FBC8-2656-D4B2-C80FA0FAD2A9}"/>
              </a:ext>
            </a:extLst>
          </p:cNvPr>
          <p:cNvPicPr>
            <a:picLocks noChangeAspect="1"/>
          </p:cNvPicPr>
          <p:nvPr/>
        </p:nvPicPr>
        <p:blipFill>
          <a:blip r:embed="rId3"/>
          <a:stretch>
            <a:fillRect/>
          </a:stretch>
        </p:blipFill>
        <p:spPr>
          <a:xfrm>
            <a:off x="3916464" y="2112688"/>
            <a:ext cx="2385135" cy="3865383"/>
          </a:xfrm>
          <a:prstGeom prst="rect">
            <a:avLst/>
          </a:prstGeom>
        </p:spPr>
      </p:pic>
      <p:sp>
        <p:nvSpPr>
          <p:cNvPr id="11" name="TextBox 10">
            <a:extLst>
              <a:ext uri="{FF2B5EF4-FFF2-40B4-BE49-F238E27FC236}">
                <a16:creationId xmlns:a16="http://schemas.microsoft.com/office/drawing/2014/main" id="{B1BDD7CB-9A90-D306-32F8-7536A97FED85}"/>
              </a:ext>
            </a:extLst>
          </p:cNvPr>
          <p:cNvSpPr txBox="1"/>
          <p:nvPr/>
        </p:nvSpPr>
        <p:spPr>
          <a:xfrm>
            <a:off x="4439297" y="1656181"/>
            <a:ext cx="1482174" cy="307777"/>
          </a:xfrm>
          <a:prstGeom prst="rect">
            <a:avLst/>
          </a:prstGeom>
          <a:noFill/>
        </p:spPr>
        <p:txBody>
          <a:bodyPr wrap="square" rtlCol="0">
            <a:spAutoFit/>
          </a:bodyPr>
          <a:lstStyle/>
          <a:p>
            <a:r>
              <a:rPr lang="es-ES" dirty="0" err="1"/>
              <a:t>Worker</a:t>
            </a:r>
            <a:r>
              <a:rPr lang="es-ES" dirty="0"/>
              <a:t> B</a:t>
            </a:r>
          </a:p>
        </p:txBody>
      </p:sp>
      <p:sp>
        <p:nvSpPr>
          <p:cNvPr id="12" name="TextBox 11">
            <a:extLst>
              <a:ext uri="{FF2B5EF4-FFF2-40B4-BE49-F238E27FC236}">
                <a16:creationId xmlns:a16="http://schemas.microsoft.com/office/drawing/2014/main" id="{B03AEE1D-E2F4-7935-77B2-33E1A8D3037E}"/>
              </a:ext>
            </a:extLst>
          </p:cNvPr>
          <p:cNvSpPr txBox="1"/>
          <p:nvPr/>
        </p:nvSpPr>
        <p:spPr>
          <a:xfrm>
            <a:off x="3916463" y="6053154"/>
            <a:ext cx="2796615" cy="307777"/>
          </a:xfrm>
          <a:prstGeom prst="rect">
            <a:avLst/>
          </a:prstGeom>
          <a:noFill/>
        </p:spPr>
        <p:txBody>
          <a:bodyPr wrap="square" rtlCol="0">
            <a:spAutoFit/>
          </a:bodyPr>
          <a:lstStyle/>
          <a:p>
            <a:r>
              <a:rPr lang="es-ES" dirty="0" err="1"/>
              <a:t>Worker</a:t>
            </a:r>
            <a:r>
              <a:rPr lang="es-ES" dirty="0"/>
              <a:t> B </a:t>
            </a:r>
            <a:r>
              <a:rPr lang="es-ES" dirty="0" err="1"/>
              <a:t>contributes</a:t>
            </a:r>
            <a:r>
              <a:rPr lang="es-ES" dirty="0"/>
              <a:t> 20 </a:t>
            </a:r>
            <a:r>
              <a:rPr lang="es-ES" dirty="0" err="1"/>
              <a:t>points</a:t>
            </a:r>
            <a:endParaRPr lang="es-ES" dirty="0"/>
          </a:p>
        </p:txBody>
      </p:sp>
      <p:sp>
        <p:nvSpPr>
          <p:cNvPr id="13" name="Call-out: Line 12">
            <a:extLst>
              <a:ext uri="{FF2B5EF4-FFF2-40B4-BE49-F238E27FC236}">
                <a16:creationId xmlns:a16="http://schemas.microsoft.com/office/drawing/2014/main" id="{C0388A53-EDA3-9BCC-0565-4E6706CA65AC}"/>
              </a:ext>
            </a:extLst>
          </p:cNvPr>
          <p:cNvSpPr/>
          <p:nvPr/>
        </p:nvSpPr>
        <p:spPr>
          <a:xfrm>
            <a:off x="2918521" y="4553527"/>
            <a:ext cx="2766051" cy="605235"/>
          </a:xfrm>
          <a:prstGeom prst="borderCallout1">
            <a:avLst>
              <a:gd name="adj1" fmla="val 18750"/>
              <a:gd name="adj2" fmla="val -8333"/>
              <a:gd name="adj3" fmla="val -127343"/>
              <a:gd name="adj4" fmla="val 964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For</a:t>
            </a:r>
            <a:r>
              <a:rPr lang="es-ES" dirty="0"/>
              <a:t> </a:t>
            </a:r>
            <a:r>
              <a:rPr lang="es-ES" dirty="0" err="1"/>
              <a:t>the</a:t>
            </a:r>
            <a:r>
              <a:rPr lang="es-ES" dirty="0"/>
              <a:t> </a:t>
            </a:r>
            <a:r>
              <a:rPr lang="es-ES" dirty="0" err="1"/>
              <a:t>example</a:t>
            </a:r>
            <a:r>
              <a:rPr lang="es-ES" dirty="0"/>
              <a:t>  </a:t>
            </a:r>
            <a:r>
              <a:rPr lang="es-ES" dirty="0" err="1"/>
              <a:t>player</a:t>
            </a:r>
            <a:r>
              <a:rPr lang="es-ES" dirty="0"/>
              <a:t> A </a:t>
            </a:r>
            <a:r>
              <a:rPr lang="es-ES" dirty="0" err="1"/>
              <a:t>check</a:t>
            </a:r>
            <a:r>
              <a:rPr lang="es-ES" dirty="0"/>
              <a:t>: 20</a:t>
            </a:r>
          </a:p>
        </p:txBody>
      </p:sp>
      <p:sp>
        <p:nvSpPr>
          <p:cNvPr id="14" name="TextBox 13">
            <a:extLst>
              <a:ext uri="{FF2B5EF4-FFF2-40B4-BE49-F238E27FC236}">
                <a16:creationId xmlns:a16="http://schemas.microsoft.com/office/drawing/2014/main" id="{0ADF3A3C-CC57-D3EE-23D0-9E2F261863DB}"/>
              </a:ext>
            </a:extLst>
          </p:cNvPr>
          <p:cNvSpPr txBox="1"/>
          <p:nvPr/>
        </p:nvSpPr>
        <p:spPr>
          <a:xfrm>
            <a:off x="1314246" y="1253493"/>
            <a:ext cx="2796615" cy="523220"/>
          </a:xfrm>
          <a:prstGeom prst="rect">
            <a:avLst/>
          </a:prstGeom>
          <a:noFill/>
        </p:spPr>
        <p:txBody>
          <a:bodyPr wrap="square" rtlCol="0">
            <a:spAutoFit/>
          </a:bodyPr>
          <a:lstStyle/>
          <a:p>
            <a:r>
              <a:rPr lang="es-ES" dirty="0" err="1"/>
              <a:t>Each</a:t>
            </a:r>
            <a:r>
              <a:rPr lang="es-ES" dirty="0"/>
              <a:t> </a:t>
            </a:r>
            <a:r>
              <a:rPr lang="es-ES" dirty="0" err="1"/>
              <a:t>worker</a:t>
            </a:r>
            <a:r>
              <a:rPr lang="es-ES" dirty="0"/>
              <a:t> has 20  </a:t>
            </a:r>
            <a:r>
              <a:rPr lang="es-ES" dirty="0" err="1"/>
              <a:t>points</a:t>
            </a:r>
            <a:r>
              <a:rPr lang="es-ES" dirty="0"/>
              <a:t> at </a:t>
            </a:r>
            <a:r>
              <a:rPr lang="es-ES" dirty="0" err="1"/>
              <a:t>the</a:t>
            </a:r>
            <a:r>
              <a:rPr lang="es-ES" dirty="0"/>
              <a:t> </a:t>
            </a:r>
            <a:r>
              <a:rPr lang="es-ES" dirty="0" err="1"/>
              <a:t>beginning</a:t>
            </a:r>
            <a:r>
              <a:rPr lang="es-ES" dirty="0"/>
              <a:t> of </a:t>
            </a:r>
            <a:r>
              <a:rPr lang="es-ES" dirty="0" err="1"/>
              <a:t>each</a:t>
            </a:r>
            <a:r>
              <a:rPr lang="es-ES" dirty="0"/>
              <a:t> round</a:t>
            </a:r>
          </a:p>
        </p:txBody>
      </p:sp>
      <p:sp>
        <p:nvSpPr>
          <p:cNvPr id="16" name="Rectangle 15">
            <a:extLst>
              <a:ext uri="{FF2B5EF4-FFF2-40B4-BE49-F238E27FC236}">
                <a16:creationId xmlns:a16="http://schemas.microsoft.com/office/drawing/2014/main" id="{27A0100A-0A7E-6D0F-90FF-3462DB901FC2}"/>
              </a:ext>
            </a:extLst>
          </p:cNvPr>
          <p:cNvSpPr/>
          <p:nvPr/>
        </p:nvSpPr>
        <p:spPr>
          <a:xfrm>
            <a:off x="1166464" y="1729388"/>
            <a:ext cx="2610085" cy="463154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Rectangle 16">
            <a:extLst>
              <a:ext uri="{FF2B5EF4-FFF2-40B4-BE49-F238E27FC236}">
                <a16:creationId xmlns:a16="http://schemas.microsoft.com/office/drawing/2014/main" id="{B138E706-5291-AF8D-6E47-F2BA2D5B2ADA}"/>
              </a:ext>
            </a:extLst>
          </p:cNvPr>
          <p:cNvSpPr/>
          <p:nvPr/>
        </p:nvSpPr>
        <p:spPr>
          <a:xfrm>
            <a:off x="3819874" y="1713068"/>
            <a:ext cx="2573239" cy="463154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all-out: Line 1">
            <a:extLst>
              <a:ext uri="{FF2B5EF4-FFF2-40B4-BE49-F238E27FC236}">
                <a16:creationId xmlns:a16="http://schemas.microsoft.com/office/drawing/2014/main" id="{41739E64-AAD3-793B-54E7-787B031760FA}"/>
              </a:ext>
            </a:extLst>
          </p:cNvPr>
          <p:cNvSpPr/>
          <p:nvPr/>
        </p:nvSpPr>
        <p:spPr>
          <a:xfrm>
            <a:off x="5684572" y="2450750"/>
            <a:ext cx="3560766" cy="605235"/>
          </a:xfrm>
          <a:prstGeom prst="borderCallout1">
            <a:avLst>
              <a:gd name="adj1" fmla="val 18750"/>
              <a:gd name="adj2" fmla="val -8333"/>
              <a:gd name="adj3" fmla="val 193706"/>
              <a:gd name="adj4" fmla="val -309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See</a:t>
            </a:r>
            <a:r>
              <a:rPr lang="es-ES" dirty="0"/>
              <a:t> </a:t>
            </a:r>
            <a:r>
              <a:rPr lang="es-ES" dirty="0" err="1"/>
              <a:t>if</a:t>
            </a:r>
            <a:r>
              <a:rPr lang="es-ES" dirty="0"/>
              <a:t> </a:t>
            </a:r>
            <a:r>
              <a:rPr lang="es-ES" dirty="0" err="1"/>
              <a:t>it</a:t>
            </a:r>
            <a:r>
              <a:rPr lang="es-ES" dirty="0"/>
              <a:t> </a:t>
            </a:r>
            <a:r>
              <a:rPr lang="es-ES" dirty="0" err="1"/>
              <a:t>could</a:t>
            </a:r>
            <a:r>
              <a:rPr lang="es-ES" dirty="0"/>
              <a:t> </a:t>
            </a:r>
            <a:r>
              <a:rPr lang="es-ES" dirty="0" err="1"/>
              <a:t>work</a:t>
            </a:r>
            <a:r>
              <a:rPr lang="es-ES" dirty="0"/>
              <a:t> </a:t>
            </a:r>
            <a:r>
              <a:rPr lang="es-ES" dirty="0" err="1"/>
              <a:t>to</a:t>
            </a:r>
            <a:r>
              <a:rPr lang="es-ES" dirty="0"/>
              <a:t> </a:t>
            </a:r>
            <a:r>
              <a:rPr lang="es-ES" dirty="0" err="1"/>
              <a:t>offer</a:t>
            </a:r>
            <a:r>
              <a:rPr lang="es-ES" dirty="0"/>
              <a:t> 5 </a:t>
            </a:r>
            <a:r>
              <a:rPr lang="es-ES" dirty="0" err="1"/>
              <a:t>instead</a:t>
            </a:r>
            <a:r>
              <a:rPr lang="es-ES" dirty="0"/>
              <a:t> of 20</a:t>
            </a:r>
          </a:p>
        </p:txBody>
      </p:sp>
    </p:spTree>
    <p:extLst>
      <p:ext uri="{BB962C8B-B14F-4D97-AF65-F5344CB8AC3E}">
        <p14:creationId xmlns:p14="http://schemas.microsoft.com/office/powerpoint/2010/main" val="3523404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AC80AEB-EEEA-94A6-1D4D-F6E31E45CE25}"/>
              </a:ext>
            </a:extLst>
          </p:cNvPr>
          <p:cNvSpPr>
            <a:spLocks noGrp="1"/>
          </p:cNvSpPr>
          <p:nvPr>
            <p:ph type="body" idx="1"/>
          </p:nvPr>
        </p:nvSpPr>
        <p:spPr>
          <a:xfrm>
            <a:off x="457993" y="1076325"/>
            <a:ext cx="8228013" cy="5257800"/>
          </a:xfrm>
        </p:spPr>
        <p:txBody>
          <a:bodyPr/>
          <a:lstStyle/>
          <a:p>
            <a:r>
              <a:rPr lang="es-ES" dirty="0" err="1">
                <a:latin typeface="Garamond"/>
                <a:ea typeface="Garamond"/>
                <a:cs typeface="Garamond"/>
                <a:sym typeface="Garamond"/>
              </a:rPr>
              <a:t>Instructions</a:t>
            </a:r>
            <a:r>
              <a:rPr lang="es-ES" dirty="0">
                <a:latin typeface="Garamond"/>
                <a:ea typeface="Garamond"/>
                <a:cs typeface="Garamond"/>
                <a:sym typeface="Garamond"/>
              </a:rPr>
              <a:t>: </a:t>
            </a:r>
            <a:r>
              <a:rPr lang="es-ES" dirty="0" err="1"/>
              <a:t>Example</a:t>
            </a:r>
            <a:r>
              <a:rPr lang="es-ES" dirty="0"/>
              <a:t> of </a:t>
            </a:r>
            <a:r>
              <a:rPr lang="es-ES" dirty="0" err="1"/>
              <a:t>one</a:t>
            </a:r>
            <a:r>
              <a:rPr lang="es-ES" dirty="0"/>
              <a:t> round.</a:t>
            </a:r>
          </a:p>
        </p:txBody>
      </p:sp>
      <p:pic>
        <p:nvPicPr>
          <p:cNvPr id="5" name="Picture 4">
            <a:extLst>
              <a:ext uri="{FF2B5EF4-FFF2-40B4-BE49-F238E27FC236}">
                <a16:creationId xmlns:a16="http://schemas.microsoft.com/office/drawing/2014/main" id="{67D560DC-6A06-2665-6F61-053054D84BC8}"/>
              </a:ext>
            </a:extLst>
          </p:cNvPr>
          <p:cNvPicPr>
            <a:picLocks noChangeAspect="1"/>
          </p:cNvPicPr>
          <p:nvPr/>
        </p:nvPicPr>
        <p:blipFill rotWithShape="1">
          <a:blip r:embed="rId3"/>
          <a:srcRect r="26311"/>
          <a:stretch/>
        </p:blipFill>
        <p:spPr>
          <a:xfrm>
            <a:off x="2710533" y="2100295"/>
            <a:ext cx="3528342" cy="2559182"/>
          </a:xfrm>
          <a:prstGeom prst="rect">
            <a:avLst/>
          </a:prstGeom>
        </p:spPr>
      </p:pic>
      <p:pic>
        <p:nvPicPr>
          <p:cNvPr id="4" name="Picture 3">
            <a:extLst>
              <a:ext uri="{FF2B5EF4-FFF2-40B4-BE49-F238E27FC236}">
                <a16:creationId xmlns:a16="http://schemas.microsoft.com/office/drawing/2014/main" id="{BB867A4E-28DD-B22C-84D0-92423CB9DF59}"/>
              </a:ext>
            </a:extLst>
          </p:cNvPr>
          <p:cNvPicPr>
            <a:picLocks noChangeAspect="1"/>
          </p:cNvPicPr>
          <p:nvPr/>
        </p:nvPicPr>
        <p:blipFill>
          <a:blip r:embed="rId4"/>
          <a:stretch>
            <a:fillRect/>
          </a:stretch>
        </p:blipFill>
        <p:spPr>
          <a:xfrm>
            <a:off x="3232993" y="5104790"/>
            <a:ext cx="394261" cy="355608"/>
          </a:xfrm>
          <a:prstGeom prst="rect">
            <a:avLst/>
          </a:prstGeom>
        </p:spPr>
      </p:pic>
      <p:pic>
        <p:nvPicPr>
          <p:cNvPr id="8" name="Picture 7">
            <a:extLst>
              <a:ext uri="{FF2B5EF4-FFF2-40B4-BE49-F238E27FC236}">
                <a16:creationId xmlns:a16="http://schemas.microsoft.com/office/drawing/2014/main" id="{E7CB54C7-11BD-E336-7070-F786F4FF6F61}"/>
              </a:ext>
            </a:extLst>
          </p:cNvPr>
          <p:cNvPicPr>
            <a:picLocks noChangeAspect="1"/>
          </p:cNvPicPr>
          <p:nvPr/>
        </p:nvPicPr>
        <p:blipFill>
          <a:blip r:embed="rId5"/>
          <a:stretch>
            <a:fillRect/>
          </a:stretch>
        </p:blipFill>
        <p:spPr>
          <a:xfrm>
            <a:off x="3674563" y="5104791"/>
            <a:ext cx="986990" cy="355607"/>
          </a:xfrm>
          <a:prstGeom prst="rect">
            <a:avLst/>
          </a:prstGeom>
        </p:spPr>
      </p:pic>
      <p:pic>
        <p:nvPicPr>
          <p:cNvPr id="9" name="Picture 8">
            <a:extLst>
              <a:ext uri="{FF2B5EF4-FFF2-40B4-BE49-F238E27FC236}">
                <a16:creationId xmlns:a16="http://schemas.microsoft.com/office/drawing/2014/main" id="{07FC3B9C-F51D-AFD2-DA20-E8D9240E25F0}"/>
              </a:ext>
            </a:extLst>
          </p:cNvPr>
          <p:cNvPicPr>
            <a:picLocks noChangeAspect="1"/>
          </p:cNvPicPr>
          <p:nvPr/>
        </p:nvPicPr>
        <p:blipFill>
          <a:blip r:embed="rId5"/>
          <a:stretch>
            <a:fillRect/>
          </a:stretch>
        </p:blipFill>
        <p:spPr>
          <a:xfrm>
            <a:off x="5465433" y="5102676"/>
            <a:ext cx="986990" cy="355607"/>
          </a:xfrm>
          <a:prstGeom prst="rect">
            <a:avLst/>
          </a:prstGeom>
        </p:spPr>
      </p:pic>
      <p:pic>
        <p:nvPicPr>
          <p:cNvPr id="10" name="Picture 9">
            <a:extLst>
              <a:ext uri="{FF2B5EF4-FFF2-40B4-BE49-F238E27FC236}">
                <a16:creationId xmlns:a16="http://schemas.microsoft.com/office/drawing/2014/main" id="{FE1603F4-7039-6A1F-1A2E-890224222F04}"/>
              </a:ext>
            </a:extLst>
          </p:cNvPr>
          <p:cNvPicPr>
            <a:picLocks noChangeAspect="1"/>
          </p:cNvPicPr>
          <p:nvPr/>
        </p:nvPicPr>
        <p:blipFill>
          <a:blip r:embed="rId5"/>
          <a:stretch>
            <a:fillRect/>
          </a:stretch>
        </p:blipFill>
        <p:spPr>
          <a:xfrm>
            <a:off x="6199480" y="5849810"/>
            <a:ext cx="1024082" cy="368971"/>
          </a:xfrm>
          <a:prstGeom prst="rect">
            <a:avLst/>
          </a:prstGeom>
        </p:spPr>
      </p:pic>
      <p:pic>
        <p:nvPicPr>
          <p:cNvPr id="11" name="Picture 10">
            <a:extLst>
              <a:ext uri="{FF2B5EF4-FFF2-40B4-BE49-F238E27FC236}">
                <a16:creationId xmlns:a16="http://schemas.microsoft.com/office/drawing/2014/main" id="{A57FDEF3-FF68-E15A-80DE-D189D66D66A7}"/>
              </a:ext>
            </a:extLst>
          </p:cNvPr>
          <p:cNvPicPr>
            <a:picLocks noChangeAspect="1"/>
          </p:cNvPicPr>
          <p:nvPr/>
        </p:nvPicPr>
        <p:blipFill rotWithShape="1">
          <a:blip r:embed="rId4"/>
          <a:srcRect l="-8122" r="44503"/>
          <a:stretch/>
        </p:blipFill>
        <p:spPr>
          <a:xfrm>
            <a:off x="6482057" y="4897725"/>
            <a:ext cx="250823" cy="355607"/>
          </a:xfrm>
          <a:prstGeom prst="rect">
            <a:avLst/>
          </a:prstGeom>
        </p:spPr>
      </p:pic>
      <p:pic>
        <p:nvPicPr>
          <p:cNvPr id="13" name="Picture 12">
            <a:extLst>
              <a:ext uri="{FF2B5EF4-FFF2-40B4-BE49-F238E27FC236}">
                <a16:creationId xmlns:a16="http://schemas.microsoft.com/office/drawing/2014/main" id="{61E3AC05-694C-8BB1-F50C-94FF5FC079D7}"/>
              </a:ext>
            </a:extLst>
          </p:cNvPr>
          <p:cNvPicPr>
            <a:picLocks noChangeAspect="1"/>
          </p:cNvPicPr>
          <p:nvPr/>
        </p:nvPicPr>
        <p:blipFill>
          <a:blip r:embed="rId6"/>
          <a:stretch>
            <a:fillRect/>
          </a:stretch>
        </p:blipFill>
        <p:spPr>
          <a:xfrm>
            <a:off x="3514609" y="4581458"/>
            <a:ext cx="3820383" cy="213863"/>
          </a:xfrm>
          <a:prstGeom prst="rect">
            <a:avLst/>
          </a:prstGeom>
        </p:spPr>
      </p:pic>
      <p:sp>
        <p:nvSpPr>
          <p:cNvPr id="14" name="TextBox 13">
            <a:extLst>
              <a:ext uri="{FF2B5EF4-FFF2-40B4-BE49-F238E27FC236}">
                <a16:creationId xmlns:a16="http://schemas.microsoft.com/office/drawing/2014/main" id="{66A3BAAA-06DC-E7E0-967C-D729720682AA}"/>
              </a:ext>
            </a:extLst>
          </p:cNvPr>
          <p:cNvSpPr txBox="1"/>
          <p:nvPr/>
        </p:nvSpPr>
        <p:spPr>
          <a:xfrm>
            <a:off x="3103420" y="4822193"/>
            <a:ext cx="610446" cy="307777"/>
          </a:xfrm>
          <a:prstGeom prst="rect">
            <a:avLst/>
          </a:prstGeom>
          <a:noFill/>
        </p:spPr>
        <p:txBody>
          <a:bodyPr wrap="square" rtlCol="0">
            <a:spAutoFit/>
          </a:bodyPr>
          <a:lstStyle/>
          <a:p>
            <a:r>
              <a:rPr lang="es-ES" dirty="0" err="1"/>
              <a:t>Kept</a:t>
            </a:r>
            <a:endParaRPr lang="es-ES" dirty="0"/>
          </a:p>
        </p:txBody>
      </p:sp>
      <p:sp>
        <p:nvSpPr>
          <p:cNvPr id="15" name="TextBox 14">
            <a:extLst>
              <a:ext uri="{FF2B5EF4-FFF2-40B4-BE49-F238E27FC236}">
                <a16:creationId xmlns:a16="http://schemas.microsoft.com/office/drawing/2014/main" id="{FEE5A69F-7DEB-4F31-3824-F63A73FB46A9}"/>
              </a:ext>
            </a:extLst>
          </p:cNvPr>
          <p:cNvSpPr txBox="1"/>
          <p:nvPr/>
        </p:nvSpPr>
        <p:spPr>
          <a:xfrm>
            <a:off x="3740469" y="4840238"/>
            <a:ext cx="825867" cy="307777"/>
          </a:xfrm>
          <a:prstGeom prst="rect">
            <a:avLst/>
          </a:prstGeom>
          <a:noFill/>
        </p:spPr>
        <p:txBody>
          <a:bodyPr wrap="square" rtlCol="0">
            <a:spAutoFit/>
          </a:bodyPr>
          <a:lstStyle/>
          <a:p>
            <a:r>
              <a:rPr lang="es-ES" dirty="0" err="1"/>
              <a:t>Group</a:t>
            </a:r>
            <a:endParaRPr lang="es-ES" dirty="0"/>
          </a:p>
        </p:txBody>
      </p:sp>
      <p:sp>
        <p:nvSpPr>
          <p:cNvPr id="16" name="TextBox 15">
            <a:extLst>
              <a:ext uri="{FF2B5EF4-FFF2-40B4-BE49-F238E27FC236}">
                <a16:creationId xmlns:a16="http://schemas.microsoft.com/office/drawing/2014/main" id="{CD29F4BA-3847-F648-724A-7DABF1E5D2BB}"/>
              </a:ext>
            </a:extLst>
          </p:cNvPr>
          <p:cNvSpPr txBox="1"/>
          <p:nvPr/>
        </p:nvSpPr>
        <p:spPr>
          <a:xfrm>
            <a:off x="4748838" y="4811162"/>
            <a:ext cx="610446" cy="307777"/>
          </a:xfrm>
          <a:prstGeom prst="rect">
            <a:avLst/>
          </a:prstGeom>
          <a:noFill/>
        </p:spPr>
        <p:txBody>
          <a:bodyPr wrap="square" rtlCol="0">
            <a:spAutoFit/>
          </a:bodyPr>
          <a:lstStyle/>
          <a:p>
            <a:r>
              <a:rPr lang="es-ES" dirty="0" err="1"/>
              <a:t>Kept</a:t>
            </a:r>
            <a:endParaRPr lang="es-ES" dirty="0"/>
          </a:p>
        </p:txBody>
      </p:sp>
      <p:sp>
        <p:nvSpPr>
          <p:cNvPr id="17" name="TextBox 16">
            <a:extLst>
              <a:ext uri="{FF2B5EF4-FFF2-40B4-BE49-F238E27FC236}">
                <a16:creationId xmlns:a16="http://schemas.microsoft.com/office/drawing/2014/main" id="{BBDB372A-63A6-351C-1D8C-E627875254A4}"/>
              </a:ext>
            </a:extLst>
          </p:cNvPr>
          <p:cNvSpPr txBox="1"/>
          <p:nvPr/>
        </p:nvSpPr>
        <p:spPr>
          <a:xfrm>
            <a:off x="5385887" y="4829207"/>
            <a:ext cx="751917" cy="307777"/>
          </a:xfrm>
          <a:prstGeom prst="rect">
            <a:avLst/>
          </a:prstGeom>
          <a:noFill/>
        </p:spPr>
        <p:txBody>
          <a:bodyPr wrap="square" rtlCol="0">
            <a:spAutoFit/>
          </a:bodyPr>
          <a:lstStyle/>
          <a:p>
            <a:r>
              <a:rPr lang="es-ES" dirty="0" err="1"/>
              <a:t>Group</a:t>
            </a:r>
            <a:endParaRPr lang="es-ES" dirty="0"/>
          </a:p>
        </p:txBody>
      </p:sp>
      <p:sp>
        <p:nvSpPr>
          <p:cNvPr id="2" name="Rectangle 1">
            <a:extLst>
              <a:ext uri="{FF2B5EF4-FFF2-40B4-BE49-F238E27FC236}">
                <a16:creationId xmlns:a16="http://schemas.microsoft.com/office/drawing/2014/main" id="{46A2F3DB-6F60-DE4F-F2AF-76CCD392AC12}"/>
              </a:ext>
            </a:extLst>
          </p:cNvPr>
          <p:cNvSpPr/>
          <p:nvPr/>
        </p:nvSpPr>
        <p:spPr>
          <a:xfrm>
            <a:off x="5505450" y="3505616"/>
            <a:ext cx="857250" cy="100698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angle 5">
            <a:extLst>
              <a:ext uri="{FF2B5EF4-FFF2-40B4-BE49-F238E27FC236}">
                <a16:creationId xmlns:a16="http://schemas.microsoft.com/office/drawing/2014/main" id="{D8937187-6574-8953-AA9C-DF45D22706AE}"/>
              </a:ext>
            </a:extLst>
          </p:cNvPr>
          <p:cNvSpPr/>
          <p:nvPr/>
        </p:nvSpPr>
        <p:spPr>
          <a:xfrm>
            <a:off x="4209761" y="5118939"/>
            <a:ext cx="557591" cy="61552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angle 6">
            <a:extLst>
              <a:ext uri="{FF2B5EF4-FFF2-40B4-BE49-F238E27FC236}">
                <a16:creationId xmlns:a16="http://schemas.microsoft.com/office/drawing/2014/main" id="{08B37F88-77E6-8663-A0C5-7E9C1B921548}"/>
              </a:ext>
            </a:extLst>
          </p:cNvPr>
          <p:cNvSpPr/>
          <p:nvPr/>
        </p:nvSpPr>
        <p:spPr>
          <a:xfrm>
            <a:off x="6048226" y="5567636"/>
            <a:ext cx="1638449" cy="81769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TextBox 11">
            <a:extLst>
              <a:ext uri="{FF2B5EF4-FFF2-40B4-BE49-F238E27FC236}">
                <a16:creationId xmlns:a16="http://schemas.microsoft.com/office/drawing/2014/main" id="{BE9595D2-777C-ED5F-53F8-6EBBE0A4289F}"/>
              </a:ext>
            </a:extLst>
          </p:cNvPr>
          <p:cNvSpPr txBox="1"/>
          <p:nvPr/>
        </p:nvSpPr>
        <p:spPr>
          <a:xfrm>
            <a:off x="3244328" y="2561152"/>
            <a:ext cx="825867" cy="276999"/>
          </a:xfrm>
          <a:prstGeom prst="rect">
            <a:avLst/>
          </a:prstGeom>
          <a:solidFill>
            <a:srgbClr val="FFFFFF"/>
          </a:solidFill>
        </p:spPr>
        <p:txBody>
          <a:bodyPr wrap="square" rtlCol="0">
            <a:spAutoFit/>
          </a:bodyPr>
          <a:lstStyle/>
          <a:p>
            <a:r>
              <a:rPr lang="es-ES" sz="1200" dirty="0" err="1"/>
              <a:t>Worker</a:t>
            </a:r>
            <a:r>
              <a:rPr lang="es-ES" sz="1200" dirty="0"/>
              <a:t> A</a:t>
            </a:r>
          </a:p>
        </p:txBody>
      </p:sp>
      <p:sp>
        <p:nvSpPr>
          <p:cNvPr id="18" name="TextBox 17">
            <a:extLst>
              <a:ext uri="{FF2B5EF4-FFF2-40B4-BE49-F238E27FC236}">
                <a16:creationId xmlns:a16="http://schemas.microsoft.com/office/drawing/2014/main" id="{7CE198C5-889F-2939-1B9B-AE7147199A09}"/>
              </a:ext>
            </a:extLst>
          </p:cNvPr>
          <p:cNvSpPr txBox="1"/>
          <p:nvPr/>
        </p:nvSpPr>
        <p:spPr>
          <a:xfrm>
            <a:off x="2973586" y="1859800"/>
            <a:ext cx="3478837" cy="738664"/>
          </a:xfrm>
          <a:prstGeom prst="rect">
            <a:avLst/>
          </a:prstGeom>
          <a:solidFill>
            <a:srgbClr val="FFFFFF"/>
          </a:solidFill>
          <a:ln>
            <a:solidFill>
              <a:schemeClr val="bg2"/>
            </a:solidFill>
          </a:ln>
        </p:spPr>
        <p:txBody>
          <a:bodyPr wrap="none" rtlCol="0">
            <a:spAutoFit/>
          </a:bodyPr>
          <a:lstStyle/>
          <a:p>
            <a:pPr algn="ctr"/>
            <a:r>
              <a:rPr lang="es-ES" dirty="0" err="1"/>
              <a:t>Both</a:t>
            </a:r>
            <a:r>
              <a:rPr lang="es-ES" dirty="0"/>
              <a:t> </a:t>
            </a:r>
            <a:r>
              <a:rPr lang="es-ES" dirty="0" err="1"/>
              <a:t>workers</a:t>
            </a:r>
            <a:r>
              <a:rPr lang="es-ES" dirty="0"/>
              <a:t> </a:t>
            </a:r>
            <a:r>
              <a:rPr lang="es-ES" dirty="0" err="1"/>
              <a:t>will</a:t>
            </a:r>
            <a:r>
              <a:rPr lang="es-ES" dirty="0"/>
              <a:t> </a:t>
            </a:r>
            <a:r>
              <a:rPr lang="es-ES" dirty="0" err="1"/>
              <a:t>receive</a:t>
            </a:r>
            <a:r>
              <a:rPr lang="es-ES" dirty="0"/>
              <a:t> at </a:t>
            </a:r>
            <a:r>
              <a:rPr lang="es-ES" dirty="0" err="1"/>
              <a:t>the</a:t>
            </a:r>
            <a:r>
              <a:rPr lang="es-ES" dirty="0"/>
              <a:t> </a:t>
            </a:r>
            <a:r>
              <a:rPr lang="es-ES" dirty="0" err="1"/>
              <a:t>beginning</a:t>
            </a:r>
            <a:endParaRPr lang="es-ES" dirty="0"/>
          </a:p>
          <a:p>
            <a:pPr algn="ctr"/>
            <a:r>
              <a:rPr lang="es-ES" dirty="0"/>
              <a:t> 5 </a:t>
            </a:r>
            <a:r>
              <a:rPr lang="es-ES" dirty="0" err="1"/>
              <a:t>points</a:t>
            </a:r>
            <a:r>
              <a:rPr lang="es-ES" dirty="0"/>
              <a:t> </a:t>
            </a:r>
            <a:r>
              <a:rPr lang="es-ES" dirty="0" err="1"/>
              <a:t>for</a:t>
            </a:r>
            <a:r>
              <a:rPr lang="es-ES" dirty="0"/>
              <a:t> </a:t>
            </a:r>
            <a:r>
              <a:rPr lang="es-ES" dirty="0" err="1"/>
              <a:t>each</a:t>
            </a:r>
            <a:r>
              <a:rPr lang="es-ES" dirty="0"/>
              <a:t> round.</a:t>
            </a:r>
          </a:p>
          <a:p>
            <a:pPr algn="ctr"/>
            <a:r>
              <a:rPr lang="es-ES" dirty="0"/>
              <a:t>Round 1:</a:t>
            </a:r>
          </a:p>
        </p:txBody>
      </p:sp>
      <p:sp>
        <p:nvSpPr>
          <p:cNvPr id="19" name="TextBox 18">
            <a:extLst>
              <a:ext uri="{FF2B5EF4-FFF2-40B4-BE49-F238E27FC236}">
                <a16:creationId xmlns:a16="http://schemas.microsoft.com/office/drawing/2014/main" id="{7CB63F94-5B4F-344B-515A-7D1BC4B87170}"/>
              </a:ext>
            </a:extLst>
          </p:cNvPr>
          <p:cNvSpPr txBox="1"/>
          <p:nvPr/>
        </p:nvSpPr>
        <p:spPr>
          <a:xfrm>
            <a:off x="4734593" y="2548410"/>
            <a:ext cx="825867" cy="276999"/>
          </a:xfrm>
          <a:prstGeom prst="rect">
            <a:avLst/>
          </a:prstGeom>
          <a:solidFill>
            <a:srgbClr val="FFFFFF"/>
          </a:solidFill>
        </p:spPr>
        <p:txBody>
          <a:bodyPr wrap="none" rtlCol="0">
            <a:spAutoFit/>
          </a:bodyPr>
          <a:lstStyle/>
          <a:p>
            <a:r>
              <a:rPr lang="es-ES" sz="1200" dirty="0" err="1"/>
              <a:t>Worker</a:t>
            </a:r>
            <a:r>
              <a:rPr lang="es-ES" sz="1200" dirty="0"/>
              <a:t> B</a:t>
            </a:r>
          </a:p>
        </p:txBody>
      </p:sp>
      <p:sp>
        <p:nvSpPr>
          <p:cNvPr id="20" name="TextBox 19">
            <a:extLst>
              <a:ext uri="{FF2B5EF4-FFF2-40B4-BE49-F238E27FC236}">
                <a16:creationId xmlns:a16="http://schemas.microsoft.com/office/drawing/2014/main" id="{C5997122-F4E3-0163-7A5C-3D33048B6884}"/>
              </a:ext>
            </a:extLst>
          </p:cNvPr>
          <p:cNvSpPr txBox="1"/>
          <p:nvPr/>
        </p:nvSpPr>
        <p:spPr>
          <a:xfrm>
            <a:off x="3341422" y="4592723"/>
            <a:ext cx="825867" cy="276999"/>
          </a:xfrm>
          <a:prstGeom prst="rect">
            <a:avLst/>
          </a:prstGeom>
          <a:solidFill>
            <a:srgbClr val="FFFFFF"/>
          </a:solidFill>
        </p:spPr>
        <p:txBody>
          <a:bodyPr wrap="none" rtlCol="0">
            <a:spAutoFit/>
          </a:bodyPr>
          <a:lstStyle/>
          <a:p>
            <a:r>
              <a:rPr lang="es-ES" sz="1200" dirty="0" err="1"/>
              <a:t>Worker</a:t>
            </a:r>
            <a:r>
              <a:rPr lang="es-ES" sz="1200" dirty="0"/>
              <a:t> A</a:t>
            </a:r>
          </a:p>
        </p:txBody>
      </p:sp>
      <p:sp>
        <p:nvSpPr>
          <p:cNvPr id="21" name="TextBox 20">
            <a:extLst>
              <a:ext uri="{FF2B5EF4-FFF2-40B4-BE49-F238E27FC236}">
                <a16:creationId xmlns:a16="http://schemas.microsoft.com/office/drawing/2014/main" id="{52951343-9714-FCE0-F14F-158B8652B1F3}"/>
              </a:ext>
            </a:extLst>
          </p:cNvPr>
          <p:cNvSpPr txBox="1"/>
          <p:nvPr/>
        </p:nvSpPr>
        <p:spPr>
          <a:xfrm>
            <a:off x="5004972" y="4602336"/>
            <a:ext cx="825867" cy="276999"/>
          </a:xfrm>
          <a:prstGeom prst="rect">
            <a:avLst/>
          </a:prstGeom>
          <a:solidFill>
            <a:srgbClr val="FFFFFF"/>
          </a:solidFill>
        </p:spPr>
        <p:txBody>
          <a:bodyPr wrap="none" rtlCol="0">
            <a:spAutoFit/>
          </a:bodyPr>
          <a:lstStyle/>
          <a:p>
            <a:r>
              <a:rPr lang="es-ES" sz="1200" dirty="0" err="1"/>
              <a:t>Worker</a:t>
            </a:r>
            <a:r>
              <a:rPr lang="es-ES" sz="1200" dirty="0"/>
              <a:t> B</a:t>
            </a:r>
          </a:p>
        </p:txBody>
      </p:sp>
      <p:sp>
        <p:nvSpPr>
          <p:cNvPr id="22" name="TextBox 21">
            <a:extLst>
              <a:ext uri="{FF2B5EF4-FFF2-40B4-BE49-F238E27FC236}">
                <a16:creationId xmlns:a16="http://schemas.microsoft.com/office/drawing/2014/main" id="{CE505B14-4E1F-C1EF-5FB4-713E28C92892}"/>
              </a:ext>
            </a:extLst>
          </p:cNvPr>
          <p:cNvSpPr txBox="1"/>
          <p:nvPr/>
        </p:nvSpPr>
        <p:spPr>
          <a:xfrm>
            <a:off x="2901941" y="3136349"/>
            <a:ext cx="612668" cy="215444"/>
          </a:xfrm>
          <a:prstGeom prst="rect">
            <a:avLst/>
          </a:prstGeom>
          <a:solidFill>
            <a:srgbClr val="FFFFFF"/>
          </a:solidFill>
        </p:spPr>
        <p:txBody>
          <a:bodyPr wrap="none" rtlCol="0">
            <a:spAutoFit/>
          </a:bodyPr>
          <a:lstStyle/>
          <a:p>
            <a:r>
              <a:rPr lang="es-ES" sz="800" dirty="0" err="1"/>
              <a:t>Worker</a:t>
            </a:r>
            <a:r>
              <a:rPr lang="es-ES" sz="800" dirty="0"/>
              <a:t> A</a:t>
            </a:r>
          </a:p>
        </p:txBody>
      </p:sp>
      <p:sp>
        <p:nvSpPr>
          <p:cNvPr id="23" name="TextBox 22">
            <a:extLst>
              <a:ext uri="{FF2B5EF4-FFF2-40B4-BE49-F238E27FC236}">
                <a16:creationId xmlns:a16="http://schemas.microsoft.com/office/drawing/2014/main" id="{452A604A-D9FE-578A-5AF4-2C7E2982FEF8}"/>
              </a:ext>
            </a:extLst>
          </p:cNvPr>
          <p:cNvSpPr txBox="1"/>
          <p:nvPr/>
        </p:nvSpPr>
        <p:spPr>
          <a:xfrm>
            <a:off x="4361807" y="3220945"/>
            <a:ext cx="581849" cy="213863"/>
          </a:xfrm>
          <a:prstGeom prst="rect">
            <a:avLst/>
          </a:prstGeom>
          <a:solidFill>
            <a:srgbClr val="FFFFFF"/>
          </a:solidFill>
        </p:spPr>
        <p:txBody>
          <a:bodyPr wrap="square" rtlCol="0">
            <a:spAutoFit/>
          </a:bodyPr>
          <a:lstStyle/>
          <a:p>
            <a:r>
              <a:rPr lang="es-ES" sz="800" dirty="0" err="1"/>
              <a:t>Worker</a:t>
            </a:r>
            <a:endParaRPr lang="es-ES" sz="800" dirty="0"/>
          </a:p>
        </p:txBody>
      </p:sp>
      <p:sp>
        <p:nvSpPr>
          <p:cNvPr id="24" name="Rectangle 23">
            <a:extLst>
              <a:ext uri="{FF2B5EF4-FFF2-40B4-BE49-F238E27FC236}">
                <a16:creationId xmlns:a16="http://schemas.microsoft.com/office/drawing/2014/main" id="{D4220B97-634A-1ED4-C837-9F522112BBF2}"/>
              </a:ext>
            </a:extLst>
          </p:cNvPr>
          <p:cNvSpPr/>
          <p:nvPr/>
        </p:nvSpPr>
        <p:spPr>
          <a:xfrm>
            <a:off x="5977819" y="4581458"/>
            <a:ext cx="1444458" cy="112726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TextBox 24">
            <a:extLst>
              <a:ext uri="{FF2B5EF4-FFF2-40B4-BE49-F238E27FC236}">
                <a16:creationId xmlns:a16="http://schemas.microsoft.com/office/drawing/2014/main" id="{07DBF94D-5D2F-AC9A-8BDD-22B2523E3B8B}"/>
              </a:ext>
            </a:extLst>
          </p:cNvPr>
          <p:cNvSpPr txBox="1"/>
          <p:nvPr/>
        </p:nvSpPr>
        <p:spPr>
          <a:xfrm>
            <a:off x="4070195" y="4307390"/>
            <a:ext cx="787065" cy="215444"/>
          </a:xfrm>
          <a:prstGeom prst="rect">
            <a:avLst/>
          </a:prstGeom>
          <a:solidFill>
            <a:srgbClr val="FFFFFF"/>
          </a:solidFill>
        </p:spPr>
        <p:txBody>
          <a:bodyPr wrap="square" rtlCol="0">
            <a:spAutoFit/>
          </a:bodyPr>
          <a:lstStyle/>
          <a:p>
            <a:r>
              <a:rPr lang="es-ES" sz="800" dirty="0"/>
              <a:t>of 6 </a:t>
            </a:r>
            <a:r>
              <a:rPr lang="es-ES" sz="800" dirty="0" err="1"/>
              <a:t>points</a:t>
            </a:r>
            <a:endParaRPr lang="es-ES" sz="800" dirty="0"/>
          </a:p>
        </p:txBody>
      </p:sp>
    </p:spTree>
    <p:extLst>
      <p:ext uri="{BB962C8B-B14F-4D97-AF65-F5344CB8AC3E}">
        <p14:creationId xmlns:p14="http://schemas.microsoft.com/office/powerpoint/2010/main" val="1639942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11"/>
          <p:cNvSpPr txBox="1">
            <a:spLocks noGrp="1"/>
          </p:cNvSpPr>
          <p:nvPr>
            <p:ph type="body" idx="4294967295"/>
          </p:nvPr>
        </p:nvSpPr>
        <p:spPr>
          <a:xfrm>
            <a:off x="0" y="521714"/>
            <a:ext cx="9033491" cy="5507611"/>
          </a:xfrm>
          <a:prstGeom prst="rect">
            <a:avLst/>
          </a:prstGeom>
          <a:noFill/>
          <a:ln>
            <a:noFill/>
          </a:ln>
        </p:spPr>
        <p:txBody>
          <a:bodyPr spcFirstLastPara="1" wrap="square" lIns="90000" tIns="46800" rIns="90000" bIns="46800" anchor="t" anchorCtr="0">
            <a:noAutofit/>
          </a:bodyPr>
          <a:lstStyle/>
          <a:p>
            <a:pPr marL="2057400" lvl="4" indent="-274638" algn="just" rtl="0">
              <a:spcBef>
                <a:spcPts val="0"/>
              </a:spcBef>
              <a:spcAft>
                <a:spcPts val="0"/>
              </a:spcAft>
              <a:buClr>
                <a:srgbClr val="00007D"/>
              </a:buClr>
              <a:buSzPts val="1050"/>
              <a:buFont typeface="Noto Sans Symbols"/>
              <a:buNone/>
            </a:pPr>
            <a:endParaRPr sz="2400" b="1" dirty="0">
              <a:solidFill>
                <a:schemeClr val="accent4"/>
              </a:solidFill>
              <a:latin typeface="Garamond"/>
              <a:ea typeface="Garamond"/>
              <a:cs typeface="Garamond"/>
              <a:sym typeface="Garamond"/>
            </a:endParaRPr>
          </a:p>
          <a:p>
            <a:pPr marL="342900" lvl="0" indent="-341313" algn="just" rtl="0">
              <a:spcBef>
                <a:spcPts val="700"/>
              </a:spcBef>
              <a:spcAft>
                <a:spcPts val="0"/>
              </a:spcAft>
              <a:buClr>
                <a:srgbClr val="00007D"/>
              </a:buClr>
              <a:buSzPts val="1950"/>
              <a:buFont typeface="Noto Sans Symbols"/>
              <a:buChar char="■"/>
            </a:pPr>
            <a:r>
              <a:rPr lang="es-ES" sz="2400" dirty="0" err="1">
                <a:solidFill>
                  <a:schemeClr val="accent4"/>
                </a:solidFill>
                <a:latin typeface="Garamond"/>
                <a:ea typeface="Garamond"/>
                <a:cs typeface="Garamond"/>
                <a:sym typeface="Garamond"/>
              </a:rPr>
              <a:t>You</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will</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have</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to</a:t>
            </a:r>
            <a:r>
              <a:rPr lang="es-ES" sz="2400" dirty="0">
                <a:solidFill>
                  <a:schemeClr val="accent4"/>
                </a:solidFill>
                <a:latin typeface="Garamond"/>
                <a:ea typeface="Garamond"/>
                <a:cs typeface="Garamond"/>
                <a:sym typeface="Garamond"/>
              </a:rPr>
              <a:t> decide a </a:t>
            </a:r>
            <a:r>
              <a:rPr lang="es-ES" sz="2400" dirty="0" err="1">
                <a:solidFill>
                  <a:schemeClr val="accent4"/>
                </a:solidFill>
                <a:latin typeface="Garamond"/>
                <a:ea typeface="Garamond"/>
                <a:cs typeface="Garamond"/>
                <a:sym typeface="Garamond"/>
              </a:rPr>
              <a:t>production</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cost</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price</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that</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will</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multiply</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the</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points</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for</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the</a:t>
            </a:r>
            <a:r>
              <a:rPr lang="es-ES" sz="2400" dirty="0">
                <a:solidFill>
                  <a:schemeClr val="accent4"/>
                </a:solidFill>
                <a:latin typeface="Garamond"/>
                <a:ea typeface="Garamond"/>
                <a:cs typeface="Garamond"/>
                <a:sym typeface="Garamond"/>
              </a:rPr>
              <a:t> </a:t>
            </a:r>
            <a:r>
              <a:rPr lang="es-ES" sz="2400" dirty="0" err="1">
                <a:solidFill>
                  <a:schemeClr val="accent4"/>
                </a:solidFill>
                <a:highlight>
                  <a:srgbClr val="FFFF00"/>
                </a:highlight>
                <a:latin typeface="Garamond"/>
                <a:ea typeface="Garamond"/>
                <a:cs typeface="Garamond"/>
                <a:sym typeface="Garamond"/>
              </a:rPr>
              <a:t>contributed</a:t>
            </a:r>
            <a:r>
              <a:rPr lang="es-ES" sz="2400" dirty="0">
                <a:solidFill>
                  <a:schemeClr val="accent4"/>
                </a:solidFill>
                <a:highlight>
                  <a:srgbClr val="FFFF00"/>
                </a:highlight>
                <a:latin typeface="Garamond"/>
                <a:ea typeface="Garamond"/>
                <a:cs typeface="Garamond"/>
                <a:sym typeface="Garamond"/>
              </a:rPr>
              <a:t> </a:t>
            </a:r>
            <a:r>
              <a:rPr lang="es-ES" sz="2400" dirty="0" err="1">
                <a:solidFill>
                  <a:schemeClr val="accent4"/>
                </a:solidFill>
                <a:highlight>
                  <a:srgbClr val="FFFF00"/>
                </a:highlight>
                <a:latin typeface="Garamond"/>
                <a:ea typeface="Garamond"/>
                <a:cs typeface="Garamond"/>
                <a:sym typeface="Garamond"/>
              </a:rPr>
              <a:t>points</a:t>
            </a:r>
            <a:r>
              <a:rPr lang="es-ES" sz="2400" dirty="0">
                <a:solidFill>
                  <a:schemeClr val="accent4"/>
                </a:solidFill>
                <a:highlight>
                  <a:srgbClr val="FFFF00"/>
                </a:highlight>
                <a:latin typeface="Garamond"/>
                <a:ea typeface="Garamond"/>
                <a:cs typeface="Garamond"/>
                <a:sym typeface="Garamond"/>
              </a:rPr>
              <a:t> in </a:t>
            </a:r>
            <a:r>
              <a:rPr lang="es-ES" sz="2400" dirty="0" err="1">
                <a:solidFill>
                  <a:schemeClr val="accent4"/>
                </a:solidFill>
                <a:highlight>
                  <a:srgbClr val="FFFF00"/>
                </a:highlight>
                <a:latin typeface="Garamond"/>
                <a:ea typeface="Garamond"/>
                <a:cs typeface="Garamond"/>
                <a:sym typeface="Garamond"/>
              </a:rPr>
              <a:t>the</a:t>
            </a:r>
            <a:r>
              <a:rPr lang="es-ES" sz="2400" dirty="0">
                <a:solidFill>
                  <a:schemeClr val="accent4"/>
                </a:solidFill>
                <a:highlight>
                  <a:srgbClr val="FFFF00"/>
                </a:highlight>
                <a:latin typeface="Garamond"/>
                <a:ea typeface="Garamond"/>
                <a:cs typeface="Garamond"/>
                <a:sym typeface="Garamond"/>
              </a:rPr>
              <a:t> </a:t>
            </a:r>
            <a:r>
              <a:rPr lang="es-ES" sz="2400" dirty="0" err="1">
                <a:solidFill>
                  <a:schemeClr val="accent4"/>
                </a:solidFill>
                <a:highlight>
                  <a:srgbClr val="FFFF00"/>
                </a:highlight>
                <a:latin typeface="Garamond"/>
                <a:ea typeface="Garamond"/>
                <a:cs typeface="Garamond"/>
                <a:sym typeface="Garamond"/>
              </a:rPr>
              <a:t>former</a:t>
            </a:r>
            <a:r>
              <a:rPr lang="es-ES" sz="2400" dirty="0">
                <a:solidFill>
                  <a:schemeClr val="accent4"/>
                </a:solidFill>
                <a:highlight>
                  <a:srgbClr val="FFFF00"/>
                </a:highlight>
                <a:latin typeface="Garamond"/>
                <a:ea typeface="Garamond"/>
                <a:cs typeface="Garamond"/>
                <a:sym typeface="Garamond"/>
              </a:rPr>
              <a:t> </a:t>
            </a:r>
            <a:r>
              <a:rPr lang="es-ES" sz="2400" dirty="0" err="1">
                <a:solidFill>
                  <a:schemeClr val="accent4"/>
                </a:solidFill>
                <a:highlight>
                  <a:srgbClr val="FFFF00"/>
                </a:highlight>
                <a:latin typeface="Garamond"/>
                <a:ea typeface="Garamond"/>
                <a:cs typeface="Garamond"/>
                <a:sym typeface="Garamond"/>
              </a:rPr>
              <a:t>production</a:t>
            </a:r>
            <a:r>
              <a:rPr lang="es-ES" sz="2400" dirty="0">
                <a:solidFill>
                  <a:schemeClr val="accent4"/>
                </a:solidFill>
                <a:highlight>
                  <a:srgbClr val="FFFF00"/>
                </a:highlight>
                <a:latin typeface="Garamond"/>
                <a:ea typeface="Garamond"/>
                <a:cs typeface="Garamond"/>
                <a:sym typeface="Garamond"/>
              </a:rPr>
              <a:t> </a:t>
            </a:r>
            <a:r>
              <a:rPr lang="es-ES" sz="2400" dirty="0" err="1">
                <a:solidFill>
                  <a:schemeClr val="accent4"/>
                </a:solidFill>
                <a:highlight>
                  <a:srgbClr val="FFFF00"/>
                </a:highlight>
                <a:latin typeface="Garamond"/>
                <a:ea typeface="Garamond"/>
                <a:cs typeface="Garamond"/>
                <a:sym typeface="Garamond"/>
              </a:rPr>
              <a:t>task</a:t>
            </a:r>
            <a:r>
              <a:rPr lang="es-ES" sz="2400" dirty="0">
                <a:solidFill>
                  <a:schemeClr val="accent4"/>
                </a:solidFill>
                <a:highlight>
                  <a:srgbClr val="FFFF00"/>
                </a:highlight>
                <a:latin typeface="Garamond"/>
                <a:ea typeface="Garamond"/>
                <a:cs typeface="Garamond"/>
                <a:sym typeface="Garamond"/>
              </a:rPr>
              <a:t>.</a:t>
            </a:r>
          </a:p>
          <a:p>
            <a:pPr marL="342900" lvl="0" indent="-341313" algn="just" rtl="0">
              <a:spcBef>
                <a:spcPts val="700"/>
              </a:spcBef>
              <a:spcAft>
                <a:spcPts val="0"/>
              </a:spcAft>
              <a:buClr>
                <a:srgbClr val="00007D"/>
              </a:buClr>
              <a:buSzPts val="1950"/>
              <a:buFont typeface="Noto Sans Symbols"/>
              <a:buChar char="■"/>
            </a:pPr>
            <a:r>
              <a:rPr lang="es-ES" sz="2400" dirty="0">
                <a:solidFill>
                  <a:schemeClr val="accent4"/>
                </a:solidFill>
                <a:latin typeface="Garamond"/>
                <a:ea typeface="Garamond"/>
                <a:cs typeface="Garamond"/>
                <a:sym typeface="Garamond"/>
              </a:rPr>
              <a:t>The </a:t>
            </a:r>
            <a:r>
              <a:rPr lang="es-ES" sz="2400" dirty="0" err="1">
                <a:solidFill>
                  <a:schemeClr val="accent4"/>
                </a:solidFill>
                <a:latin typeface="Garamond"/>
                <a:ea typeface="Garamond"/>
                <a:cs typeface="Garamond"/>
                <a:sym typeface="Garamond"/>
              </a:rPr>
              <a:t>potential</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prices</a:t>
            </a:r>
            <a:r>
              <a:rPr lang="es-ES" sz="2400" dirty="0">
                <a:solidFill>
                  <a:schemeClr val="accent4"/>
                </a:solidFill>
                <a:latin typeface="Garamond"/>
                <a:ea typeface="Garamond"/>
                <a:cs typeface="Garamond"/>
                <a:sym typeface="Garamond"/>
              </a:rPr>
              <a:t> are </a:t>
            </a:r>
            <a:r>
              <a:rPr lang="es-ES" sz="2400" dirty="0" err="1">
                <a:solidFill>
                  <a:schemeClr val="accent4"/>
                </a:solidFill>
                <a:latin typeface="Garamond"/>
                <a:ea typeface="Garamond"/>
                <a:cs typeface="Garamond"/>
                <a:sym typeface="Garamond"/>
              </a:rPr>
              <a:t>shown</a:t>
            </a:r>
            <a:r>
              <a:rPr lang="es-ES" sz="2400" dirty="0">
                <a:solidFill>
                  <a:schemeClr val="accent4"/>
                </a:solidFill>
                <a:latin typeface="Garamond"/>
                <a:ea typeface="Garamond"/>
                <a:cs typeface="Garamond"/>
                <a:sym typeface="Garamond"/>
              </a:rPr>
              <a:t> in </a:t>
            </a:r>
            <a:r>
              <a:rPr lang="es-ES" sz="2400" dirty="0" err="1">
                <a:solidFill>
                  <a:schemeClr val="accent4"/>
                </a:solidFill>
                <a:latin typeface="Garamond"/>
                <a:ea typeface="Garamond"/>
                <a:cs typeface="Garamond"/>
                <a:sym typeface="Garamond"/>
              </a:rPr>
              <a:t>the</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following</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grid</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which</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is</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composed</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by</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four</a:t>
            </a:r>
            <a:r>
              <a:rPr lang="es-ES" sz="2400" dirty="0">
                <a:solidFill>
                  <a:schemeClr val="accent4"/>
                </a:solidFill>
                <a:latin typeface="Garamond"/>
                <a:ea typeface="Garamond"/>
                <a:cs typeface="Garamond"/>
                <a:sym typeface="Garamond"/>
              </a:rPr>
              <a:t> </a:t>
            </a:r>
            <a:r>
              <a:rPr lang="es-ES" sz="2400" dirty="0">
                <a:solidFill>
                  <a:schemeClr val="accent4"/>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rounds </a:t>
            </a:r>
            <a:r>
              <a:rPr lang="es-ES" sz="2400" dirty="0" err="1">
                <a:solidFill>
                  <a:schemeClr val="accent4"/>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equivalent</a:t>
            </a:r>
            <a:r>
              <a:rPr lang="es-ES" sz="2400" dirty="0">
                <a:solidFill>
                  <a:schemeClr val="accent4"/>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 </a:t>
            </a:r>
            <a:r>
              <a:rPr lang="es-ES" sz="2400" dirty="0" err="1">
                <a:solidFill>
                  <a:schemeClr val="accent4"/>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to</a:t>
            </a:r>
            <a:r>
              <a:rPr lang="es-ES" sz="2400" dirty="0">
                <a:solidFill>
                  <a:schemeClr val="accent4"/>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 </a:t>
            </a:r>
            <a:r>
              <a:rPr lang="es-ES" sz="2400" dirty="0" err="1">
                <a:solidFill>
                  <a:schemeClr val="accent4"/>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the</a:t>
            </a:r>
            <a:r>
              <a:rPr lang="es-ES" sz="2400" dirty="0">
                <a:solidFill>
                  <a:schemeClr val="accent4"/>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 </a:t>
            </a:r>
            <a:r>
              <a:rPr lang="es-ES" sz="2400" dirty="0" err="1">
                <a:solidFill>
                  <a:schemeClr val="accent4"/>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former</a:t>
            </a:r>
            <a:r>
              <a:rPr lang="es-ES" sz="2400" dirty="0">
                <a:solidFill>
                  <a:schemeClr val="accent4"/>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 </a:t>
            </a:r>
            <a:r>
              <a:rPr lang="es-ES" sz="2400" dirty="0" err="1">
                <a:solidFill>
                  <a:schemeClr val="accent4"/>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production</a:t>
            </a:r>
            <a:r>
              <a:rPr lang="es-ES" sz="2400" dirty="0">
                <a:solidFill>
                  <a:schemeClr val="accent4"/>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 </a:t>
            </a:r>
            <a:r>
              <a:rPr lang="es-ES" sz="2400" dirty="0" err="1">
                <a:solidFill>
                  <a:schemeClr val="accent4"/>
                </a:solidFill>
                <a:latin typeface="Garamond"/>
                <a:ea typeface="Garamond"/>
                <a:cs typeface="Garamond"/>
                <a:sym typeface="Garamon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task</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Each</a:t>
            </a:r>
            <a:r>
              <a:rPr lang="es-ES" sz="2400" dirty="0">
                <a:solidFill>
                  <a:schemeClr val="accent4"/>
                </a:solidFill>
                <a:latin typeface="Garamond"/>
                <a:ea typeface="Garamond"/>
                <a:cs typeface="Garamond"/>
                <a:sym typeface="Garamond"/>
              </a:rPr>
              <a:t> round has </a:t>
            </a:r>
            <a:r>
              <a:rPr lang="es-ES" sz="2400" dirty="0" err="1">
                <a:solidFill>
                  <a:schemeClr val="accent4"/>
                </a:solidFill>
                <a:latin typeface="Garamond"/>
                <a:ea typeface="Garamond"/>
                <a:cs typeface="Garamond"/>
                <a:sym typeface="Garamond"/>
              </a:rPr>
              <a:t>nine</a:t>
            </a:r>
            <a:r>
              <a:rPr lang="es-ES" sz="2400" dirty="0">
                <a:solidFill>
                  <a:schemeClr val="accent4"/>
                </a:solidFill>
                <a:latin typeface="Garamond"/>
                <a:ea typeface="Garamond"/>
                <a:cs typeface="Garamond"/>
                <a:sym typeface="Garamond"/>
              </a:rPr>
              <a:t> alternatives (</a:t>
            </a:r>
            <a:r>
              <a:rPr lang="es-ES" sz="2400" dirty="0" err="1">
                <a:solidFill>
                  <a:schemeClr val="accent4"/>
                </a:solidFill>
                <a:latin typeface="Garamond"/>
                <a:ea typeface="Garamond"/>
                <a:cs typeface="Garamond"/>
                <a:sym typeface="Garamond"/>
              </a:rPr>
              <a:t>from</a:t>
            </a:r>
            <a:r>
              <a:rPr lang="es-ES" sz="2400" dirty="0">
                <a:solidFill>
                  <a:schemeClr val="accent4"/>
                </a:solidFill>
                <a:latin typeface="Garamond"/>
                <a:ea typeface="Garamond"/>
                <a:cs typeface="Garamond"/>
                <a:sym typeface="Garamond"/>
              </a:rPr>
              <a:t> “A” </a:t>
            </a:r>
            <a:r>
              <a:rPr lang="es-ES" sz="2400" dirty="0" err="1">
                <a:solidFill>
                  <a:schemeClr val="accent4"/>
                </a:solidFill>
                <a:latin typeface="Garamond"/>
                <a:ea typeface="Garamond"/>
                <a:cs typeface="Garamond"/>
                <a:sym typeface="Garamond"/>
              </a:rPr>
              <a:t>to</a:t>
            </a:r>
            <a:r>
              <a:rPr lang="es-ES" sz="2400" dirty="0">
                <a:solidFill>
                  <a:schemeClr val="accent4"/>
                </a:solidFill>
                <a:latin typeface="Garamond"/>
                <a:ea typeface="Garamond"/>
                <a:cs typeface="Garamond"/>
                <a:sym typeface="Garamond"/>
              </a:rPr>
              <a:t> “I”) </a:t>
            </a:r>
            <a:r>
              <a:rPr lang="es-ES" sz="2400" dirty="0" err="1">
                <a:solidFill>
                  <a:schemeClr val="accent4"/>
                </a:solidFill>
                <a:latin typeface="Garamond"/>
                <a:ea typeface="Garamond"/>
                <a:cs typeface="Garamond"/>
                <a:sym typeface="Garamond"/>
              </a:rPr>
              <a:t>equivalent</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to</a:t>
            </a:r>
            <a:r>
              <a:rPr lang="es-ES" sz="2400" dirty="0">
                <a:solidFill>
                  <a:schemeClr val="accent4"/>
                </a:solidFill>
                <a:latin typeface="Garamond"/>
                <a:ea typeface="Garamond"/>
                <a:cs typeface="Garamond"/>
                <a:sym typeface="Garamond"/>
              </a:rPr>
              <a:t> a </a:t>
            </a:r>
            <a:r>
              <a:rPr lang="es-ES" sz="2400" dirty="0" err="1">
                <a:solidFill>
                  <a:schemeClr val="accent4"/>
                </a:solidFill>
                <a:latin typeface="Garamond"/>
                <a:ea typeface="Garamond"/>
                <a:cs typeface="Garamond"/>
                <a:sym typeface="Garamond"/>
              </a:rPr>
              <a:t>price</a:t>
            </a:r>
            <a:r>
              <a:rPr lang="es-ES" sz="2400" dirty="0">
                <a:solidFill>
                  <a:schemeClr val="accent4"/>
                </a:solidFill>
                <a:latin typeface="Garamond"/>
                <a:ea typeface="Garamond"/>
                <a:cs typeface="Garamond"/>
                <a:sym typeface="Garamond"/>
              </a:rPr>
              <a:t>.  </a:t>
            </a:r>
          </a:p>
          <a:p>
            <a:pPr marL="342900" lvl="0" indent="-341313" algn="just" rtl="0">
              <a:spcBef>
                <a:spcPts val="700"/>
              </a:spcBef>
              <a:spcAft>
                <a:spcPts val="0"/>
              </a:spcAft>
              <a:buClr>
                <a:srgbClr val="00007D"/>
              </a:buClr>
              <a:buSzPts val="1950"/>
              <a:buFont typeface="Noto Sans Symbols"/>
              <a:buChar char="■"/>
            </a:pPr>
            <a:r>
              <a:rPr lang="es-ES" sz="2400" dirty="0" err="1">
                <a:solidFill>
                  <a:schemeClr val="accent4"/>
                </a:solidFill>
                <a:latin typeface="Garamond"/>
                <a:ea typeface="Garamond"/>
                <a:cs typeface="Garamond"/>
                <a:sym typeface="Garamond"/>
              </a:rPr>
              <a:t>You</a:t>
            </a:r>
            <a:r>
              <a:rPr lang="es-ES" sz="2400" dirty="0">
                <a:solidFill>
                  <a:schemeClr val="accent4"/>
                </a:solidFill>
                <a:latin typeface="Garamond"/>
                <a:ea typeface="Garamond"/>
                <a:cs typeface="Garamond"/>
                <a:sym typeface="Garamond"/>
              </a:rPr>
              <a:t> and </a:t>
            </a:r>
            <a:r>
              <a:rPr lang="es-ES" sz="2400" dirty="0" err="1">
                <a:solidFill>
                  <a:schemeClr val="accent4"/>
                </a:solidFill>
                <a:latin typeface="Garamond"/>
                <a:ea typeface="Garamond"/>
                <a:cs typeface="Garamond"/>
                <a:sym typeface="Garamond"/>
              </a:rPr>
              <a:t>your</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group</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member</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have</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to</a:t>
            </a:r>
            <a:r>
              <a:rPr lang="es-ES" sz="2400" dirty="0">
                <a:solidFill>
                  <a:schemeClr val="accent4"/>
                </a:solidFill>
                <a:latin typeface="Garamond"/>
                <a:ea typeface="Garamond"/>
                <a:cs typeface="Garamond"/>
                <a:sym typeface="Garamond"/>
              </a:rPr>
              <a:t> try </a:t>
            </a:r>
            <a:r>
              <a:rPr lang="es-ES" sz="2400" dirty="0" err="1">
                <a:solidFill>
                  <a:schemeClr val="accent4"/>
                </a:solidFill>
                <a:latin typeface="Garamond"/>
                <a:ea typeface="Garamond"/>
                <a:cs typeface="Garamond"/>
                <a:sym typeface="Garamond"/>
              </a:rPr>
              <a:t>to</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find</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an</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agreement</a:t>
            </a:r>
            <a:r>
              <a:rPr lang="es-ES" sz="2400" dirty="0">
                <a:solidFill>
                  <a:schemeClr val="accent4"/>
                </a:solidFill>
                <a:latin typeface="Garamond"/>
                <a:ea typeface="Garamond"/>
                <a:cs typeface="Garamond"/>
                <a:sym typeface="Garamond"/>
              </a:rPr>
              <a:t> on </a:t>
            </a:r>
            <a:r>
              <a:rPr lang="es-ES" sz="2400" dirty="0" err="1">
                <a:solidFill>
                  <a:schemeClr val="accent4"/>
                </a:solidFill>
                <a:latin typeface="Garamond"/>
                <a:ea typeface="Garamond"/>
                <a:cs typeface="Garamond"/>
                <a:sym typeface="Garamond"/>
              </a:rPr>
              <a:t>the</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price’s</a:t>
            </a:r>
            <a:r>
              <a:rPr lang="es-ES" sz="2400" dirty="0">
                <a:solidFill>
                  <a:schemeClr val="accent4"/>
                </a:solidFill>
                <a:latin typeface="Garamond"/>
                <a:ea typeface="Garamond"/>
                <a:cs typeface="Garamond"/>
                <a:sym typeface="Garamond"/>
              </a:rPr>
              <a:t> alternative in </a:t>
            </a:r>
            <a:r>
              <a:rPr lang="es-ES" sz="2400" dirty="0" err="1">
                <a:solidFill>
                  <a:schemeClr val="accent4"/>
                </a:solidFill>
                <a:latin typeface="Garamond"/>
                <a:ea typeface="Garamond"/>
                <a:cs typeface="Garamond"/>
                <a:sym typeface="Garamond"/>
              </a:rPr>
              <a:t>the</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four</a:t>
            </a:r>
            <a:r>
              <a:rPr lang="es-ES" sz="2400" dirty="0">
                <a:solidFill>
                  <a:schemeClr val="accent4"/>
                </a:solidFill>
                <a:latin typeface="Garamond"/>
                <a:ea typeface="Garamond"/>
                <a:cs typeface="Garamond"/>
                <a:sym typeface="Garamond"/>
              </a:rPr>
              <a:t> rounds </a:t>
            </a:r>
            <a:r>
              <a:rPr lang="es-ES" sz="2400" dirty="0" err="1">
                <a:solidFill>
                  <a:schemeClr val="accent4"/>
                </a:solidFill>
                <a:latin typeface="Garamond"/>
                <a:ea typeface="Garamond"/>
                <a:cs typeface="Garamond"/>
                <a:sym typeface="Garamond"/>
              </a:rPr>
              <a:t>within</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the</a:t>
            </a:r>
            <a:r>
              <a:rPr lang="es-ES" sz="2400" dirty="0">
                <a:solidFill>
                  <a:schemeClr val="accent4"/>
                </a:solidFill>
                <a:latin typeface="Garamond"/>
                <a:ea typeface="Garamond"/>
                <a:cs typeface="Garamond"/>
                <a:sym typeface="Garamond"/>
              </a:rPr>
              <a:t> total time (30 </a:t>
            </a:r>
            <a:r>
              <a:rPr lang="es-ES" sz="2400" dirty="0" err="1">
                <a:solidFill>
                  <a:schemeClr val="accent4"/>
                </a:solidFill>
                <a:latin typeface="Garamond"/>
                <a:ea typeface="Garamond"/>
                <a:cs typeface="Garamond"/>
                <a:sym typeface="Garamond"/>
              </a:rPr>
              <a:t>seconds</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for</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the</a:t>
            </a:r>
            <a:r>
              <a:rPr lang="es-ES" sz="2400" dirty="0">
                <a:solidFill>
                  <a:schemeClr val="accent4"/>
                </a:solidFill>
                <a:latin typeface="Garamond"/>
                <a:ea typeface="Garamond"/>
                <a:cs typeface="Garamond"/>
                <a:sym typeface="Garamond"/>
              </a:rPr>
              <a:t> trial </a:t>
            </a:r>
            <a:r>
              <a:rPr lang="es-ES" sz="2400" dirty="0" err="1">
                <a:solidFill>
                  <a:schemeClr val="accent4"/>
                </a:solidFill>
                <a:latin typeface="Garamond"/>
                <a:ea typeface="Garamond"/>
                <a:cs typeface="Garamond"/>
                <a:sym typeface="Garamond"/>
              </a:rPr>
              <a:t>period</a:t>
            </a:r>
            <a:r>
              <a:rPr lang="es-ES" sz="2400" dirty="0">
                <a:solidFill>
                  <a:schemeClr val="accent4"/>
                </a:solidFill>
                <a:latin typeface="Garamond"/>
                <a:ea typeface="Garamond"/>
                <a:cs typeface="Garamond"/>
                <a:sym typeface="Garamond"/>
              </a:rPr>
              <a:t>). The </a:t>
            </a:r>
            <a:r>
              <a:rPr lang="es-ES" sz="2400" dirty="0" err="1">
                <a:solidFill>
                  <a:schemeClr val="accent4"/>
                </a:solidFill>
                <a:latin typeface="Garamond"/>
                <a:ea typeface="Garamond"/>
                <a:cs typeface="Garamond"/>
                <a:sym typeface="Garamond"/>
              </a:rPr>
              <a:t>agreement</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must</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correspond</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to</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the</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same</a:t>
            </a:r>
            <a:r>
              <a:rPr lang="es-ES" sz="2400" dirty="0">
                <a:solidFill>
                  <a:schemeClr val="accent4"/>
                </a:solidFill>
                <a:latin typeface="Garamond"/>
                <a:ea typeface="Garamond"/>
                <a:cs typeface="Garamond"/>
                <a:sym typeface="Garamond"/>
              </a:rPr>
              <a:t> alternative. </a:t>
            </a:r>
            <a:r>
              <a:rPr lang="es-ES" sz="2400" dirty="0" err="1">
                <a:solidFill>
                  <a:schemeClr val="accent4"/>
                </a:solidFill>
                <a:latin typeface="Garamond"/>
                <a:ea typeface="Garamond"/>
                <a:cs typeface="Garamond"/>
                <a:sym typeface="Garamond"/>
              </a:rPr>
              <a:t>E.g</a:t>
            </a:r>
            <a:r>
              <a:rPr lang="es-ES" sz="2400" dirty="0">
                <a:solidFill>
                  <a:schemeClr val="accent4"/>
                </a:solidFill>
                <a:latin typeface="Garamond"/>
                <a:ea typeface="Garamond"/>
                <a:cs typeface="Garamond"/>
                <a:sym typeface="Garamond"/>
              </a:rPr>
              <a:t>.: Round 1: </a:t>
            </a:r>
            <a:r>
              <a:rPr lang="es-ES" sz="2400" dirty="0" err="1">
                <a:solidFill>
                  <a:schemeClr val="accent4"/>
                </a:solidFill>
                <a:latin typeface="Garamond"/>
                <a:ea typeface="Garamond"/>
                <a:cs typeface="Garamond"/>
                <a:sym typeface="Garamond"/>
              </a:rPr>
              <a:t>you</a:t>
            </a:r>
            <a:r>
              <a:rPr lang="es-ES" sz="2400" dirty="0">
                <a:solidFill>
                  <a:schemeClr val="accent4"/>
                </a:solidFill>
                <a:latin typeface="Garamond"/>
                <a:ea typeface="Garamond"/>
                <a:cs typeface="Garamond"/>
                <a:sym typeface="Garamond"/>
              </a:rPr>
              <a:t>: alternative C, </a:t>
            </a:r>
            <a:r>
              <a:rPr lang="es-ES" sz="2400" dirty="0" err="1">
                <a:solidFill>
                  <a:schemeClr val="accent4"/>
                </a:solidFill>
                <a:latin typeface="Garamond"/>
                <a:ea typeface="Garamond"/>
                <a:cs typeface="Garamond"/>
                <a:sym typeface="Garamond"/>
              </a:rPr>
              <a:t>the</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other</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group</a:t>
            </a:r>
            <a:r>
              <a:rPr lang="es-ES" sz="2400" dirty="0">
                <a:solidFill>
                  <a:schemeClr val="accent4"/>
                </a:solidFill>
                <a:latin typeface="Garamond"/>
                <a:ea typeface="Garamond"/>
                <a:cs typeface="Garamond"/>
                <a:sym typeface="Garamond"/>
              </a:rPr>
              <a:t> </a:t>
            </a:r>
            <a:r>
              <a:rPr lang="es-ES" sz="2400" dirty="0" err="1">
                <a:solidFill>
                  <a:schemeClr val="accent4"/>
                </a:solidFill>
                <a:latin typeface="Garamond"/>
                <a:ea typeface="Garamond"/>
                <a:cs typeface="Garamond"/>
                <a:sym typeface="Garamond"/>
              </a:rPr>
              <a:t>member</a:t>
            </a:r>
            <a:r>
              <a:rPr lang="es-ES" sz="2400" dirty="0">
                <a:solidFill>
                  <a:schemeClr val="accent4"/>
                </a:solidFill>
                <a:latin typeface="Garamond"/>
                <a:ea typeface="Garamond"/>
                <a:cs typeface="Garamond"/>
                <a:sym typeface="Garamond"/>
              </a:rPr>
              <a:t>: alternative C. </a:t>
            </a:r>
            <a:endParaRPr sz="2400" dirty="0"/>
          </a:p>
          <a:p>
            <a:pPr marL="342900" lvl="0" indent="-341313" algn="just" rtl="0">
              <a:spcBef>
                <a:spcPts val="700"/>
              </a:spcBef>
              <a:spcAft>
                <a:spcPts val="0"/>
              </a:spcAft>
              <a:buClr>
                <a:srgbClr val="00007D"/>
              </a:buClr>
              <a:buSzPts val="1950"/>
              <a:buFont typeface="Noto Sans Symbols"/>
              <a:buChar char="■"/>
            </a:pPr>
            <a:r>
              <a:rPr lang="en-US" sz="2400" dirty="0">
                <a:solidFill>
                  <a:schemeClr val="accent4"/>
                </a:solidFill>
                <a:latin typeface="Garamond"/>
                <a:sym typeface="Garamond"/>
              </a:rPr>
              <a:t>For the trial period, all prices are the same for you and the other group member (1.00 ECU). Therefore, all alternatives are the same.</a:t>
            </a:r>
            <a:endParaRPr sz="2400" dirty="0">
              <a:solidFill>
                <a:schemeClr val="accent4"/>
              </a:solidFill>
              <a:latin typeface="Garamond"/>
              <a:ea typeface="Garamond"/>
              <a:cs typeface="Garamond"/>
              <a:sym typeface="Garamond"/>
            </a:endParaRPr>
          </a:p>
        </p:txBody>
      </p:sp>
      <p:sp>
        <p:nvSpPr>
          <p:cNvPr id="575" name="Google Shape;575;p11"/>
          <p:cNvSpPr txBox="1">
            <a:spLocks noGrp="1"/>
          </p:cNvSpPr>
          <p:nvPr>
            <p:ph type="title"/>
          </p:nvPr>
        </p:nvSpPr>
        <p:spPr>
          <a:xfrm>
            <a:off x="609600" y="508577"/>
            <a:ext cx="8228013" cy="488950"/>
          </a:xfrm>
          <a:prstGeom prst="rect">
            <a:avLst/>
          </a:prstGeom>
          <a:noFill/>
          <a:ln>
            <a:noFill/>
          </a:ln>
        </p:spPr>
        <p:txBody>
          <a:bodyPr spcFirstLastPara="1" wrap="square" lIns="90000" tIns="46800" rIns="90000" bIns="46800" anchor="ctr" anchorCtr="0">
            <a:noAutofit/>
          </a:bodyPr>
          <a:lstStyle/>
          <a:p>
            <a:pPr marL="0" lvl="0" indent="0" algn="ctr" rtl="0">
              <a:spcBef>
                <a:spcPts val="0"/>
              </a:spcBef>
              <a:spcAft>
                <a:spcPts val="0"/>
              </a:spcAft>
              <a:buNone/>
            </a:pPr>
            <a:r>
              <a:rPr lang="es-ES" dirty="0" err="1">
                <a:latin typeface="Garamond"/>
                <a:ea typeface="Garamond"/>
                <a:cs typeface="Garamond"/>
                <a:sym typeface="Garamond"/>
              </a:rPr>
              <a:t>Instructions</a:t>
            </a:r>
            <a:r>
              <a:rPr lang="es-ES" dirty="0">
                <a:latin typeface="Garamond"/>
                <a:ea typeface="Garamond"/>
                <a:cs typeface="Garamond"/>
                <a:sym typeface="Garamond"/>
              </a:rPr>
              <a:t>: </a:t>
            </a:r>
            <a:r>
              <a:rPr lang="es-ES" dirty="0" err="1">
                <a:latin typeface="Garamond"/>
                <a:ea typeface="Garamond"/>
                <a:cs typeface="Garamond"/>
                <a:sym typeface="Garamond"/>
              </a:rPr>
              <a:t>Negotiation</a:t>
            </a:r>
            <a:r>
              <a:rPr lang="es-ES" dirty="0">
                <a:latin typeface="Garamond"/>
                <a:ea typeface="Garamond"/>
                <a:cs typeface="Garamond"/>
                <a:sym typeface="Garamond"/>
              </a:rPr>
              <a:t> </a:t>
            </a:r>
            <a:r>
              <a:rPr lang="es-ES" dirty="0" err="1">
                <a:latin typeface="Garamond"/>
                <a:ea typeface="Garamond"/>
                <a:cs typeface="Garamond"/>
                <a:sym typeface="Garamond"/>
              </a:rPr>
              <a:t>task</a:t>
            </a:r>
            <a:r>
              <a:rPr lang="es-ES" dirty="0">
                <a:latin typeface="Garamond"/>
                <a:ea typeface="Garamond"/>
                <a:cs typeface="Garamond"/>
                <a:sym typeface="Garamond"/>
              </a:rPr>
              <a:t> (1)</a:t>
            </a:r>
            <a:endParaRPr dirty="0">
              <a:solidFill>
                <a:srgbClr val="21218A"/>
              </a:solidFill>
              <a:latin typeface="Garamond"/>
              <a:ea typeface="Garamond"/>
              <a:cs typeface="Garamond"/>
              <a:sym typeface="Garamond"/>
            </a:endParaRPr>
          </a:p>
        </p:txBody>
      </p:sp>
    </p:spTree>
    <p:extLst>
      <p:ext uri="{BB962C8B-B14F-4D97-AF65-F5344CB8AC3E}">
        <p14:creationId xmlns:p14="http://schemas.microsoft.com/office/powerpoint/2010/main" val="377168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12"/>
          <p:cNvSpPr txBox="1">
            <a:spLocks noGrp="1"/>
          </p:cNvSpPr>
          <p:nvPr>
            <p:ph type="body" idx="4294967295"/>
          </p:nvPr>
        </p:nvSpPr>
        <p:spPr>
          <a:xfrm>
            <a:off x="228600" y="801688"/>
            <a:ext cx="8456613" cy="2246312"/>
          </a:xfrm>
          <a:prstGeom prst="rect">
            <a:avLst/>
          </a:prstGeom>
          <a:noFill/>
          <a:ln>
            <a:noFill/>
          </a:ln>
        </p:spPr>
        <p:txBody>
          <a:bodyPr spcFirstLastPara="1" wrap="square" lIns="90000" tIns="46800" rIns="90000" bIns="46800" anchor="t" anchorCtr="0">
            <a:noAutofit/>
          </a:bodyPr>
          <a:lstStyle/>
          <a:p>
            <a:pPr marL="2057400" lvl="4" indent="-274638" algn="just" rtl="0">
              <a:spcBef>
                <a:spcPts val="0"/>
              </a:spcBef>
              <a:spcAft>
                <a:spcPts val="0"/>
              </a:spcAft>
              <a:buClr>
                <a:srgbClr val="00007D"/>
              </a:buClr>
              <a:buSzPts val="1050"/>
              <a:buFont typeface="Noto Sans Symbols"/>
              <a:buNone/>
            </a:pPr>
            <a:endParaRPr sz="2400" b="1" dirty="0">
              <a:solidFill>
                <a:schemeClr val="accent4"/>
              </a:solidFill>
              <a:latin typeface="Garamond"/>
              <a:ea typeface="Garamond"/>
              <a:cs typeface="Garamond"/>
              <a:sym typeface="Garamond"/>
            </a:endParaRPr>
          </a:p>
          <a:p>
            <a:pPr marL="342900" lvl="0" indent="-341313" algn="just" rtl="0">
              <a:spcBef>
                <a:spcPts val="700"/>
              </a:spcBef>
              <a:spcAft>
                <a:spcPts val="0"/>
              </a:spcAft>
              <a:buClr>
                <a:srgbClr val="00007D"/>
              </a:buClr>
              <a:buSzPts val="1950"/>
              <a:buFont typeface="Noto Sans Symbols"/>
              <a:buChar char="■"/>
            </a:pPr>
            <a:r>
              <a:rPr lang="en-US" sz="2400" dirty="0">
                <a:solidFill>
                  <a:schemeClr val="accent4"/>
                </a:solidFill>
                <a:latin typeface="Garamond"/>
                <a:ea typeface="Garamond"/>
                <a:cs typeface="Garamond"/>
                <a:sym typeface="Garamond"/>
              </a:rPr>
              <a:t>You will not see the former contributed points.</a:t>
            </a:r>
          </a:p>
          <a:p>
            <a:pPr marL="342900" lvl="0" indent="-341313" algn="just" rtl="0">
              <a:spcBef>
                <a:spcPts val="700"/>
              </a:spcBef>
              <a:spcAft>
                <a:spcPts val="0"/>
              </a:spcAft>
              <a:buClr>
                <a:srgbClr val="00007D"/>
              </a:buClr>
              <a:buSzPts val="1950"/>
              <a:buFont typeface="Noto Sans Symbols"/>
              <a:buChar char="■"/>
            </a:pPr>
            <a:r>
              <a:rPr lang="en-US" sz="2400" dirty="0">
                <a:solidFill>
                  <a:schemeClr val="accent4"/>
                </a:solidFill>
                <a:latin typeface="Garamond"/>
                <a:ea typeface="Garamond"/>
                <a:cs typeface="Garamond"/>
                <a:sym typeface="Garamond"/>
              </a:rPr>
              <a:t>You can chat via the computer. You can disclose payoffs. Any rude, racist, or disclosing of your identity risks immediate expulsion with no payoff.</a:t>
            </a:r>
            <a:endParaRPr lang="en-US" sz="2400" dirty="0"/>
          </a:p>
          <a:p>
            <a:pPr marL="342900" lvl="0" indent="-341313" algn="just" rtl="0">
              <a:spcBef>
                <a:spcPts val="700"/>
              </a:spcBef>
              <a:spcAft>
                <a:spcPts val="0"/>
              </a:spcAft>
              <a:buClr>
                <a:srgbClr val="00007D"/>
              </a:buClr>
              <a:buSzPts val="1950"/>
              <a:buFont typeface="Noto Sans Symbols"/>
              <a:buChar char="■"/>
            </a:pPr>
            <a:r>
              <a:rPr lang="en-US" sz="2400" dirty="0">
                <a:solidFill>
                  <a:schemeClr val="accent4"/>
                </a:solidFill>
                <a:latin typeface="Garamond"/>
                <a:ea typeface="Garamond"/>
                <a:cs typeface="Garamond"/>
                <a:sym typeface="Garamond"/>
              </a:rPr>
              <a:t>At the end of the time, each of you must submit the letter of the alternative of each task.</a:t>
            </a:r>
            <a:endParaRPr sz="2400" dirty="0"/>
          </a:p>
          <a:p>
            <a:pPr marL="342900" indent="-341313" algn="just">
              <a:spcBef>
                <a:spcPts val="700"/>
              </a:spcBef>
              <a:buClr>
                <a:srgbClr val="00007D"/>
              </a:buClr>
              <a:buSzPts val="1950"/>
              <a:buFont typeface="Noto Sans Symbols"/>
              <a:buChar char="■"/>
            </a:pPr>
            <a:r>
              <a:rPr lang="en-US" sz="2400" dirty="0">
                <a:solidFill>
                  <a:schemeClr val="accent4"/>
                </a:solidFill>
                <a:latin typeface="Garamond"/>
                <a:ea typeface="Garamond"/>
                <a:cs typeface="Garamond"/>
                <a:sym typeface="Garamond"/>
              </a:rPr>
              <a:t>For the trial period, as prices are the same. Therefore, we will suppose that you have reached an agreement.</a:t>
            </a:r>
            <a:endParaRPr sz="2400" dirty="0">
              <a:solidFill>
                <a:schemeClr val="accent4"/>
              </a:solidFill>
              <a:latin typeface="Garamond"/>
              <a:ea typeface="Garamond"/>
              <a:cs typeface="Garamond"/>
              <a:sym typeface="Garamond"/>
            </a:endParaRPr>
          </a:p>
          <a:p>
            <a:pPr marL="342900" lvl="0" indent="-188913" algn="just" rtl="0">
              <a:spcBef>
                <a:spcPts val="700"/>
              </a:spcBef>
              <a:spcAft>
                <a:spcPts val="0"/>
              </a:spcAft>
              <a:buClr>
                <a:srgbClr val="00007D"/>
              </a:buClr>
              <a:buSzPts val="2400"/>
              <a:buFont typeface="Noto Sans Symbols"/>
              <a:buNone/>
            </a:pPr>
            <a:endParaRPr sz="2400" dirty="0">
              <a:solidFill>
                <a:schemeClr val="accent4"/>
              </a:solidFill>
              <a:latin typeface="Garamond"/>
              <a:ea typeface="Garamond"/>
              <a:cs typeface="Garamond"/>
              <a:sym typeface="Garamond"/>
            </a:endParaRPr>
          </a:p>
        </p:txBody>
      </p:sp>
      <p:sp>
        <p:nvSpPr>
          <p:cNvPr id="583" name="Google Shape;583;p12"/>
          <p:cNvSpPr txBox="1">
            <a:spLocks noGrp="1"/>
          </p:cNvSpPr>
          <p:nvPr>
            <p:ph type="title"/>
          </p:nvPr>
        </p:nvSpPr>
        <p:spPr>
          <a:xfrm>
            <a:off x="609600" y="508577"/>
            <a:ext cx="8228013" cy="488950"/>
          </a:xfrm>
          <a:prstGeom prst="rect">
            <a:avLst/>
          </a:prstGeom>
          <a:noFill/>
          <a:ln>
            <a:noFill/>
          </a:ln>
        </p:spPr>
        <p:txBody>
          <a:bodyPr spcFirstLastPara="1" wrap="square" lIns="90000" tIns="46800" rIns="90000" bIns="46800" anchor="ctr" anchorCtr="0">
            <a:noAutofit/>
          </a:bodyPr>
          <a:lstStyle/>
          <a:p>
            <a:pPr marL="0" lvl="0" indent="0" algn="ctr" rtl="0">
              <a:spcBef>
                <a:spcPts val="0"/>
              </a:spcBef>
              <a:spcAft>
                <a:spcPts val="0"/>
              </a:spcAft>
              <a:buNone/>
            </a:pPr>
            <a:r>
              <a:rPr lang="es-ES" dirty="0" err="1">
                <a:latin typeface="Garamond"/>
                <a:ea typeface="Garamond"/>
                <a:cs typeface="Garamond"/>
                <a:sym typeface="Garamond"/>
              </a:rPr>
              <a:t>Instructions</a:t>
            </a:r>
            <a:r>
              <a:rPr lang="es-ES" dirty="0">
                <a:latin typeface="Garamond"/>
                <a:ea typeface="Garamond"/>
                <a:cs typeface="Garamond"/>
                <a:sym typeface="Garamond"/>
              </a:rPr>
              <a:t>: </a:t>
            </a:r>
            <a:r>
              <a:rPr lang="es-ES" dirty="0" err="1">
                <a:latin typeface="Garamond"/>
                <a:ea typeface="Garamond"/>
                <a:cs typeface="Garamond"/>
                <a:sym typeface="Garamond"/>
              </a:rPr>
              <a:t>Negotiation</a:t>
            </a:r>
            <a:r>
              <a:rPr lang="es-ES" dirty="0">
                <a:latin typeface="Garamond"/>
                <a:ea typeface="Garamond"/>
                <a:cs typeface="Garamond"/>
                <a:sym typeface="Garamond"/>
              </a:rPr>
              <a:t> </a:t>
            </a:r>
            <a:r>
              <a:rPr lang="es-ES" dirty="0" err="1">
                <a:latin typeface="Garamond"/>
                <a:ea typeface="Garamond"/>
                <a:cs typeface="Garamond"/>
                <a:sym typeface="Garamond"/>
              </a:rPr>
              <a:t>task</a:t>
            </a:r>
            <a:r>
              <a:rPr lang="es-ES" dirty="0">
                <a:latin typeface="Garamond"/>
                <a:ea typeface="Garamond"/>
                <a:cs typeface="Garamond"/>
                <a:sym typeface="Garamond"/>
              </a:rPr>
              <a:t> (</a:t>
            </a:r>
            <a:r>
              <a:rPr lang="es-ES" dirty="0"/>
              <a:t>2</a:t>
            </a:r>
            <a:r>
              <a:rPr lang="es-ES" dirty="0">
                <a:latin typeface="Garamond"/>
                <a:ea typeface="Garamond"/>
                <a:cs typeface="Garamond"/>
                <a:sym typeface="Garamond"/>
              </a:rPr>
              <a:t>)</a:t>
            </a:r>
            <a:endParaRPr dirty="0">
              <a:solidFill>
                <a:srgbClr val="21218A"/>
              </a:solidFill>
              <a:latin typeface="Garamond"/>
              <a:ea typeface="Garamond"/>
              <a:cs typeface="Garamond"/>
              <a:sym typeface="Garamond"/>
            </a:endParaRPr>
          </a:p>
        </p:txBody>
      </p:sp>
    </p:spTree>
    <p:extLst>
      <p:ext uri="{BB962C8B-B14F-4D97-AF65-F5344CB8AC3E}">
        <p14:creationId xmlns:p14="http://schemas.microsoft.com/office/powerpoint/2010/main" val="298585966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937</TotalTime>
  <Words>6713</Words>
  <Application>Microsoft Office PowerPoint</Application>
  <PresentationFormat>On-screen Show (4:3)</PresentationFormat>
  <Paragraphs>860</Paragraphs>
  <Slides>47</Slides>
  <Notes>41</Notes>
  <HiddenSlides>10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Noto Sans Symbols</vt:lpstr>
      <vt:lpstr>Times New Roman</vt:lpstr>
      <vt:lpstr>Garamond</vt:lpstr>
      <vt:lpstr>Calibri</vt:lpstr>
      <vt:lpstr>Wingdings</vt:lpstr>
      <vt:lpstr>Arial</vt:lpstr>
      <vt:lpstr>Default Design</vt:lpstr>
      <vt:lpstr>Instructions</vt:lpstr>
      <vt:lpstr>Instructions</vt:lpstr>
      <vt:lpstr>Roles and Matching</vt:lpstr>
      <vt:lpstr>Instructions: Production task (1)</vt:lpstr>
      <vt:lpstr>Instructions: Production task (2)</vt:lpstr>
      <vt:lpstr>Instructions: Production task (2)</vt:lpstr>
      <vt:lpstr>PowerPoint Presentation</vt:lpstr>
      <vt:lpstr>Instructions: Negotiation task (1)</vt:lpstr>
      <vt:lpstr>Instructions: Negotiation task (2)</vt:lpstr>
      <vt:lpstr>PowerPoint Presentation</vt:lpstr>
      <vt:lpstr>PowerPoint Presentation</vt:lpstr>
      <vt:lpstr>Instruction period has ended. May you have any doubt, please reach the assistant.  If everything is clear, you can start the experiment. Going forward, the points you accumulate will impact your final earnings. Once you're paired with another worker for your group, you can begin.  Please be patient and wait until your group member has read the instructions and finished the quiz, which might take a while.  Important reminder: do not close this window. The periods will commence as soon as your group member is prepared. Keep in mind that there's a time limit. Next screen will be a short survey:</vt:lpstr>
      <vt:lpstr>Survey: EMO</vt:lpstr>
      <vt:lpstr>Trial Period (1/4) Production task (1)</vt:lpstr>
      <vt:lpstr>Trial Period (1/4) Production task (2)</vt:lpstr>
      <vt:lpstr>Trial Period (1/4) Production task: summary</vt:lpstr>
      <vt:lpstr>Trial Period (1/4) Negotiation task (1)</vt:lpstr>
      <vt:lpstr>Trial Period (1/4) Negotiation task (2)</vt:lpstr>
      <vt:lpstr>PowerPoint Presentation</vt:lpstr>
      <vt:lpstr>Trial Period (1/4) Negotiation task: summary</vt:lpstr>
      <vt:lpstr>Survey: EMO</vt:lpstr>
      <vt:lpstr> Period (2/4) Production task (1)</vt:lpstr>
      <vt:lpstr>Period (2/4) Production task (2)</vt:lpstr>
      <vt:lpstr>Period (2/4) Production task: summary</vt:lpstr>
      <vt:lpstr>Periods (2/4) Negotiation task (1)</vt:lpstr>
      <vt:lpstr>Period (2/4) Negotiation task (2)</vt:lpstr>
      <vt:lpstr>PowerPoint Presentation</vt:lpstr>
      <vt:lpstr>PowerPoint Presentation</vt:lpstr>
      <vt:lpstr>Period 2/4 Negotiation task: summary</vt:lpstr>
      <vt:lpstr>PowerPoint Presentation</vt:lpstr>
      <vt:lpstr>Survey: SocioDemo 1</vt:lpstr>
      <vt:lpstr>Survey: SocioDemo 2</vt:lpstr>
      <vt:lpstr>Survey: SocioDemo 3</vt:lpstr>
      <vt:lpstr>Survey: Work satisfaction</vt:lpstr>
      <vt:lpstr>Perceived Justice</vt:lpstr>
      <vt:lpstr>Experiment: earnings summary</vt:lpstr>
      <vt:lpstr>Production task: example(2)</vt:lpstr>
      <vt:lpstr>PowerPoint Presentation</vt:lpstr>
      <vt:lpstr>Production task (2)</vt:lpstr>
      <vt:lpstr>Production task: example (1)</vt:lpstr>
      <vt:lpstr>PowerPoint Presentation</vt:lpstr>
      <vt:lpstr>PENDING</vt:lpstr>
      <vt:lpstr>PowerPoint Presentation</vt:lpstr>
      <vt:lpstr>PowerPoint Presentation</vt:lpstr>
      <vt:lpstr>PowerPoint Presentation</vt:lpstr>
      <vt:lpstr>PowerPoint Presentation</vt:lpstr>
      <vt:lpstr>Negative Attitudes towards Robots Scale (NARS)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praveen</dc:creator>
  <cp:lastModifiedBy>Mercedes Ines Fevre Obarrio</cp:lastModifiedBy>
  <cp:revision>3</cp:revision>
  <dcterms:created xsi:type="dcterms:W3CDTF">2008-04-10T12:40:19Z</dcterms:created>
  <dcterms:modified xsi:type="dcterms:W3CDTF">2023-10-17T20:20:56Z</dcterms:modified>
</cp:coreProperties>
</file>