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22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AA34-A8C9-4AB4-A362-C55A3A8B40D7}" type="datetimeFigureOut">
              <a:rPr lang="LID4096" smtClean="0"/>
              <a:t>02/23/2024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8B05-94DE-4635-8E71-970DBCD437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773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AA34-A8C9-4AB4-A362-C55A3A8B40D7}" type="datetimeFigureOut">
              <a:rPr lang="LID4096" smtClean="0"/>
              <a:t>02/23/2024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8B05-94DE-4635-8E71-970DBCD437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424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AA34-A8C9-4AB4-A362-C55A3A8B40D7}" type="datetimeFigureOut">
              <a:rPr lang="LID4096" smtClean="0"/>
              <a:t>02/23/2024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8B05-94DE-4635-8E71-970DBCD437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1112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AA34-A8C9-4AB4-A362-C55A3A8B40D7}" type="datetimeFigureOut">
              <a:rPr lang="LID4096" smtClean="0"/>
              <a:t>02/23/2024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8B05-94DE-4635-8E71-970DBCD43716}" type="slidenum">
              <a:rPr lang="LID4096" smtClean="0"/>
              <a:t>‹#›</a:t>
            </a:fld>
            <a:endParaRPr lang="LID4096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3617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AA34-A8C9-4AB4-A362-C55A3A8B40D7}" type="datetimeFigureOut">
              <a:rPr lang="LID4096" smtClean="0"/>
              <a:t>02/23/2024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8B05-94DE-4635-8E71-970DBCD437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1628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AA34-A8C9-4AB4-A362-C55A3A8B40D7}" type="datetimeFigureOut">
              <a:rPr lang="LID4096" smtClean="0"/>
              <a:t>02/23/2024</a:t>
            </a:fld>
            <a:endParaRPr lang="LID4096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8B05-94DE-4635-8E71-970DBCD437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8690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AA34-A8C9-4AB4-A362-C55A3A8B40D7}" type="datetimeFigureOut">
              <a:rPr lang="LID4096" smtClean="0"/>
              <a:t>02/23/2024</a:t>
            </a:fld>
            <a:endParaRPr lang="LID4096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8B05-94DE-4635-8E71-970DBCD437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8887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AA34-A8C9-4AB4-A362-C55A3A8B40D7}" type="datetimeFigureOut">
              <a:rPr lang="LID4096" smtClean="0"/>
              <a:t>02/23/2024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8B05-94DE-4635-8E71-970DBCD437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6350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AA34-A8C9-4AB4-A362-C55A3A8B40D7}" type="datetimeFigureOut">
              <a:rPr lang="LID4096" smtClean="0"/>
              <a:t>02/23/2024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8B05-94DE-4635-8E71-970DBCD437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22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AA34-A8C9-4AB4-A362-C55A3A8B40D7}" type="datetimeFigureOut">
              <a:rPr lang="LID4096" smtClean="0"/>
              <a:t>02/23/2024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8B05-94DE-4635-8E71-970DBCD437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46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AA34-A8C9-4AB4-A362-C55A3A8B40D7}" type="datetimeFigureOut">
              <a:rPr lang="LID4096" smtClean="0"/>
              <a:t>02/23/2024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8B05-94DE-4635-8E71-970DBCD437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78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AA34-A8C9-4AB4-A362-C55A3A8B40D7}" type="datetimeFigureOut">
              <a:rPr lang="LID4096" smtClean="0"/>
              <a:t>02/23/2024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8B05-94DE-4635-8E71-970DBCD437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987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AA34-A8C9-4AB4-A362-C55A3A8B40D7}" type="datetimeFigureOut">
              <a:rPr lang="LID4096" smtClean="0"/>
              <a:t>02/23/2024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8B05-94DE-4635-8E71-970DBCD437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536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AA34-A8C9-4AB4-A362-C55A3A8B40D7}" type="datetimeFigureOut">
              <a:rPr lang="LID4096" smtClean="0"/>
              <a:t>02/23/2024</a:t>
            </a:fld>
            <a:endParaRPr lang="LID4096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8B05-94DE-4635-8E71-970DBCD437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22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AA34-A8C9-4AB4-A362-C55A3A8B40D7}" type="datetimeFigureOut">
              <a:rPr lang="LID4096" smtClean="0"/>
              <a:t>02/23/2024</a:t>
            </a:fld>
            <a:endParaRPr lang="LID4096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8B05-94DE-4635-8E71-970DBCD437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143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AA34-A8C9-4AB4-A362-C55A3A8B40D7}" type="datetimeFigureOut">
              <a:rPr lang="LID4096" smtClean="0"/>
              <a:t>02/23/2024</a:t>
            </a:fld>
            <a:endParaRPr lang="LID4096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8B05-94DE-4635-8E71-970DBCD437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591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AA34-A8C9-4AB4-A362-C55A3A8B40D7}" type="datetimeFigureOut">
              <a:rPr lang="LID4096" smtClean="0"/>
              <a:t>02/23/2024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08B05-94DE-4635-8E71-970DBCD437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720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D3AA34-A8C9-4AB4-A362-C55A3A8B40D7}" type="datetimeFigureOut">
              <a:rPr lang="LID4096" smtClean="0"/>
              <a:t>02/23/2024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08B05-94DE-4635-8E71-970DBCD437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932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moweb.b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649B70-5C6B-53F6-C725-597E78F9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49"/>
            <a:ext cx="9442384" cy="6344102"/>
          </a:xfrm>
          <a:prstGeom prst="rect">
            <a:avLst/>
          </a:prstGeo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857E45B2-17CA-3FC5-5C9A-736EE3405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9442384" y="1203158"/>
            <a:ext cx="2749614" cy="5476775"/>
          </a:xfrm>
        </p:spPr>
        <p:txBody>
          <a:bodyPr/>
          <a:lstStyle/>
          <a:p>
            <a:r>
              <a:rPr lang="en-US" b="1" i="0" dirty="0">
                <a:solidFill>
                  <a:schemeClr val="accent1"/>
                </a:solidFill>
                <a:effectLst/>
              </a:rPr>
              <a:t>Project:</a:t>
            </a:r>
          </a:p>
          <a:p>
            <a:r>
              <a:rPr lang="en-US" i="1" dirty="0" err="1">
                <a:solidFill>
                  <a:schemeClr val="accent1"/>
                </a:solidFill>
                <a:effectLst/>
              </a:rPr>
              <a:t>Immo</a:t>
            </a:r>
            <a:r>
              <a:rPr lang="en-US" i="1" dirty="0">
                <a:solidFill>
                  <a:schemeClr val="accent1"/>
                </a:solidFill>
                <a:effectLst/>
              </a:rPr>
              <a:t> Eliza – </a:t>
            </a:r>
          </a:p>
          <a:p>
            <a:r>
              <a:rPr lang="en-US" i="1" dirty="0">
                <a:solidFill>
                  <a:schemeClr val="accent1"/>
                </a:solidFill>
                <a:effectLst/>
              </a:rPr>
              <a:t>Data Collection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i="0" dirty="0">
                <a:solidFill>
                  <a:schemeClr val="accent1"/>
                </a:solidFill>
                <a:effectLst/>
              </a:rPr>
              <a:t>Team:       </a:t>
            </a:r>
            <a:r>
              <a:rPr lang="en-US" i="1" dirty="0">
                <a:solidFill>
                  <a:schemeClr val="accent1"/>
                </a:solidFill>
              </a:rPr>
              <a:t>Scrape</a:t>
            </a:r>
          </a:p>
          <a:p>
            <a:r>
              <a:rPr lang="en-US" i="1" dirty="0">
                <a:solidFill>
                  <a:schemeClr val="accent1"/>
                </a:solidFill>
                <a:effectLst/>
              </a:rPr>
              <a:t>                  Goats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Team members:</a:t>
            </a:r>
          </a:p>
          <a:p>
            <a:r>
              <a:rPr lang="en-US" dirty="0">
                <a:solidFill>
                  <a:schemeClr val="accent1"/>
                </a:solidFill>
              </a:rPr>
              <a:t>Andrea</a:t>
            </a:r>
          </a:p>
          <a:p>
            <a:r>
              <a:rPr lang="en-US" dirty="0">
                <a:solidFill>
                  <a:schemeClr val="accent1"/>
                </a:solidFill>
              </a:rPr>
              <a:t>Danil</a:t>
            </a:r>
          </a:p>
          <a:p>
            <a:r>
              <a:rPr lang="en-US" dirty="0">
                <a:solidFill>
                  <a:schemeClr val="accent1"/>
                </a:solidFill>
              </a:rPr>
              <a:t>Niels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yanina</a:t>
            </a:r>
            <a:endParaRPr lang="LID4096" dirty="0">
              <a:solidFill>
                <a:schemeClr val="accent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386B98-C9AC-0259-141E-62F46B4DBD16}"/>
              </a:ext>
            </a:extLst>
          </p:cNvPr>
          <p:cNvCxnSpPr>
            <a:cxnSpLocks/>
          </p:cNvCxnSpPr>
          <p:nvPr/>
        </p:nvCxnSpPr>
        <p:spPr>
          <a:xfrm>
            <a:off x="9442384" y="-86627"/>
            <a:ext cx="0" cy="708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03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201A-AC34-FE81-2C79-F17F69B7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0" i="0" dirty="0">
                <a:effectLst/>
                <a:latin typeface="inherit"/>
              </a:rPr>
              <a:t>What was the task?</a:t>
            </a:r>
            <a:br>
              <a:rPr lang="en-US" sz="5400" b="0" i="0" dirty="0">
                <a:effectLst/>
                <a:latin typeface="inherit"/>
              </a:rPr>
            </a:br>
            <a:endParaRPr lang="LID4096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44FCF-354E-E3CF-9F24-DD817F481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8918"/>
            <a:ext cx="8946541" cy="4679481"/>
          </a:xfrm>
        </p:spPr>
        <p:txBody>
          <a:bodyPr>
            <a:normAutofit fontScale="77500" lnSpcReduction="20000"/>
          </a:bodyPr>
          <a:lstStyle/>
          <a:p>
            <a:r>
              <a:rPr lang="en-US" sz="3500" dirty="0">
                <a:solidFill>
                  <a:schemeClr val="tx2"/>
                </a:solidFill>
                <a:latin typeface="+mn-lt"/>
              </a:rPr>
              <a:t>B</a:t>
            </a:r>
            <a:r>
              <a:rPr lang="en-US" sz="3500" b="0" i="0" dirty="0">
                <a:solidFill>
                  <a:schemeClr val="tx2"/>
                </a:solidFill>
                <a:effectLst/>
                <a:latin typeface="+mn-lt"/>
              </a:rPr>
              <a:t>uild a dataset that gathers information about at least 10000 properties all over Belgium. </a:t>
            </a:r>
          </a:p>
          <a:p>
            <a:endParaRPr lang="en-US" sz="3500" b="0" i="0" dirty="0">
              <a:solidFill>
                <a:schemeClr val="tx2"/>
              </a:solidFill>
              <a:effectLst/>
              <a:latin typeface="+mn-lt"/>
            </a:endParaRPr>
          </a:p>
          <a:p>
            <a:pPr lvl="1"/>
            <a:r>
              <a:rPr lang="en-US" sz="3500" dirty="0">
                <a:solidFill>
                  <a:schemeClr val="tx2"/>
                </a:solidFill>
                <a:latin typeface="+mn-lt"/>
              </a:rPr>
              <a:t>We started with </a:t>
            </a:r>
            <a:r>
              <a:rPr lang="en-US" sz="3500" dirty="0"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https://www.immoweb.be</a:t>
            </a:r>
            <a:r>
              <a:rPr lang="en-US" sz="3500" dirty="0">
                <a:latin typeface="+mn-lt"/>
              </a:rPr>
              <a:t>.</a:t>
            </a:r>
          </a:p>
          <a:p>
            <a:pPr marL="457200" lvl="1" indent="0">
              <a:buNone/>
            </a:pPr>
            <a:endParaRPr lang="en-US" sz="3500" dirty="0">
              <a:latin typeface="+mn-lt"/>
            </a:endParaRPr>
          </a:p>
          <a:p>
            <a:pPr lvl="1"/>
            <a:r>
              <a:rPr lang="en-US" sz="3500" dirty="0">
                <a:latin typeface="+mn-lt"/>
              </a:rPr>
              <a:t>Extracted 36 000 </a:t>
            </a:r>
            <a:r>
              <a:rPr lang="en-US" sz="3500" dirty="0" err="1">
                <a:latin typeface="+mn-lt"/>
              </a:rPr>
              <a:t>urls</a:t>
            </a:r>
            <a:r>
              <a:rPr lang="en-US" sz="3500" dirty="0">
                <a:latin typeface="+mn-lt"/>
              </a:rPr>
              <a:t>.</a:t>
            </a:r>
          </a:p>
          <a:p>
            <a:pPr lvl="1"/>
            <a:endParaRPr lang="en-US" sz="3500" dirty="0">
              <a:latin typeface="+mn-lt"/>
            </a:endParaRPr>
          </a:p>
          <a:p>
            <a:pPr lvl="1"/>
            <a:r>
              <a:rPr lang="en-US" sz="3500" dirty="0">
                <a:latin typeface="+mn-lt"/>
              </a:rPr>
              <a:t>Extracted all information from pages</a:t>
            </a:r>
            <a:r>
              <a:rPr lang="ru-RU" sz="3500" dirty="0">
                <a:latin typeface="+mn-lt"/>
              </a:rPr>
              <a:t> </a:t>
            </a:r>
            <a:r>
              <a:rPr lang="en-US" sz="3500" dirty="0">
                <a:latin typeface="+mn-lt"/>
              </a:rPr>
              <a:t>to </a:t>
            </a:r>
            <a:r>
              <a:rPr lang="en-US" sz="3500" dirty="0" err="1">
                <a:latin typeface="+mn-lt"/>
              </a:rPr>
              <a:t>sql</a:t>
            </a:r>
            <a:r>
              <a:rPr lang="en-US" sz="3500" dirty="0">
                <a:latin typeface="+mn-lt"/>
              </a:rPr>
              <a:t>.</a:t>
            </a:r>
          </a:p>
          <a:p>
            <a:pPr lvl="1"/>
            <a:endParaRPr lang="en-US" sz="3500" dirty="0">
              <a:latin typeface="+mn-lt"/>
            </a:endParaRPr>
          </a:p>
          <a:p>
            <a:pPr lvl="1"/>
            <a:r>
              <a:rPr lang="en-US" sz="3500" dirty="0">
                <a:latin typeface="+mn-lt"/>
              </a:rPr>
              <a:t>Filtered out unnecessary information.</a:t>
            </a:r>
          </a:p>
          <a:p>
            <a:pPr lvl="1"/>
            <a:endParaRPr lang="en-US" sz="2600" dirty="0">
              <a:latin typeface="-apple-system"/>
            </a:endParaRPr>
          </a:p>
          <a:p>
            <a:pPr marL="457200" lvl="1" indent="0">
              <a:buNone/>
            </a:pPr>
            <a:endParaRPr lang="en-US" sz="2600" dirty="0">
              <a:latin typeface="-apple-system"/>
            </a:endParaRPr>
          </a:p>
          <a:p>
            <a:pPr lvl="1"/>
            <a:endParaRPr lang="LID4096" sz="2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76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AD93-3C62-7564-F252-AD8B0F76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inherit"/>
              </a:rPr>
              <a:t>How did you approach it ?</a:t>
            </a:r>
            <a:br>
              <a:rPr lang="en-US" dirty="0">
                <a:latin typeface="inherit"/>
              </a:rPr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3CB2-FF7A-247D-8C84-49C777065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376413"/>
            <a:ext cx="11000456" cy="4871986"/>
          </a:xfrm>
        </p:spPr>
        <p:txBody>
          <a:bodyPr>
            <a:noAutofit/>
          </a:bodyPr>
          <a:lstStyle/>
          <a:p>
            <a:r>
              <a:rPr lang="en-US" sz="1800" b="0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We had a team leader and a source code controller combined into one role. This is Niels.</a:t>
            </a:r>
            <a:br>
              <a:rPr lang="en-US" sz="1800" b="0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</a:br>
            <a:endParaRPr lang="en-US" sz="2400" dirty="0">
              <a:latin typeface="+mn-lt"/>
            </a:endParaRPr>
          </a:p>
          <a:p>
            <a:r>
              <a:rPr lang="en-US" sz="2400" b="0" i="0" dirty="0">
                <a:effectLst/>
                <a:latin typeface="+mn-lt"/>
              </a:rPr>
              <a:t>We didn’t use any tools for task management for this part of the project, but will use them going forward.</a:t>
            </a:r>
            <a:endParaRPr lang="ru-RU" sz="2400" dirty="0">
              <a:latin typeface="+mn-lt"/>
            </a:endParaRPr>
          </a:p>
          <a:p>
            <a:endParaRPr lang="en-US" sz="2400" b="0" i="0" dirty="0">
              <a:effectLst/>
              <a:latin typeface="+mn-lt"/>
            </a:endParaRPr>
          </a:p>
          <a:p>
            <a:r>
              <a:rPr lang="en-US" sz="2400" b="0" i="0" dirty="0">
                <a:effectLst/>
                <a:latin typeface="+mn-lt"/>
              </a:rPr>
              <a:t>The tasks were divided into two parts: getting URLs and information from the page. We tried different approaches to these tasks.</a:t>
            </a:r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The solutions were tested and we decided which one to keep in the project.</a:t>
            </a:r>
            <a:endParaRPr lang="LID4096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188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4875-9BD6-3BAA-636F-E5C8ABD5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nherit"/>
              </a:rPr>
              <a:t>What are the highlights/cool features about your solution?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74133-9642-8B4B-6A84-4D6AB59C7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herit"/>
            </a:endParaRPr>
          </a:p>
          <a:p>
            <a:r>
              <a:rPr lang="en-US" sz="3600" dirty="0"/>
              <a:t>Two solutions to scrape the data</a:t>
            </a:r>
          </a:p>
          <a:p>
            <a:pPr lvl="1"/>
            <a:r>
              <a:rPr lang="en-US" sz="3400" dirty="0"/>
              <a:t>Playwright</a:t>
            </a:r>
          </a:p>
          <a:p>
            <a:pPr lvl="1"/>
            <a:r>
              <a:rPr lang="en-US" sz="3400" dirty="0" err="1"/>
              <a:t>hrequests</a:t>
            </a:r>
            <a:r>
              <a:rPr lang="en-US" sz="3400" dirty="0"/>
              <a:t> </a:t>
            </a:r>
          </a:p>
          <a:p>
            <a:endParaRPr lang="en-US" sz="3600" dirty="0"/>
          </a:p>
          <a:p>
            <a:r>
              <a:rPr lang="en-US" sz="3600" dirty="0" err="1"/>
              <a:t>Sqlite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Using multithreading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0973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B8CA-AD2C-8C1B-A978-5E66449E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nherit"/>
              </a:rPr>
              <a:t>What went wrong?</a:t>
            </a:r>
            <a:br>
              <a:rPr lang="en-US" dirty="0">
                <a:latin typeface="inherit"/>
              </a:rPr>
            </a:br>
            <a:r>
              <a:rPr lang="en-US" dirty="0">
                <a:latin typeface="inherit"/>
              </a:rPr>
              <a:t>How did you solve issues?</a:t>
            </a:r>
            <a:br>
              <a:rPr lang="en-US" dirty="0">
                <a:latin typeface="inherit"/>
              </a:rPr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2E607-BD29-3731-3932-1D0DA0E5D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have only houses in our data base.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It will be the next step to scrape apartment.</a:t>
            </a:r>
          </a:p>
          <a:p>
            <a:endParaRPr lang="en-US" sz="2400" dirty="0"/>
          </a:p>
          <a:p>
            <a:r>
              <a:rPr lang="en-US" sz="2400" dirty="0"/>
              <a:t>We had a lot of data in our data base, large </a:t>
            </a:r>
            <a:r>
              <a:rPr lang="en-US" sz="2400" dirty="0" err="1"/>
              <a:t>sql</a:t>
            </a:r>
            <a:r>
              <a:rPr lang="en-US" sz="2400" dirty="0"/>
              <a:t> file size.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We cleaned date according requirements of project.</a:t>
            </a:r>
            <a:endParaRPr lang="ru-RU" sz="2400" i="1" dirty="0"/>
          </a:p>
          <a:p>
            <a:pPr marL="0" indent="0">
              <a:buNone/>
            </a:pPr>
            <a:r>
              <a:rPr lang="en-US" sz="2400" i="1" dirty="0"/>
              <a:t>We used other tools to transfer data than </a:t>
            </a:r>
            <a:r>
              <a:rPr lang="en-US" sz="2400" i="1" dirty="0" err="1"/>
              <a:t>Github</a:t>
            </a:r>
            <a:r>
              <a:rPr lang="en-US" sz="2400" i="1" dirty="0"/>
              <a:t>.</a:t>
            </a:r>
            <a:endParaRPr lang="LID4096" sz="2400" i="1" dirty="0"/>
          </a:p>
        </p:txBody>
      </p:sp>
    </p:spTree>
    <p:extLst>
      <p:ext uri="{BB962C8B-B14F-4D97-AF65-F5344CB8AC3E}">
        <p14:creationId xmlns:p14="http://schemas.microsoft.com/office/powerpoint/2010/main" val="354592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D4BC-D8E5-0F18-70A8-661771CD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herit"/>
              </a:rPr>
              <a:t>What does the data look like?</a:t>
            </a:r>
            <a:br>
              <a:rPr lang="en-US" b="0" i="0" dirty="0">
                <a:effectLst/>
                <a:latin typeface="inherit"/>
              </a:rPr>
            </a:br>
            <a:endParaRPr lang="LID4096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6D2BD0-BE31-97EE-F6BD-54A8BDD4D9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80" y="2233061"/>
            <a:ext cx="12303600" cy="288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17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F3E0-C158-2821-0579-F24E3758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herit"/>
              </a:rPr>
              <a:t>What would be the next steps if you had more time to work on the project?</a:t>
            </a:r>
            <a:br>
              <a:rPr lang="en-US" b="0" i="0" dirty="0">
                <a:effectLst/>
                <a:latin typeface="inherit"/>
              </a:rPr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E463E-A130-286E-29D8-AA79E0447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Cleaning data </a:t>
            </a:r>
          </a:p>
          <a:p>
            <a:endParaRPr lang="en-US" sz="3600" dirty="0"/>
          </a:p>
          <a:p>
            <a:r>
              <a:rPr lang="en-US" sz="3600" dirty="0"/>
              <a:t>Scrape apartments</a:t>
            </a:r>
          </a:p>
          <a:p>
            <a:endParaRPr lang="en-US" sz="3600" dirty="0"/>
          </a:p>
          <a:p>
            <a:r>
              <a:rPr lang="en-US" sz="3600" dirty="0"/>
              <a:t>Select additional useful info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174737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B4C4C-155A-27DE-B74A-ED0C30AB2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514" y="3311090"/>
            <a:ext cx="6902392" cy="4111826"/>
          </a:xfrm>
        </p:spPr>
        <p:txBody>
          <a:bodyPr>
            <a:normAutofit/>
          </a:bodyPr>
          <a:lstStyle/>
          <a:p>
            <a:endParaRPr lang="en-US" sz="6600" dirty="0"/>
          </a:p>
          <a:p>
            <a:pPr marL="0" indent="0">
              <a:buNone/>
            </a:pPr>
            <a:r>
              <a:rPr lang="en-US" sz="6600" b="1" dirty="0"/>
              <a:t>          </a:t>
            </a:r>
            <a:r>
              <a:rPr lang="en-US" sz="12000" b="1" dirty="0"/>
              <a:t>Q &amp; A</a:t>
            </a:r>
            <a:endParaRPr lang="LID4096" sz="12000" b="1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F1E8462-128D-5594-28F1-3DB2F10AA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834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270</TotalTime>
  <Words>282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Century Gothic</vt:lpstr>
      <vt:lpstr>inherit</vt:lpstr>
      <vt:lpstr>Wingdings 3</vt:lpstr>
      <vt:lpstr>Ion</vt:lpstr>
      <vt:lpstr>PowerPoint Presentation</vt:lpstr>
      <vt:lpstr>What was the task? </vt:lpstr>
      <vt:lpstr>How did you approach it ? </vt:lpstr>
      <vt:lpstr>What are the highlights/cool features about your solution?</vt:lpstr>
      <vt:lpstr>What went wrong? How did you solve issues? </vt:lpstr>
      <vt:lpstr>What does the data look like? </vt:lpstr>
      <vt:lpstr>What would be the next steps if you had more time to work on the project?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Yanina Andriienko</dc:creator>
  <cp:lastModifiedBy>Niels Demeyer</cp:lastModifiedBy>
  <cp:revision>5</cp:revision>
  <dcterms:created xsi:type="dcterms:W3CDTF">2024-02-23T09:11:33Z</dcterms:created>
  <dcterms:modified xsi:type="dcterms:W3CDTF">2024-02-23T13:46:36Z</dcterms:modified>
</cp:coreProperties>
</file>