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045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585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763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20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75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989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084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46955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13846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041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50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21646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106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10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ahayward.github.io/LyricallySoun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ndreahayward/LyricallyS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6345" y="785426"/>
            <a:ext cx="6270922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Lyrically Sound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09929" y="2431833"/>
            <a:ext cx="5123755" cy="814678"/>
          </a:xfrm>
        </p:spPr>
        <p:txBody>
          <a:bodyPr/>
          <a:lstStyle/>
          <a:p>
            <a:r>
              <a:rPr lang="en-US" dirty="0" smtClean="0"/>
              <a:t>September 23, 2020</a:t>
            </a:r>
          </a:p>
          <a:p>
            <a:r>
              <a:rPr lang="en-US" dirty="0" smtClean="0"/>
              <a:t>James Nicholson &amp; Andrea Hayward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</a:t>
            </a:r>
            <a:r>
              <a:rPr lang="en" dirty="0" smtClean="0"/>
              <a:t>Pitch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658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40300" y="103850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Lyrically Sound is an application that utilizes API calls to provide search results in live time for end users searching on musicians.</a:t>
            </a:r>
            <a:br>
              <a:rPr lang="en" dirty="0" smtClean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Music is huge part of almost everyone’s daily lives. With many people spending hours per day on a computer, we wanted to create an application for users to easily </a:t>
            </a:r>
            <a:r>
              <a:rPr lang="en-US" dirty="0" smtClean="0"/>
              <a:t>search for top hits by </a:t>
            </a:r>
            <a:r>
              <a:rPr lang="en-US" dirty="0" smtClean="0"/>
              <a:t>their favorite artists.</a:t>
            </a:r>
            <a:br>
              <a:rPr lang="en-US" dirty="0" smtClean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USER STORY:</a:t>
            </a:r>
            <a:br>
              <a:rPr lang="en" dirty="0" smtClean="0"/>
            </a:br>
            <a:r>
              <a:rPr lang="en" dirty="0" smtClean="0"/>
              <a:t>AS A user</a:t>
            </a:r>
            <a:br>
              <a:rPr lang="en" dirty="0" smtClean="0"/>
            </a:br>
            <a:r>
              <a:rPr lang="en" dirty="0" smtClean="0"/>
              <a:t>I WANT to be able to search on an </a:t>
            </a:r>
            <a:r>
              <a:rPr lang="en" dirty="0" smtClean="0"/>
              <a:t>artist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SO THAT I can see their </a:t>
            </a:r>
            <a:r>
              <a:rPr lang="en" dirty="0" smtClean="0"/>
              <a:t>top 5 songs returned to me and,</a:t>
            </a:r>
            <a:br>
              <a:rPr lang="en" dirty="0" smtClean="0"/>
            </a:br>
            <a:r>
              <a:rPr lang="en" dirty="0" smtClean="0"/>
              <a:t>SO THEN I can choose a song I want to listen to.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55886" y="4138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67564" y="11005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</a:t>
            </a:r>
            <a:r>
              <a:rPr lang="en" dirty="0" smtClean="0"/>
              <a:t>used: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Foundation </a:t>
            </a:r>
            <a:r>
              <a:rPr lang="en" dirty="0" smtClean="0"/>
              <a:t>Framework for HTML styling</a:t>
            </a:r>
            <a:endParaRPr lang="en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Deezer </a:t>
            </a:r>
            <a:r>
              <a:rPr lang="en" dirty="0" smtClean="0"/>
              <a:t>API for live time music search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</a:t>
            </a:r>
            <a:r>
              <a:rPr lang="en" dirty="0" smtClean="0"/>
              <a:t>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HTML/CSS Styling – James Nicholson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Javascript API Calls – James Nicholson, Andrea Hayward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Merging HTML and Javascript – James Nicholson, Andrea Hayward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Merging classes/IDs between the HTML and JS was a challenge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API – the first few APIs we selected to use returned permissions/authentication errors so it took us a few attempts to find an API we could work with.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API – finally making a dynamic URL to call on for the API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Search Results – getting the user search history and search results to display on the screen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Foundation – learning a new CSS application and having it correctly display on our page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88346" y="4669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– Coming Soon!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9" y="725596"/>
            <a:ext cx="8302060" cy="374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35104" y="4554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3400" y="11005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Adding in a music/media player so that users have the option to play/listen to the songs that appear to them in the search results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Calling on an API to return song lyrics</a:t>
            </a:r>
            <a:endParaRPr lang="en-US" dirty="0" smtClean="0"/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Adding in an API so that users can view an image of the artist they searched 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Adding in an API so that users can see upcoming local events for the artist they searched 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45496" y="4294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Production 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51977" y="111610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Deployed - </a:t>
            </a:r>
            <a:r>
              <a:rPr lang="en-US" dirty="0">
                <a:hlinkClick r:id="rId3"/>
              </a:rPr>
              <a:t>https://andreahayward.github.io/LyricallySound/</a:t>
            </a:r>
            <a:endParaRPr dirty="0"/>
          </a:p>
          <a:p>
            <a:pPr lvl="0"/>
            <a:r>
              <a:rPr lang="en" dirty="0"/>
              <a:t>GitHub </a:t>
            </a:r>
            <a:r>
              <a:rPr lang="en" dirty="0" smtClean="0"/>
              <a:t>Repository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github.com/andreahayward/LyricallySound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1290</TotalTime>
  <Words>258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Lyrically Sound</vt:lpstr>
      <vt:lpstr>Elevator Pitch</vt:lpstr>
      <vt:lpstr>Concept</vt:lpstr>
      <vt:lpstr>Process</vt:lpstr>
      <vt:lpstr>Demo – Coming Soon!</vt:lpstr>
      <vt:lpstr>Directions for Future Development</vt:lpstr>
      <vt:lpstr>Production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Lyrically Sound</dc:title>
  <dc:creator>Andrea Hayward</dc:creator>
  <cp:lastModifiedBy>Andrea Hayward</cp:lastModifiedBy>
  <cp:revision>21</cp:revision>
  <dcterms:modified xsi:type="dcterms:W3CDTF">2020-09-24T13:19:40Z</dcterms:modified>
</cp:coreProperties>
</file>