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69" r:id="rId15"/>
    <p:sldId id="267" r:id="rId16"/>
    <p:sldId id="268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5" autoAdjust="0"/>
    <p:restoredTop sz="94660"/>
  </p:normalViewPr>
  <p:slideViewPr>
    <p:cSldViewPr>
      <p:cViewPr>
        <p:scale>
          <a:sx n="118" d="100"/>
          <a:sy n="118" d="100"/>
        </p:scale>
        <p:origin x="-58" y="1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Heroes or Villains?</a:t>
            </a:r>
            <a:br>
              <a:rPr lang="en-NZ" dirty="0" smtClean="0"/>
            </a:br>
            <a:r>
              <a:rPr lang="en-NZ" sz="1600" dirty="0" smtClean="0"/>
              <a:t>A digital preservation Rogues gallery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2000" dirty="0" smtClean="0"/>
              <a:t>Andrea K. Byrne</a:t>
            </a:r>
          </a:p>
          <a:p>
            <a:r>
              <a:rPr lang="en-NZ" sz="2000" dirty="0" smtClean="0"/>
              <a:t>Ross Spencer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49263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can we fix this?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A few methods </a:t>
            </a:r>
          </a:p>
          <a:p>
            <a:pPr marL="0" indent="0">
              <a:buNone/>
            </a:pPr>
            <a:r>
              <a:rPr lang="en-NZ" dirty="0" smtClean="0"/>
              <a:t>	</a:t>
            </a:r>
            <a:r>
              <a:rPr lang="en-NZ" dirty="0" err="1" smtClean="0"/>
              <a:t>eg</a:t>
            </a:r>
            <a:r>
              <a:rPr lang="en-NZ" dirty="0" smtClean="0"/>
              <a:t>. find and replace in a text editor like notepad ++</a:t>
            </a:r>
          </a:p>
          <a:p>
            <a:r>
              <a:rPr lang="en-NZ" dirty="0" smtClean="0"/>
              <a:t>I prefer </a:t>
            </a:r>
            <a:r>
              <a:rPr lang="en-NZ" dirty="0" err="1" smtClean="0"/>
              <a:t>sed</a:t>
            </a:r>
            <a:r>
              <a:rPr lang="en-NZ" dirty="0" smtClean="0"/>
              <a:t> -</a:t>
            </a:r>
          </a:p>
          <a:p>
            <a:pPr marL="0" indent="0">
              <a:buNone/>
            </a:pPr>
            <a:r>
              <a:rPr lang="en-NZ" dirty="0" smtClean="0"/>
              <a:t>Stream editor</a:t>
            </a:r>
          </a:p>
          <a:p>
            <a:pPr marL="0" indent="0">
              <a:buNone/>
            </a:pPr>
            <a:r>
              <a:rPr lang="en-NZ" dirty="0" smtClean="0"/>
              <a:t>Linux tool for </a:t>
            </a:r>
          </a:p>
          <a:p>
            <a:pPr marL="0" indent="0">
              <a:buNone/>
            </a:pPr>
            <a:r>
              <a:rPr lang="en-NZ" dirty="0" smtClean="0"/>
              <a:t>Filtering &amp; </a:t>
            </a:r>
          </a:p>
          <a:p>
            <a:pPr marL="0" indent="0">
              <a:buNone/>
            </a:pPr>
            <a:r>
              <a:rPr lang="en-NZ" dirty="0" smtClean="0"/>
              <a:t>Transforming text  </a:t>
            </a:r>
          </a:p>
          <a:p>
            <a:endParaRPr lang="en-NZ" dirty="0"/>
          </a:p>
          <a:p>
            <a:endParaRPr lang="en-NZ" dirty="0" smtClean="0"/>
          </a:p>
          <a:p>
            <a:pPr marL="1371600" lvl="3" indent="0">
              <a:buNone/>
            </a:pPr>
            <a:endParaRPr lang="en-NZ" dirty="0"/>
          </a:p>
          <a:p>
            <a:pPr lvl="3"/>
            <a:endParaRPr lang="en-NZ" dirty="0" smtClean="0"/>
          </a:p>
          <a:p>
            <a:pPr lvl="3"/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743200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48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WHATCHA SED???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err="1"/>
              <a:t>sed</a:t>
            </a:r>
            <a:r>
              <a:rPr lang="en-NZ" dirty="0"/>
              <a:t> 's/Z</a:t>
            </a:r>
            <a:r>
              <a:rPr lang="en-NZ" dirty="0" smtClean="0"/>
              <a:t>://;</a:t>
            </a:r>
            <a:r>
              <a:rPr lang="en-NZ" dirty="0"/>
              <a:t>s/\\/\//g' </a:t>
            </a:r>
            <a:r>
              <a:rPr lang="en-NZ" dirty="0" smtClean="0"/>
              <a:t>input.csv </a:t>
            </a:r>
            <a:r>
              <a:rPr lang="en-NZ" dirty="0"/>
              <a:t>&gt; </a:t>
            </a:r>
            <a:r>
              <a:rPr lang="en-NZ" dirty="0" smtClean="0"/>
              <a:t>output.csv</a:t>
            </a:r>
          </a:p>
          <a:p>
            <a:pPr marL="457200" lvl="1" indent="0">
              <a:buNone/>
            </a:pPr>
            <a:r>
              <a:rPr lang="en-NZ" sz="2200" dirty="0" err="1"/>
              <a:t>s</a:t>
            </a:r>
            <a:r>
              <a:rPr lang="en-NZ" sz="2200" dirty="0" err="1" smtClean="0"/>
              <a:t>ed</a:t>
            </a:r>
            <a:r>
              <a:rPr lang="en-NZ" sz="2200" dirty="0" smtClean="0"/>
              <a:t> = calling the command</a:t>
            </a:r>
          </a:p>
          <a:p>
            <a:pPr marL="457200" lvl="1" indent="0">
              <a:buNone/>
            </a:pPr>
            <a:r>
              <a:rPr lang="en-NZ" sz="2200" dirty="0" smtClean="0"/>
              <a:t>s = substitute</a:t>
            </a:r>
          </a:p>
          <a:p>
            <a:pPr marL="457200" lvl="1" indent="0">
              <a:buNone/>
            </a:pPr>
            <a:r>
              <a:rPr lang="en-NZ" sz="2200" dirty="0" smtClean="0"/>
              <a:t>/Z: = pattern to change</a:t>
            </a:r>
          </a:p>
          <a:p>
            <a:pPr marL="457200" lvl="1" indent="0">
              <a:buNone/>
            </a:pPr>
            <a:r>
              <a:rPr lang="en-NZ" sz="2200" dirty="0" smtClean="0"/>
              <a:t>// = pattern to change it too</a:t>
            </a:r>
          </a:p>
          <a:p>
            <a:pPr marL="457200" lvl="1" indent="0">
              <a:buNone/>
            </a:pPr>
            <a:r>
              <a:rPr lang="en-NZ" sz="2200" dirty="0" smtClean="0"/>
              <a:t>; = second argument</a:t>
            </a:r>
          </a:p>
          <a:p>
            <a:pPr marL="457200" lvl="1" indent="0">
              <a:buNone/>
            </a:pPr>
            <a:r>
              <a:rPr lang="en-NZ" sz="2200" dirty="0" smtClean="0"/>
              <a:t>/\\ = backslash with escape character</a:t>
            </a:r>
          </a:p>
          <a:p>
            <a:pPr marL="457200" lvl="1" indent="0">
              <a:buNone/>
            </a:pPr>
            <a:r>
              <a:rPr lang="en-NZ" sz="2200" dirty="0" smtClean="0"/>
              <a:t>/\// = forward slash with escape character</a:t>
            </a:r>
          </a:p>
          <a:p>
            <a:pPr marL="457200" lvl="1" indent="0">
              <a:buNone/>
            </a:pPr>
            <a:r>
              <a:rPr lang="en-NZ" sz="2200" dirty="0" smtClean="0"/>
              <a:t>g = change every place this pattern is found</a:t>
            </a:r>
          </a:p>
          <a:p>
            <a:pPr marL="457200" lvl="1" indent="0">
              <a:buNone/>
            </a:pPr>
            <a:r>
              <a:rPr lang="en-NZ" sz="2200" dirty="0" smtClean="0"/>
              <a:t>&gt; = pipe out of file with edits to a new file, otherwise, the edits are just printed on the screen.</a:t>
            </a:r>
          </a:p>
          <a:p>
            <a:pPr marL="457200" lvl="1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4042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Now </a:t>
            </a:r>
            <a:r>
              <a:rPr lang="en-NZ" dirty="0" err="1" smtClean="0"/>
              <a:t>Rsync</a:t>
            </a:r>
            <a:r>
              <a:rPr lang="en-NZ" dirty="0" smtClean="0"/>
              <a:t>!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Rsync reads the lists of files, and copies the business classification scheme (BCS) and JUST ROGUE FILES into the new location: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124199"/>
            <a:ext cx="7391400" cy="317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4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NZ" dirty="0" smtClean="0"/>
              <a:t>A Helpful(?) Visualization</a:t>
            </a:r>
            <a:endParaRPr lang="en-NZ" dirty="0"/>
          </a:p>
        </p:txBody>
      </p:sp>
      <p:pic>
        <p:nvPicPr>
          <p:cNvPr id="1026" name="Picture 2" descr="https://raw.githubusercontent.com/ross-spencer/rs-misc-scripts/master/rogues-gallery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30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Heroes?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 smtClean="0"/>
              <a:t>The inverse of the Rogues gallery…</a:t>
            </a:r>
          </a:p>
          <a:p>
            <a:pPr marL="0" indent="0">
              <a:buNone/>
            </a:pPr>
            <a:endParaRPr lang="en-NZ" dirty="0" smtClean="0"/>
          </a:p>
          <a:p>
            <a:r>
              <a:rPr lang="en-NZ" dirty="0" smtClean="0"/>
              <a:t>Simply output the difference between the original file listings (</a:t>
            </a:r>
            <a:r>
              <a:rPr lang="en-NZ" i="1" dirty="0" smtClean="0"/>
              <a:t>what we received</a:t>
            </a:r>
            <a:r>
              <a:rPr lang="en-NZ" dirty="0" smtClean="0"/>
              <a:t>) and the Rogues file listing (</a:t>
            </a:r>
            <a:r>
              <a:rPr lang="en-NZ" i="1" dirty="0" smtClean="0"/>
              <a:t>what we created</a:t>
            </a:r>
            <a:r>
              <a:rPr lang="en-NZ" dirty="0" smtClean="0"/>
              <a:t>)</a:t>
            </a:r>
          </a:p>
          <a:p>
            <a:pPr marL="0" indent="0">
              <a:buNone/>
            </a:pPr>
            <a:endParaRPr lang="en-NZ" dirty="0" smtClean="0"/>
          </a:p>
          <a:p>
            <a:r>
              <a:rPr lang="en-NZ" dirty="0" smtClean="0"/>
              <a:t>Two separate sets of files we can work from</a:t>
            </a:r>
          </a:p>
          <a:p>
            <a:pPr lvl="1"/>
            <a:r>
              <a:rPr lang="en-NZ" b="1" i="1" dirty="0" smtClean="0"/>
              <a:t>Rogues</a:t>
            </a:r>
            <a:r>
              <a:rPr lang="en-NZ" dirty="0" smtClean="0"/>
              <a:t> in one folder, </a:t>
            </a:r>
            <a:r>
              <a:rPr lang="en-NZ" b="1" i="1" dirty="0" smtClean="0"/>
              <a:t>Heroes</a:t>
            </a:r>
            <a:r>
              <a:rPr lang="en-NZ" dirty="0" smtClean="0"/>
              <a:t> in another</a:t>
            </a:r>
          </a:p>
          <a:p>
            <a:endParaRPr lang="en-NZ" dirty="0" smtClean="0"/>
          </a:p>
          <a:p>
            <a:r>
              <a:rPr lang="en-NZ" b="1" dirty="0" smtClean="0"/>
              <a:t>Why?</a:t>
            </a:r>
          </a:p>
          <a:p>
            <a:pPr lvl="1"/>
            <a:r>
              <a:rPr lang="en-NZ" dirty="0" smtClean="0"/>
              <a:t>We can do additional archival sentencing on a clean set of files much easier – we hope!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69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Benefits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NZ" dirty="0" smtClean="0"/>
              <a:t>Preserves </a:t>
            </a:r>
            <a:r>
              <a:rPr lang="en-NZ" b="1" dirty="0" smtClean="0"/>
              <a:t>context</a:t>
            </a:r>
            <a:r>
              <a:rPr lang="en-NZ" dirty="0" smtClean="0"/>
              <a:t> – rogue files exist in same folder structures</a:t>
            </a:r>
          </a:p>
          <a:p>
            <a:r>
              <a:rPr lang="en-NZ" dirty="0" smtClean="0"/>
              <a:t>Files are copied </a:t>
            </a:r>
            <a:r>
              <a:rPr lang="en-NZ" b="1" dirty="0" smtClean="0"/>
              <a:t>without modification </a:t>
            </a:r>
            <a:r>
              <a:rPr lang="en-NZ" dirty="0" smtClean="0"/>
              <a:t>i.e. we don’t take shortcuts preserving dates…</a:t>
            </a:r>
          </a:p>
          <a:p>
            <a:r>
              <a:rPr lang="en-NZ" dirty="0" smtClean="0"/>
              <a:t>Technical analysts can spot </a:t>
            </a:r>
            <a:r>
              <a:rPr lang="en-NZ" b="1" dirty="0" smtClean="0"/>
              <a:t>patterns</a:t>
            </a:r>
            <a:r>
              <a:rPr lang="en-NZ" dirty="0" smtClean="0"/>
              <a:t> – e.g. 4 unidentified files of the same type in the same folder…</a:t>
            </a:r>
          </a:p>
          <a:p>
            <a:endParaRPr lang="en-NZ" dirty="0" smtClean="0"/>
          </a:p>
          <a:p>
            <a:r>
              <a:rPr lang="en-NZ" b="1" i="1" dirty="0" smtClean="0"/>
              <a:t>Repeatable</a:t>
            </a:r>
            <a:r>
              <a:rPr lang="en-NZ" dirty="0" smtClean="0"/>
              <a:t> (science!)</a:t>
            </a:r>
          </a:p>
          <a:p>
            <a:r>
              <a:rPr lang="en-NZ" b="1" i="1" dirty="0" smtClean="0"/>
              <a:t>Reliable</a:t>
            </a:r>
            <a:r>
              <a:rPr lang="en-NZ" dirty="0" smtClean="0"/>
              <a:t> (science!!)</a:t>
            </a:r>
          </a:p>
          <a:p>
            <a:r>
              <a:rPr lang="en-NZ" b="1" i="1" dirty="0" err="1" smtClean="0"/>
              <a:t>Faaaaaaaaaast</a:t>
            </a:r>
            <a:r>
              <a:rPr lang="en-NZ" dirty="0" smtClean="0"/>
              <a:t> (engineering!!! (a bonus!))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44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future?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Split ingests?! (one for Anna! ;) ) </a:t>
            </a:r>
          </a:p>
          <a:p>
            <a:pPr marL="0" indent="0">
              <a:buNone/>
            </a:pPr>
            <a:endParaRPr lang="en-NZ" dirty="0" smtClean="0"/>
          </a:p>
          <a:p>
            <a:r>
              <a:rPr lang="en-NZ" dirty="0" smtClean="0"/>
              <a:t>We share the skills around the organisation to create ‘</a:t>
            </a:r>
            <a:r>
              <a:rPr lang="en-NZ" dirty="0"/>
              <a:t>R</a:t>
            </a:r>
            <a:r>
              <a:rPr lang="en-NZ" dirty="0" smtClean="0"/>
              <a:t>ogues Galleries’ as part of the process for *ALL* the digital transfers we receive where they exist…</a:t>
            </a:r>
          </a:p>
          <a:p>
            <a:endParaRPr lang="en-NZ" dirty="0"/>
          </a:p>
          <a:p>
            <a:r>
              <a:rPr lang="en-NZ" dirty="0" smtClean="0"/>
              <a:t>We find new rogues we can encode in rules and pull into the rogues set automatically…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72336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/>
              <a:t>Fin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5867400"/>
            <a:ext cx="2596422" cy="5635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NZ" dirty="0" smtClean="0"/>
              <a:t>Questions? </a:t>
            </a:r>
            <a:endParaRPr lang="en-N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778" y="1295399"/>
            <a:ext cx="2977422" cy="445699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9894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digital collection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b="1" dirty="0" smtClean="0"/>
              <a:t>Ideal: </a:t>
            </a:r>
            <a:r>
              <a:rPr lang="en-NZ" dirty="0" smtClean="0"/>
              <a:t>All files are sentenced and there are no technical difficulties</a:t>
            </a:r>
          </a:p>
          <a:p>
            <a:pPr marL="0" indent="0">
              <a:buNone/>
            </a:pPr>
            <a:endParaRPr lang="en-NZ" dirty="0" smtClean="0"/>
          </a:p>
          <a:p>
            <a:r>
              <a:rPr lang="en-NZ" b="1" dirty="0" smtClean="0"/>
              <a:t>Reality: </a:t>
            </a:r>
            <a:r>
              <a:rPr lang="en-NZ" i="1" dirty="0" smtClean="0"/>
              <a:t>Some</a:t>
            </a:r>
            <a:r>
              <a:rPr lang="en-NZ" dirty="0" smtClean="0"/>
              <a:t> files are sentenced, and </a:t>
            </a:r>
            <a:r>
              <a:rPr lang="en-NZ" i="1" dirty="0" smtClean="0"/>
              <a:t>some</a:t>
            </a:r>
            <a:r>
              <a:rPr lang="en-NZ" dirty="0" smtClean="0"/>
              <a:t> files have technical difficulties</a:t>
            </a:r>
          </a:p>
          <a:p>
            <a:endParaRPr lang="en-NZ" dirty="0" smtClean="0"/>
          </a:p>
          <a:p>
            <a:r>
              <a:rPr lang="en-NZ" dirty="0" smtClean="0"/>
              <a:t>A large number of the </a:t>
            </a:r>
            <a:r>
              <a:rPr lang="en-NZ" i="1" dirty="0" smtClean="0"/>
              <a:t>some</a:t>
            </a:r>
            <a:r>
              <a:rPr lang="en-NZ" dirty="0" smtClean="0"/>
              <a:t> are difficult to isolate and look at…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3322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1" i="1" dirty="0"/>
              <a:t>What can we do? </a:t>
            </a:r>
            <a:r>
              <a:rPr lang="en-NZ" dirty="0"/>
              <a:t>The easiest to look at are the ones with technical difficulties, and some poorly sentenced, e.g. leveraging </a:t>
            </a:r>
            <a:r>
              <a:rPr lang="en-NZ" dirty="0" smtClean="0"/>
              <a:t>GDA7…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5610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We can isolate (standard DROID issues):</a:t>
            </a:r>
          </a:p>
          <a:p>
            <a:pPr lvl="1"/>
            <a:r>
              <a:rPr lang="en-NZ" sz="2400" dirty="0" smtClean="0"/>
              <a:t>Files for which we don’t know the format</a:t>
            </a:r>
          </a:p>
          <a:p>
            <a:pPr lvl="1"/>
            <a:r>
              <a:rPr lang="en-NZ" sz="2400" dirty="0" smtClean="0"/>
              <a:t>Files that are not cleanly identified (multiple-IDs)</a:t>
            </a:r>
          </a:p>
          <a:p>
            <a:pPr lvl="1"/>
            <a:r>
              <a:rPr lang="en-NZ" sz="2400" dirty="0" smtClean="0"/>
              <a:t>Duplicate files</a:t>
            </a:r>
          </a:p>
          <a:p>
            <a:pPr lvl="1"/>
            <a:r>
              <a:rPr lang="en-NZ" sz="2400" dirty="0" smtClean="0"/>
              <a:t>File names with odd character encodings</a:t>
            </a:r>
          </a:p>
          <a:p>
            <a:pPr marL="457200" lvl="1" indent="0">
              <a:buNone/>
            </a:pPr>
            <a:endParaRPr lang="en-NZ" sz="2400" dirty="0" smtClean="0"/>
          </a:p>
          <a:p>
            <a:r>
              <a:rPr lang="en-NZ" dirty="0" smtClean="0"/>
              <a:t>We an also isolate (using OUR OWN rules):</a:t>
            </a:r>
          </a:p>
          <a:p>
            <a:pPr lvl="1"/>
            <a:r>
              <a:rPr lang="en-NZ" sz="2400" dirty="0" smtClean="0"/>
              <a:t>Specific file formats using PUID (Thumbs.db)</a:t>
            </a:r>
          </a:p>
          <a:p>
            <a:pPr lvl="1"/>
            <a:r>
              <a:rPr lang="en-NZ" sz="2400" dirty="0" smtClean="0"/>
              <a:t>Specific filenames and file paths</a:t>
            </a:r>
          </a:p>
        </p:txBody>
      </p:sp>
    </p:spTree>
    <p:extLst>
      <p:ext uri="{BB962C8B-B14F-4D97-AF65-F5344CB8AC3E}">
        <p14:creationId xmlns:p14="http://schemas.microsoft.com/office/powerpoint/2010/main" val="67355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Art of the Archivist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To make a working copy of our files</a:t>
            </a:r>
          </a:p>
          <a:p>
            <a:pPr marL="0" indent="0">
              <a:buNone/>
            </a:pPr>
            <a:endParaRPr lang="en-NZ" dirty="0" smtClean="0"/>
          </a:p>
          <a:p>
            <a:r>
              <a:rPr lang="en-NZ" dirty="0" smtClean="0"/>
              <a:t>To never work on the original masters</a:t>
            </a:r>
          </a:p>
          <a:p>
            <a:pPr marL="0" indent="0">
              <a:buNone/>
            </a:pPr>
            <a:endParaRPr lang="en-NZ" sz="9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NZ" dirty="0" smtClean="0"/>
              <a:t>Even directly before ingest, our ingest candidates will be a brand new copy created </a:t>
            </a:r>
            <a:r>
              <a:rPr lang="en-NZ" i="1" dirty="0" smtClean="0"/>
              <a:t>from the masters</a:t>
            </a:r>
            <a:r>
              <a:rPr lang="en-NZ" dirty="0" smtClean="0"/>
              <a:t> for pre-conditioning…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298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Art of the Archivist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800" dirty="0" smtClean="0"/>
              <a:t>Live transfer pilot working folders configuration:</a:t>
            </a:r>
            <a:endParaRPr lang="en-NZ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86952"/>
            <a:ext cx="348064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219200" y="2590800"/>
            <a:ext cx="990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486952"/>
            <a:ext cx="46483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>
          <a:xfrm>
            <a:off x="5431517" y="2590800"/>
            <a:ext cx="990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/>
          <p:cNvSpPr/>
          <p:nvPr/>
        </p:nvSpPr>
        <p:spPr>
          <a:xfrm>
            <a:off x="5562600" y="3124200"/>
            <a:ext cx="533400" cy="761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/>
          <p:cNvSpPr txBox="1"/>
          <p:nvPr/>
        </p:nvSpPr>
        <p:spPr>
          <a:xfrm>
            <a:off x="381000" y="55626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Masters Folder – reference folder only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5584448"/>
            <a:ext cx="457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Working Folder: </a:t>
            </a:r>
          </a:p>
          <a:p>
            <a:r>
              <a:rPr lang="en-NZ" dirty="0" smtClean="0"/>
              <a:t>	*D</a:t>
            </a:r>
            <a:r>
              <a:rPr lang="en-NZ" sz="1600" dirty="0" smtClean="0"/>
              <a:t>ispositions (complete agency extract)</a:t>
            </a:r>
          </a:p>
          <a:p>
            <a:r>
              <a:rPr lang="en-NZ" sz="1600" dirty="0"/>
              <a:t>	</a:t>
            </a:r>
            <a:r>
              <a:rPr lang="en-NZ" sz="1600" dirty="0" smtClean="0"/>
              <a:t>* Heroes and Rogues isolated</a:t>
            </a:r>
            <a:endParaRPr lang="en-NZ" sz="1600" dirty="0"/>
          </a:p>
        </p:txBody>
      </p:sp>
    </p:spTree>
    <p:extLst>
      <p:ext uri="{BB962C8B-B14F-4D97-AF65-F5344CB8AC3E}">
        <p14:creationId xmlns:p14="http://schemas.microsoft.com/office/powerpoint/2010/main" val="420321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Rsync!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 smtClean="0"/>
              <a:t>Using our friend Rsync, we can create copies easily:</a:t>
            </a:r>
          </a:p>
          <a:p>
            <a:endParaRPr lang="en-NZ" dirty="0"/>
          </a:p>
          <a:p>
            <a:pPr fontAlgn="base"/>
            <a:r>
              <a:rPr lang="en-US" sz="2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rsync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5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lptDv</a:t>
            </a:r>
            <a:r>
              <a:rPr lang="en-US" sz="25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--files-from=opf-rogues-list.txt “/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home/masters/digital-transfer/” 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“/</a:t>
            </a: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home/rogues/digital-transfer/”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-</a:t>
            </a:r>
            <a:r>
              <a:rPr lang="en-US" b="1" i="1" dirty="0"/>
              <a:t>l</a:t>
            </a:r>
            <a:r>
              <a:rPr lang="en-US" dirty="0"/>
              <a:t> copy </a:t>
            </a:r>
            <a:r>
              <a:rPr lang="en-US" dirty="0" err="1"/>
              <a:t>symlinks</a:t>
            </a:r>
            <a:r>
              <a:rPr lang="en-US" dirty="0"/>
              <a:t> as </a:t>
            </a:r>
            <a:r>
              <a:rPr lang="en-US" dirty="0" err="1"/>
              <a:t>symlinks</a:t>
            </a:r>
            <a:endParaRPr lang="en-US" dirty="0"/>
          </a:p>
          <a:p>
            <a:pPr fontAlgn="base"/>
            <a:r>
              <a:rPr lang="en-US" dirty="0"/>
              <a:t>-</a:t>
            </a:r>
            <a:r>
              <a:rPr lang="en-US" b="1" i="1" dirty="0"/>
              <a:t>p</a:t>
            </a:r>
            <a:r>
              <a:rPr lang="en-US" dirty="0"/>
              <a:t> preserve permissions</a:t>
            </a:r>
          </a:p>
          <a:p>
            <a:pPr fontAlgn="base"/>
            <a:r>
              <a:rPr lang="en-US" dirty="0"/>
              <a:t>-</a:t>
            </a:r>
            <a:r>
              <a:rPr lang="en-US" b="1" i="1" dirty="0"/>
              <a:t>t</a:t>
            </a:r>
            <a:r>
              <a:rPr lang="en-US" dirty="0"/>
              <a:t> preserve modification times</a:t>
            </a:r>
          </a:p>
          <a:p>
            <a:pPr fontAlgn="base"/>
            <a:r>
              <a:rPr lang="en-US" dirty="0"/>
              <a:t>-</a:t>
            </a:r>
            <a:r>
              <a:rPr lang="en-US" b="1" i="1" dirty="0"/>
              <a:t>D</a:t>
            </a:r>
            <a:r>
              <a:rPr lang="en-US" dirty="0"/>
              <a:t> preserve device/special files</a:t>
            </a:r>
          </a:p>
          <a:p>
            <a:pPr fontAlgn="base"/>
            <a:r>
              <a:rPr lang="en-US" dirty="0"/>
              <a:t>-</a:t>
            </a:r>
            <a:r>
              <a:rPr lang="en-US" b="1" i="1" dirty="0"/>
              <a:t>v</a:t>
            </a:r>
            <a:r>
              <a:rPr lang="en-US" dirty="0"/>
              <a:t> </a:t>
            </a:r>
            <a:r>
              <a:rPr lang="en-US" dirty="0" smtClean="0"/>
              <a:t>increase verbosity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Rsync does have an –archive command</a:t>
            </a:r>
            <a:r>
              <a:rPr lang="en-US" dirty="0" smtClean="0"/>
              <a:t>. This can often cause the last-accessed date to be modified because of the process used to preserve additional metadata… </a:t>
            </a:r>
            <a:endParaRPr lang="en-US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9973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Rsync can take a list of files as input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Which we realised could make the concept of a rogues gallery a) convenient b) a reality</a:t>
            </a:r>
            <a:endParaRPr lang="en-NZ" dirty="0"/>
          </a:p>
          <a:p>
            <a:r>
              <a:rPr lang="en-NZ" dirty="0" smtClean="0"/>
              <a:t>Our input comes from the DROID analysis report:</a:t>
            </a:r>
          </a:p>
          <a:p>
            <a:endParaRPr lang="en-NZ" dirty="0"/>
          </a:p>
          <a:p>
            <a:r>
              <a:rPr lang="en-NZ" dirty="0" smtClean="0"/>
              <a:t>Narrowed down into a list of filenames: </a:t>
            </a:r>
          </a:p>
          <a:p>
            <a:pPr marL="0" indent="0">
              <a:buNone/>
            </a:pPr>
            <a:endParaRPr lang="en-NZ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288406"/>
            <a:ext cx="4800600" cy="11666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99" y="4953000"/>
            <a:ext cx="5257801" cy="118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1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But the list isn’t perfect yet!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First: the directory’s location is different:</a:t>
            </a:r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 smtClean="0"/>
          </a:p>
          <a:p>
            <a:r>
              <a:rPr lang="en-NZ" dirty="0" smtClean="0"/>
              <a:t>Second: The slashes are ‘wrong’:</a:t>
            </a:r>
          </a:p>
          <a:p>
            <a:pPr marL="0" indent="0">
              <a:buNone/>
            </a:pPr>
            <a:r>
              <a:rPr lang="en-NZ" dirty="0" smtClean="0"/>
              <a:t>                                    vs.   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05" y="2160160"/>
            <a:ext cx="699745" cy="1726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39" y="4668285"/>
            <a:ext cx="2362199" cy="11694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4572283"/>
            <a:ext cx="2438400" cy="12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9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664</Words>
  <Application>Microsoft Office PowerPoint</Application>
  <PresentationFormat>On-screen Show (4:3)</PresentationFormat>
  <Paragraphs>107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Heroes or Villains? A digital preservation Rogues gallery</vt:lpstr>
      <vt:lpstr>A digital collection</vt:lpstr>
      <vt:lpstr>PowerPoint Presentation</vt:lpstr>
      <vt:lpstr>Examples</vt:lpstr>
      <vt:lpstr>Art of the Archivist</vt:lpstr>
      <vt:lpstr>Art of the Archivist</vt:lpstr>
      <vt:lpstr>Rsync!</vt:lpstr>
      <vt:lpstr>Rsync can take a list of files as input</vt:lpstr>
      <vt:lpstr>But the list isn’t perfect yet!</vt:lpstr>
      <vt:lpstr>How can we fix this?</vt:lpstr>
      <vt:lpstr>WHATCHA SED???</vt:lpstr>
      <vt:lpstr>Now Rsync!</vt:lpstr>
      <vt:lpstr>A Helpful(?) Visualization</vt:lpstr>
      <vt:lpstr>Heroes?</vt:lpstr>
      <vt:lpstr>Benefits</vt:lpstr>
      <vt:lpstr>The future?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Heroes or Villains?</dc:title>
  <dc:creator>Ross Spencer</dc:creator>
  <cp:lastModifiedBy>Andrea Byrne</cp:lastModifiedBy>
  <cp:revision>34</cp:revision>
  <dcterms:created xsi:type="dcterms:W3CDTF">2006-08-16T00:00:00Z</dcterms:created>
  <dcterms:modified xsi:type="dcterms:W3CDTF">2016-10-12T03:18:45Z</dcterms:modified>
</cp:coreProperties>
</file>